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13" r:id="rId10"/>
    <p:sldId id="308" r:id="rId11"/>
    <p:sldId id="317" r:id="rId12"/>
    <p:sldId id="321" r:id="rId13"/>
    <p:sldId id="318" r:id="rId14"/>
    <p:sldId id="309" r:id="rId15"/>
    <p:sldId id="323" r:id="rId16"/>
    <p:sldId id="30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90" d="100"/>
          <a:sy n="90" d="100"/>
        </p:scale>
        <p:origin x="72" y="350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21" Type="http://schemas.openxmlformats.org/officeDocument/2006/relationships/image" Target="../media/image7.svg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6.wmf"/><Relationship Id="rId25" Type="http://schemas.openxmlformats.org/officeDocument/2006/relationships/image" Target="../media/image69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27.svg"/><Relationship Id="rId5" Type="http://schemas.openxmlformats.org/officeDocument/2006/relationships/image" Target="../media/image71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8.wmf"/><Relationship Id="rId18" Type="http://schemas.openxmlformats.org/officeDocument/2006/relationships/image" Target="../media/image26.png"/><Relationship Id="rId3" Type="http://schemas.openxmlformats.org/officeDocument/2006/relationships/image" Target="../media/image74.wmf"/><Relationship Id="rId21" Type="http://schemas.openxmlformats.org/officeDocument/2006/relationships/image" Target="../media/image81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7.wmf"/><Relationship Id="rId5" Type="http://schemas.openxmlformats.org/officeDocument/2006/relationships/image" Target="../media/image50.wmf"/><Relationship Id="rId15" Type="http://schemas.openxmlformats.org/officeDocument/2006/relationships/image" Target="../media/image79.wmf"/><Relationship Id="rId23" Type="http://schemas.openxmlformats.org/officeDocument/2006/relationships/image" Target="../media/image83.svg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4.bin"/><Relationship Id="rId22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sv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84.wmf"/><Relationship Id="rId21" Type="http://schemas.openxmlformats.org/officeDocument/2006/relationships/image" Target="../media/image59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7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6497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5040" progId="Equation.AxMath">
                  <p:embed/>
                </p:oleObj>
              </mc:Choice>
              <mc:Fallback>
                <p:oleObj name="AxMath" r:id="rId2" imgW="3376080" imgH="365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52835" y="5005295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83994"/>
              </p:ext>
            </p:extLst>
          </p:nvPr>
        </p:nvGraphicFramePr>
        <p:xfrm>
          <a:off x="4840963" y="382424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2424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26308"/>
              </p:ext>
            </p:extLst>
          </p:nvPr>
        </p:nvGraphicFramePr>
        <p:xfrm>
          <a:off x="6143765" y="378614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78614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70764"/>
              </p:ext>
            </p:extLst>
          </p:nvPr>
        </p:nvGraphicFramePr>
        <p:xfrm>
          <a:off x="7719970" y="325392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5392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84201"/>
              </p:ext>
            </p:extLst>
          </p:nvPr>
        </p:nvGraphicFramePr>
        <p:xfrm>
          <a:off x="9603963" y="322417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2417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63587"/>
              </p:ext>
            </p:extLst>
          </p:nvPr>
        </p:nvGraphicFramePr>
        <p:xfrm>
          <a:off x="5082098" y="5538437"/>
          <a:ext cx="3387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693800" imgH="375480" progId="Equation.AxMath">
                  <p:embed/>
                </p:oleObj>
              </mc:Choice>
              <mc:Fallback>
                <p:oleObj name="AxMath" r:id="rId18" imgW="1693800" imgH="375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82098" y="5538437"/>
                        <a:ext cx="33877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pic>
        <p:nvPicPr>
          <p:cNvPr id="21" name="图形 20" descr="困惑的脸轮廓 纯色填充">
            <a:extLst>
              <a:ext uri="{FF2B5EF4-FFF2-40B4-BE49-F238E27FC236}">
                <a16:creationId xmlns:a16="http://schemas.microsoft.com/office/drawing/2014/main" id="{DCB20B44-F7E7-70D5-3FF0-631B74FC76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728280" imgH="354240" progId="Equation.AxMath">
                  <p:embed/>
                </p:oleObj>
              </mc:Choice>
              <mc:Fallback>
                <p:oleObj name="AxMath" r:id="rId22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915480" imgH="379080" progId="Equation.AxMath">
                  <p:embed/>
                </p:oleObj>
              </mc:Choice>
              <mc:Fallback>
                <p:oleObj name="AxMath" r:id="rId24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633538"/>
            <a:ext cx="4717806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（相关内容参见南京大学研究生课程）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484683"/>
              </p:ext>
            </p:extLst>
          </p:nvPr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32065"/>
              </p:ext>
            </p:extLst>
          </p:nvPr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433049"/>
              </p:ext>
            </p:extLst>
          </p:nvPr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25971"/>
              </p:ext>
            </p:extLst>
          </p:nvPr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59955"/>
              </p:ext>
            </p:extLst>
          </p:nvPr>
        </p:nvGraphicFramePr>
        <p:xfrm>
          <a:off x="8042860" y="3672399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2860" y="3672399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627413"/>
              </p:ext>
            </p:extLst>
          </p:nvPr>
        </p:nvGraphicFramePr>
        <p:xfrm>
          <a:off x="8331604" y="3168703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68703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9474"/>
              </p:ext>
            </p:extLst>
          </p:nvPr>
        </p:nvGraphicFramePr>
        <p:xfrm>
          <a:off x="7326331" y="48213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26331" y="48213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97906"/>
              </p:ext>
            </p:extLst>
          </p:nvPr>
        </p:nvGraphicFramePr>
        <p:xfrm>
          <a:off x="8197864" y="56691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97864" y="56691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49575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50973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2122809"/>
            <a:ext cx="7280653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5635"/>
              </p:ext>
            </p:extLst>
          </p:nvPr>
        </p:nvGraphicFramePr>
        <p:xfrm>
          <a:off x="7157671" y="4224196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57671" y="4224196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CE7DB37-F6C2-BAAD-B4EB-1D473978896A}"/>
              </a:ext>
            </a:extLst>
          </p:cNvPr>
          <p:cNvSpPr/>
          <p:nvPr/>
        </p:nvSpPr>
        <p:spPr>
          <a:xfrm>
            <a:off x="8064839" y="4782724"/>
            <a:ext cx="3981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（对于二体问题，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存在封闭表达式）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90103"/>
              </p:ext>
            </p:extLst>
          </p:nvPr>
        </p:nvGraphicFramePr>
        <p:xfrm>
          <a:off x="696390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6390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30075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36538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71613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00862"/>
              </p:ext>
            </p:extLst>
          </p:nvPr>
        </p:nvGraphicFramePr>
        <p:xfrm>
          <a:off x="1854201" y="5394285"/>
          <a:ext cx="157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85160" imgH="190440" progId="Equation.AxMath">
                  <p:embed/>
                </p:oleObj>
              </mc:Choice>
              <mc:Fallback>
                <p:oleObj name="AxMath" r:id="rId16" imgW="78516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54201" y="5394285"/>
                        <a:ext cx="1571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19944"/>
              </p:ext>
            </p:extLst>
          </p:nvPr>
        </p:nvGraphicFramePr>
        <p:xfrm>
          <a:off x="520223" y="6058256"/>
          <a:ext cx="4258311" cy="58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79200" imgH="380880" progId="Equation.AxMath">
                  <p:embed/>
                </p:oleObj>
              </mc:Choice>
              <mc:Fallback>
                <p:oleObj name="AxMath" r:id="rId18" imgW="277920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0223" y="6058256"/>
                        <a:ext cx="4258311" cy="58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 (root mean square)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85864"/>
              </p:ext>
            </p:extLst>
          </p:nvPr>
        </p:nvGraphicFramePr>
        <p:xfrm>
          <a:off x="7106682" y="5506427"/>
          <a:ext cx="1760606" cy="10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080" imgH="590040" progId="Equation.AxMath">
                  <p:embed/>
                </p:oleObj>
              </mc:Choice>
              <mc:Fallback>
                <p:oleObj name="AxMath" r:id="rId18" imgW="101808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6682" y="5506427"/>
                        <a:ext cx="1760606" cy="10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58" y="1298177"/>
            <a:ext cx="7461969" cy="4972539"/>
          </a:xfrm>
          <a:prstGeom prst="rect">
            <a:avLst/>
          </a:prstGeom>
        </p:spPr>
      </p:pic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15027</TotalTime>
  <Words>1060</Words>
  <Application>Microsoft Office PowerPoint</Application>
  <PresentationFormat>宽屏</PresentationFormat>
  <Paragraphs>244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335</cp:revision>
  <dcterms:created xsi:type="dcterms:W3CDTF">2022-10-24T14:28:29Z</dcterms:created>
  <dcterms:modified xsi:type="dcterms:W3CDTF">2023-08-07T03:32:13Z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