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1" d="100"/>
          <a:sy n="101" d="100"/>
        </p:scale>
        <p:origin x="132" y="11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2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0.png"/><Relationship Id="rId21" Type="http://schemas.openxmlformats.org/officeDocument/2006/relationships/image" Target="../media/image40.wmf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8.wmf"/><Relationship Id="rId2" Type="http://schemas.openxmlformats.org/officeDocument/2006/relationships/image" Target="../media/image29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5.wmf"/><Relationship Id="rId5" Type="http://schemas.openxmlformats.org/officeDocument/2006/relationships/image" Target="../media/image32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39.wmf"/><Relationship Id="rId4" Type="http://schemas.openxmlformats.org/officeDocument/2006/relationships/image" Target="../media/image31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6.wmf"/><Relationship Id="rId3" Type="http://schemas.openxmlformats.org/officeDocument/2006/relationships/image" Target="../media/image41.pn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4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7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122576"/>
              </p:ext>
            </p:extLst>
          </p:nvPr>
        </p:nvGraphicFramePr>
        <p:xfrm>
          <a:off x="5525450" y="3429000"/>
          <a:ext cx="1136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7720" imgH="197280" progId="Equation.AxMath">
                  <p:embed/>
                </p:oleObj>
              </mc:Choice>
              <mc:Fallback>
                <p:oleObj name="AxMath" r:id="rId4" imgW="56772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5450" y="3429000"/>
                        <a:ext cx="11366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311392"/>
            <a:ext cx="55260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t_mjd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Time( t, format= '',,scale='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133102" y="438833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58" y="1560167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2958297" y="6270101"/>
            <a:ext cx="41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2958297" y="5805487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7625160" y="5191808"/>
            <a:ext cx="3715501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9B600-8934-155D-B7B4-8EEB6730C982}"/>
              </a:ext>
            </a:extLst>
          </p:cNvPr>
          <p:cNvSpPr/>
          <p:nvPr/>
        </p:nvSpPr>
        <p:spPr>
          <a:xfrm>
            <a:off x="10754196" y="5731563"/>
            <a:ext cx="1440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822705"/>
              </p:ext>
            </p:extLst>
          </p:nvPr>
        </p:nvGraphicFramePr>
        <p:xfrm>
          <a:off x="1945550" y="5842110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5550" y="5842110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195799" y="4132284"/>
            <a:ext cx="336364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4A145584-32F7-2AFE-5FEF-FEF2C0E6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2879212"/>
            <a:ext cx="571360" cy="5713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 descr="紧张的脸轮廓 纯色填充">
            <a:extLst>
              <a:ext uri="{FF2B5EF4-FFF2-40B4-BE49-F238E27FC236}">
                <a16:creationId xmlns:a16="http://schemas.microsoft.com/office/drawing/2014/main" id="{3D1E9148-69B3-8833-1826-DF8062A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172466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UTC – UT1 | &lt; 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844742" y="4954120"/>
            <a:ext cx="58618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 。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074800" y="3428534"/>
            <a:ext cx="727105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UTC – TAI = –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13261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87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4441002" y="2613136"/>
            <a:ext cx="3134156" cy="184665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4BBABB-C40D-28EC-656E-6D8885FD1E43}"/>
              </a:ext>
            </a:extLst>
          </p:cNvPr>
          <p:cNvSpPr/>
          <p:nvPr/>
        </p:nvSpPr>
        <p:spPr>
          <a:xfrm>
            <a:off x="7750999" y="2398205"/>
            <a:ext cx="4317970" cy="2061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1338" indent="-541338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历元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JD=2451545.0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的定义是基于哪个时间系统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11:59:27.816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11:58:55.816</a:t>
            </a:r>
          </a:p>
        </p:txBody>
      </p:sp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1DF49ECC-A7F4-E561-49D3-D0ECDAE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97662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4D5724A0-C96A-D396-658B-00402E87A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999" y="1751042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FA039A-7A93-22C6-0B50-08C3D930E7FA}"/>
              </a:ext>
            </a:extLst>
          </p:cNvPr>
          <p:cNvSpPr/>
          <p:nvPr/>
        </p:nvSpPr>
        <p:spPr>
          <a:xfrm>
            <a:off x="9898866" y="4447202"/>
            <a:ext cx="217010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(leap second = 32s)</a:t>
            </a:r>
            <a:endParaRPr 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34611" y="5253043"/>
            <a:ext cx="334498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33" y="954125"/>
            <a:ext cx="5504413" cy="5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852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4944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318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965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26554</TotalTime>
  <Words>1725</Words>
  <Application>Microsoft Office PowerPoint</Application>
  <PresentationFormat>宽屏</PresentationFormat>
  <Paragraphs>452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384</cp:revision>
  <dcterms:created xsi:type="dcterms:W3CDTF">2022-10-24T14:28:29Z</dcterms:created>
  <dcterms:modified xsi:type="dcterms:W3CDTF">2023-08-08T13:16:47Z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