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5" r:id="rId16"/>
    <p:sldId id="279" r:id="rId17"/>
    <p:sldId id="277" r:id="rId18"/>
    <p:sldId id="276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82" d="100"/>
          <a:sy n="82" d="100"/>
        </p:scale>
        <p:origin x="-1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EA23-E01C-4943-A52C-2F44FDBEF6E1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94D0E-1BAD-4452-9921-B8E4306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4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5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8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4D0E-1BAD-4452-9921-B8E430666F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9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6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5B18-A71D-4A6F-94C8-549D96553CC6}" type="datetimeFigureOut">
              <a:rPr lang="zh-CN" altLang="en-US" smtClean="0"/>
              <a:t>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06BE-2781-4A59-9352-8701709E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42269" y="1364566"/>
            <a:ext cx="863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爱尚骑行</a:t>
            </a:r>
            <a:r>
              <a:rPr lang="en-US" altLang="zh-CN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---</a:t>
            </a:r>
            <a:r>
              <a:rPr lang="zh-CN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zh-CN" altLang="en-US" sz="4800" dirty="0">
              <a:solidFill>
                <a:schemeClr val="accent6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3365" y="2740857"/>
            <a:ext cx="606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技 术 </a:t>
            </a:r>
            <a:r>
              <a:rPr lang="zh-CN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方 案</a:t>
            </a:r>
            <a:r>
              <a:rPr lang="en-US" altLang="zh-CN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介</a:t>
            </a:r>
            <a:r>
              <a:rPr lang="en-US" altLang="zh-CN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48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绍</a:t>
            </a:r>
            <a:endParaRPr lang="zh-CN" altLang="en-US" sz="4800" dirty="0">
              <a:solidFill>
                <a:schemeClr val="accent6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0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7494" y="878971"/>
            <a:ext cx="42578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快速部署上线：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4669" y="1795870"/>
            <a:ext cx="71634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、采用成熟的云平台支撑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4669" y="2727308"/>
            <a:ext cx="86924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、成熟的手机</a:t>
            </a:r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客户端，只需要下载安装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4669" y="4274299"/>
            <a:ext cx="86924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、桩点部署简单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4669" y="5205737"/>
            <a:ext cx="86924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、成熟的自行车平台实施团队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07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8310" y="878971"/>
            <a:ext cx="87394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基于成熟的框架模式和平台</a:t>
            </a:r>
            <a:r>
              <a:rPr lang="zh-CN" alt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0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4" y="1904330"/>
            <a:ext cx="9466284" cy="48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8310" y="878971"/>
            <a:ext cx="87394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高可靠性：</a:t>
            </a:r>
            <a:endParaRPr lang="en-US" altLang="zh-CN" sz="40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10" y="1795463"/>
            <a:ext cx="4205415" cy="390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1795463"/>
            <a:ext cx="3857626" cy="3505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95462" y="5909319"/>
            <a:ext cx="92917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使用云计算平台的好处：更加便利</a:t>
            </a:r>
            <a:r>
              <a:rPr lang="zh-CN" altLang="en-US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、实时监控、</a:t>
            </a:r>
            <a:r>
              <a:rPr lang="zh-CN" alt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企业更大的灵活性、企业安全、数据共享</a:t>
            </a:r>
            <a:br>
              <a:rPr lang="zh-CN" alt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22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8310" y="878971"/>
            <a:ext cx="87394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基于云技术的弹性扩容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0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8310" y="1913969"/>
            <a:ext cx="8867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基于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技术的业务平台建设扩容方案，既基于云计算技术特性，在资源共享基础上，实现业务快速部署、资源按需使用、资源动态弹性伸缩，又通过物理资源的节约带来硬件投资、机房空间、电力能耗的节省，实现了节能减排的目标</a:t>
            </a:r>
          </a:p>
        </p:txBody>
      </p:sp>
    </p:spTree>
    <p:extLst>
      <p:ext uri="{BB962C8B-B14F-4D97-AF65-F5344CB8AC3E}">
        <p14:creationId xmlns:p14="http://schemas.microsoft.com/office/powerpoint/2010/main" val="42428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4151" y="1904330"/>
            <a:ext cx="65081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----APP</a:t>
            </a:r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简单介绍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46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6009" y="1027167"/>
            <a:ext cx="6508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简洁的</a:t>
            </a:r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UI&amp;</a:t>
            </a:r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智能导航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86" y="2106034"/>
            <a:ext cx="9542432" cy="49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6009" y="1027167"/>
            <a:ext cx="6508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智能车锁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0" y="2120957"/>
            <a:ext cx="10777711" cy="45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6009" y="1027167"/>
            <a:ext cx="45876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详细的车辆信息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99" y="2067004"/>
            <a:ext cx="5145543" cy="44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6009" y="1027167"/>
            <a:ext cx="6508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智能的安全防盗提醒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364" y="1685552"/>
            <a:ext cx="2647619" cy="49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7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6009" y="1027167"/>
            <a:ext cx="6508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安全的账户管理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4330"/>
            <a:ext cx="11301413" cy="46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4151" y="1904330"/>
            <a:ext cx="65081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---</a:t>
            </a:r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en-US" altLang="en-US" sz="4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简介</a:t>
            </a:r>
            <a:endParaRPr lang="en-US" altLang="zh-CN" sz="44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0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81858" y="1617701"/>
            <a:ext cx="95874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谢谢！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78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818866"/>
            <a:ext cx="11382234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4151" y="1904330"/>
            <a:ext cx="65081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----</a:t>
            </a:r>
            <a:r>
              <a:rPr lang="zh-CN" altLang="en-US" sz="4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系统架构示意图</a:t>
            </a:r>
            <a:endParaRPr lang="en-US" altLang="zh-CN" sz="44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70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63" y="532262"/>
            <a:ext cx="9769441" cy="57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7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4151" y="1904330"/>
            <a:ext cx="65081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----</a:t>
            </a:r>
            <a:r>
              <a:rPr lang="zh-CN" altLang="en-US" sz="4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系统功能架构图</a:t>
            </a:r>
            <a:endParaRPr lang="en-US" altLang="zh-CN" sz="44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11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49" y="620728"/>
            <a:ext cx="10234751" cy="44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4151" y="1904330"/>
            <a:ext cx="65081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校园自行车管理平台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----</a:t>
            </a:r>
            <a:r>
              <a:rPr lang="zh-CN" altLang="en-US" sz="48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系统</a:t>
            </a:r>
            <a:r>
              <a:rPr lang="zh-CN" altLang="en-US" sz="48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优势</a:t>
            </a:r>
            <a:endParaRPr lang="en-US" altLang="zh-CN" sz="48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03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419" y="150004"/>
            <a:ext cx="17668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PART</a:t>
            </a:r>
          </a:p>
          <a:p>
            <a:pPr algn="ctr"/>
            <a:r>
              <a:rPr lang="en-US" altLang="zh-CN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endParaRPr lang="zh-CN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2525" y="1178774"/>
            <a:ext cx="39280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系统优势：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525" y="2914407"/>
            <a:ext cx="92234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、基于成熟的框架模式和平台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2525" y="3711274"/>
            <a:ext cx="39280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、高可靠性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2525" y="4508141"/>
            <a:ext cx="75697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、基于云技术的弹性扩容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2525" y="2117540"/>
            <a:ext cx="79607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、快速部署上线</a:t>
            </a:r>
            <a:endParaRPr lang="en-US" altLang="zh-CN" sz="4000" dirty="0" smtClean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94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231</Words>
  <Application>Microsoft Macintosh PowerPoint</Application>
  <PresentationFormat>自定义</PresentationFormat>
  <Paragraphs>75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 Li</cp:lastModifiedBy>
  <cp:revision>52</cp:revision>
  <dcterms:created xsi:type="dcterms:W3CDTF">2016-06-21T03:46:36Z</dcterms:created>
  <dcterms:modified xsi:type="dcterms:W3CDTF">2016-06-23T14:16:23Z</dcterms:modified>
</cp:coreProperties>
</file>