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39E8CBC-EF20-439D-B91B-0CEF50E2638A}" type="datetimeFigureOut">
              <a:rPr lang="es-CL" smtClean="0"/>
              <a:t>02-07-2019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0DAC8EE-A57A-43EB-9F09-3C37AB4583F6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2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CBC-EF20-439D-B91B-0CEF50E2638A}" type="datetimeFigureOut">
              <a:rPr lang="es-CL" smtClean="0"/>
              <a:t>02-07-2019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8EE-A57A-43EB-9F09-3C37AB4583F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347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CBC-EF20-439D-B91B-0CEF50E2638A}" type="datetimeFigureOut">
              <a:rPr lang="es-CL" smtClean="0"/>
              <a:t>02-07-2019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8EE-A57A-43EB-9F09-3C37AB4583F6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0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CBC-EF20-439D-B91B-0CEF50E2638A}" type="datetimeFigureOut">
              <a:rPr lang="es-CL" smtClean="0"/>
              <a:t>02-07-2019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8EE-A57A-43EB-9F09-3C37AB4583F6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933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CBC-EF20-439D-B91B-0CEF50E2638A}" type="datetimeFigureOut">
              <a:rPr lang="es-CL" smtClean="0"/>
              <a:t>02-07-2019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8EE-A57A-43EB-9F09-3C37AB4583F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9373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CBC-EF20-439D-B91B-0CEF50E2638A}" type="datetimeFigureOut">
              <a:rPr lang="es-CL" smtClean="0"/>
              <a:t>02-07-2019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8EE-A57A-43EB-9F09-3C37AB4583F6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765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CBC-EF20-439D-B91B-0CEF50E2638A}" type="datetimeFigureOut">
              <a:rPr lang="es-CL" smtClean="0"/>
              <a:t>02-07-2019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8EE-A57A-43EB-9F09-3C37AB4583F6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41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CBC-EF20-439D-B91B-0CEF50E2638A}" type="datetimeFigureOut">
              <a:rPr lang="es-CL" smtClean="0"/>
              <a:t>02-07-2019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8EE-A57A-43EB-9F09-3C37AB4583F6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338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CBC-EF20-439D-B91B-0CEF50E2638A}" type="datetimeFigureOut">
              <a:rPr lang="es-CL" smtClean="0"/>
              <a:t>02-07-2019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8EE-A57A-43EB-9F09-3C37AB4583F6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59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CBC-EF20-439D-B91B-0CEF50E2638A}" type="datetimeFigureOut">
              <a:rPr lang="es-CL" smtClean="0"/>
              <a:t>02-07-2019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8EE-A57A-43EB-9F09-3C37AB4583F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488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CBC-EF20-439D-B91B-0CEF50E2638A}" type="datetimeFigureOut">
              <a:rPr lang="es-CL" smtClean="0"/>
              <a:t>02-07-2019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8EE-A57A-43EB-9F09-3C37AB4583F6}" type="slidenum">
              <a:rPr lang="es-CL" smtClean="0"/>
              <a:t>‹Nº›</a:t>
            </a:fld>
            <a:endParaRPr lang="es-C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2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CBC-EF20-439D-B91B-0CEF50E2638A}" type="datetimeFigureOut">
              <a:rPr lang="es-CL" smtClean="0"/>
              <a:t>02-07-2019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8EE-A57A-43EB-9F09-3C37AB4583F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305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CBC-EF20-439D-B91B-0CEF50E2638A}" type="datetimeFigureOut">
              <a:rPr lang="es-CL" smtClean="0"/>
              <a:t>02-07-2019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8EE-A57A-43EB-9F09-3C37AB4583F6}" type="slidenum">
              <a:rPr lang="es-CL" smtClean="0"/>
              <a:t>‹Nº›</a:t>
            </a:fld>
            <a:endParaRPr lang="es-C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48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CBC-EF20-439D-B91B-0CEF50E2638A}" type="datetimeFigureOut">
              <a:rPr lang="es-CL" smtClean="0"/>
              <a:t>02-07-2019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8EE-A57A-43EB-9F09-3C37AB4583F6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77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CBC-EF20-439D-B91B-0CEF50E2638A}" type="datetimeFigureOut">
              <a:rPr lang="es-CL" smtClean="0"/>
              <a:t>02-07-2019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8EE-A57A-43EB-9F09-3C37AB4583F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910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CBC-EF20-439D-B91B-0CEF50E2638A}" type="datetimeFigureOut">
              <a:rPr lang="es-CL" smtClean="0"/>
              <a:t>02-07-2019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8EE-A57A-43EB-9F09-3C37AB4583F6}" type="slidenum">
              <a:rPr lang="es-CL" smtClean="0"/>
              <a:t>‹Nº›</a:t>
            </a:fld>
            <a:endParaRPr lang="es-C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29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8CBC-EF20-439D-B91B-0CEF50E2638A}" type="datetimeFigureOut">
              <a:rPr lang="es-CL" smtClean="0"/>
              <a:t>02-07-2019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8EE-A57A-43EB-9F09-3C37AB4583F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374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9E8CBC-EF20-439D-B91B-0CEF50E2638A}" type="datetimeFigureOut">
              <a:rPr lang="es-CL" smtClean="0"/>
              <a:t>02-07-2019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DAC8EE-A57A-43EB-9F09-3C37AB4583F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252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45B36-BF50-421F-87BE-FC472F59D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Defensa proyecto final Programación</a:t>
            </a:r>
            <a:br>
              <a:rPr lang="es-CL" dirty="0"/>
            </a:br>
            <a:r>
              <a:rPr lang="es-CL" sz="2800" i="1" dirty="0"/>
              <a:t>“UFRO Agenda”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434A2-4E87-404D-B972-C25A7EB6E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>
              <a:spcBef>
                <a:spcPts val="200"/>
              </a:spcBef>
              <a:spcAft>
                <a:spcPts val="200"/>
              </a:spcAft>
            </a:pPr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Cristóbal Contreras Beltrán</a:t>
            </a:r>
          </a:p>
          <a:p>
            <a:pPr algn="r">
              <a:spcBef>
                <a:spcPts val="200"/>
              </a:spcBef>
              <a:spcAft>
                <a:spcPts val="200"/>
              </a:spcAft>
            </a:pPr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Samuel Sepúlveda Cuevas</a:t>
            </a:r>
          </a:p>
          <a:p>
            <a:pPr algn="r">
              <a:spcBef>
                <a:spcPts val="200"/>
              </a:spcBef>
              <a:spcAft>
                <a:spcPts val="200"/>
              </a:spcAft>
            </a:pPr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02 Julio de 2019</a:t>
            </a:r>
          </a:p>
        </p:txBody>
      </p:sp>
    </p:spTree>
    <p:extLst>
      <p:ext uri="{BB962C8B-B14F-4D97-AF65-F5344CB8AC3E}">
        <p14:creationId xmlns:p14="http://schemas.microsoft.com/office/powerpoint/2010/main" val="1255638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80D0C-DAED-405F-AFCC-821FC7F6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Veamos algunas partes del código</a:t>
            </a:r>
          </a:p>
        </p:txBody>
      </p:sp>
      <p:pic>
        <p:nvPicPr>
          <p:cNvPr id="5" name="Marcador de contenido 4" descr="Imagen que contiene captura de pantalla, monitor&#10;&#10;Descripción generada automáticamente">
            <a:extLst>
              <a:ext uri="{FF2B5EF4-FFF2-40B4-BE49-F238E27FC236}">
                <a16:creationId xmlns:a16="http://schemas.microsoft.com/office/drawing/2014/main" id="{FC45E247-7AEE-438E-A698-2477F354F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" t="17464" r="53633" b="16316"/>
          <a:stretch/>
        </p:blipFill>
        <p:spPr>
          <a:xfrm>
            <a:off x="905139" y="2117187"/>
            <a:ext cx="3521497" cy="3187602"/>
          </a:xfrm>
        </p:spPr>
      </p:pic>
      <p:pic>
        <p:nvPicPr>
          <p:cNvPr id="7" name="Imagen 6" descr="Imagen que contiene captura de pantalla, monitor, ordenador&#10;&#10;Descripción generada automáticamente">
            <a:extLst>
              <a:ext uri="{FF2B5EF4-FFF2-40B4-BE49-F238E27FC236}">
                <a16:creationId xmlns:a16="http://schemas.microsoft.com/office/drawing/2014/main" id="{AB627C8F-32DE-494D-8849-A454EFBBA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2" t="25630" r="62500" b="20523"/>
          <a:stretch/>
        </p:blipFill>
        <p:spPr>
          <a:xfrm>
            <a:off x="4436797" y="2978201"/>
            <a:ext cx="3224819" cy="3187602"/>
          </a:xfrm>
          <a:prstGeom prst="rect">
            <a:avLst/>
          </a:prstGeom>
        </p:spPr>
      </p:pic>
      <p:pic>
        <p:nvPicPr>
          <p:cNvPr id="9" name="Imagen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95FFA546-A941-479F-9996-82AEB69877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" t="57645" r="55577" b="8287"/>
          <a:stretch/>
        </p:blipFill>
        <p:spPr>
          <a:xfrm>
            <a:off x="7661616" y="4069718"/>
            <a:ext cx="3940267" cy="203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3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8D8D5-B63C-4C91-AEAB-A6CB837C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Comentarios y Conclusión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E2133B5-2E5B-4D40-8D35-B519D82A1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752" r="23168"/>
          <a:stretch/>
        </p:blipFill>
        <p:spPr>
          <a:xfrm flipH="1">
            <a:off x="5194852" y="2755555"/>
            <a:ext cx="3405808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3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3D205-9E68-484B-B04A-E73C2BBF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/>
          <a:lstStyle/>
          <a:p>
            <a:pPr algn="l"/>
            <a:r>
              <a:rPr lang="es-CL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88C629-8C64-47BD-8B67-7CECF899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L" dirty="0"/>
              <a:t>Caso: Soy nuevo aquí.													  1</a:t>
            </a:r>
          </a:p>
          <a:p>
            <a:r>
              <a:rPr lang="es-CL" dirty="0"/>
              <a:t>¿Cuáles son mis problemas?												  2</a:t>
            </a:r>
          </a:p>
          <a:p>
            <a:r>
              <a:rPr lang="es-CL" dirty="0"/>
              <a:t>Hola, ¿Qué te parecen estas ideas?											  4</a:t>
            </a:r>
          </a:p>
          <a:p>
            <a:r>
              <a:rPr lang="es-CL" dirty="0"/>
              <a:t>Ok, veamos con profundidad cada segmento									  5</a:t>
            </a:r>
          </a:p>
          <a:p>
            <a:r>
              <a:rPr lang="es-CL" dirty="0"/>
              <a:t>Pasémoslo a un modelo UML de clases										  6</a:t>
            </a:r>
          </a:p>
          <a:p>
            <a:r>
              <a:rPr lang="es-CL" dirty="0"/>
              <a:t>Y ¿Cómo se verá para el usuario?											  7</a:t>
            </a:r>
          </a:p>
          <a:p>
            <a:r>
              <a:rPr lang="es-CL" dirty="0"/>
              <a:t>Ups, ¿En qué puede fallar?												  8</a:t>
            </a:r>
          </a:p>
          <a:p>
            <a:r>
              <a:rPr lang="es-CL" dirty="0"/>
              <a:t>Veamos algunas partes del código											  9</a:t>
            </a:r>
          </a:p>
          <a:p>
            <a:r>
              <a:rPr lang="es-CL" dirty="0"/>
              <a:t>Comentarios y Conclusión												10</a:t>
            </a:r>
          </a:p>
        </p:txBody>
      </p:sp>
    </p:spTree>
    <p:extLst>
      <p:ext uri="{BB962C8B-B14F-4D97-AF65-F5344CB8AC3E}">
        <p14:creationId xmlns:p14="http://schemas.microsoft.com/office/powerpoint/2010/main" val="63572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4AD276C-0297-4F98-B9A9-7874E633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s-CL" sz="4100"/>
              <a:t>Soy nuevo aquí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0517C442-1BF7-4300-A503-DCD3CEF170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534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1988DC-AC44-46B1-9DB8-3ADF0C32F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961" y="2556932"/>
            <a:ext cx="3376636" cy="3318936"/>
          </a:xfrm>
        </p:spPr>
        <p:txBody>
          <a:bodyPr/>
          <a:lstStyle/>
          <a:p>
            <a:r>
              <a:rPr lang="es-CL" dirty="0"/>
              <a:t>Introducción del caso</a:t>
            </a:r>
          </a:p>
          <a:p>
            <a:r>
              <a:rPr lang="es-CL" dirty="0"/>
              <a:t>Target de solución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61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2AAA7B-DD5A-486B-B28F-F19588315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B99B21-A649-42D2-BB86-486C2E73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A631EEB-EF96-4032-8B47-62220C13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B37569-6E3D-4B34-AD3E-0FC79D7C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3A0A741-DE46-43B7-A732-2C6D71E7B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FB4AD13-112F-436E-9596-F7557110C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3EEC71D-66C8-405A-A029-232D0703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es-CL" dirty="0"/>
              <a:t>¿Cuáles son mis problemas?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6D98D9-A8AD-432E-BD4E-FF8001244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58D4A-333D-4E76-A1B1-35E5959C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/>
          </a:bodyPr>
          <a:lstStyle/>
          <a:p>
            <a:r>
              <a:rPr lang="es-CL" dirty="0"/>
              <a:t>¿Dónde esta todo?</a:t>
            </a:r>
          </a:p>
          <a:p>
            <a:r>
              <a:rPr lang="es-CL" dirty="0"/>
              <a:t>Me cuesta auto organizarme.</a:t>
            </a:r>
          </a:p>
          <a:p>
            <a:r>
              <a:rPr lang="es-CL" dirty="0"/>
              <a:t>Olvide que tenia que hacer eso.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66F43D-C4E0-4B83-9EA4-B037B132AC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03" r="-3" b="-3"/>
          <a:stretch/>
        </p:blipFill>
        <p:spPr>
          <a:xfrm>
            <a:off x="8137325" y="1158024"/>
            <a:ext cx="2839277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05F893D-7ECB-4FD7-8DA6-B6CCD564E9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r="6" b="19831"/>
          <a:stretch/>
        </p:blipFill>
        <p:spPr>
          <a:xfrm>
            <a:off x="6531820" y="3633432"/>
            <a:ext cx="2843021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53296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5578C1-E94E-4C24-BE72-67B30D76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Hola, ¿Qué te parecen estas ideas?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C2CBD-C31B-4D37-8D24-CDF4F0533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CL" dirty="0"/>
          </a:p>
          <a:p>
            <a:r>
              <a:rPr lang="es-CL" dirty="0"/>
              <a:t>Un horario semanal que varíe según eventos registrados.</a:t>
            </a:r>
          </a:p>
          <a:p>
            <a:r>
              <a:rPr lang="es-CL" dirty="0"/>
              <a:t>Un registro de eventos importantes como tareas y/o pruebas.</a:t>
            </a:r>
          </a:p>
        </p:txBody>
      </p:sp>
    </p:spTree>
    <p:extLst>
      <p:ext uri="{BB962C8B-B14F-4D97-AF65-F5344CB8AC3E}">
        <p14:creationId xmlns:p14="http://schemas.microsoft.com/office/powerpoint/2010/main" val="7020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A1E83-C473-401E-860D-5DB13584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Ok, veamos con profundidad cada segmento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42AAE2-873E-4BF4-9B5F-D9C68BEDD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Perfiles.</a:t>
            </a:r>
          </a:p>
          <a:p>
            <a:r>
              <a:rPr lang="es-CL" dirty="0"/>
              <a:t>Registro de Carreras y asignaturas.</a:t>
            </a:r>
          </a:p>
          <a:p>
            <a:r>
              <a:rPr lang="es-CL" dirty="0"/>
              <a:t>Registro de profesores por asignaturas.</a:t>
            </a:r>
          </a:p>
          <a:p>
            <a:r>
              <a:rPr lang="es-CL" dirty="0"/>
              <a:t>Creador de tareas y pruebas</a:t>
            </a:r>
          </a:p>
        </p:txBody>
      </p:sp>
    </p:spTree>
    <p:extLst>
      <p:ext uri="{BB962C8B-B14F-4D97-AF65-F5344CB8AC3E}">
        <p14:creationId xmlns:p14="http://schemas.microsoft.com/office/powerpoint/2010/main" val="182549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0970B55-C3C8-4CC8-8DF3-F18087A6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sz="2800"/>
              <a:t>Pasémoslo a un modelo UML de clases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Imagen que contiene cielo, texto&#10;&#10;Descripción generada automáticamente">
            <a:extLst>
              <a:ext uri="{FF2B5EF4-FFF2-40B4-BE49-F238E27FC236}">
                <a16:creationId xmlns:a16="http://schemas.microsoft.com/office/drawing/2014/main" id="{674B99A9-A2D6-4EC0-93DC-ECC25FF392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" r="37247"/>
          <a:stretch/>
        </p:blipFill>
        <p:spPr>
          <a:xfrm>
            <a:off x="1440180" y="1516380"/>
            <a:ext cx="5115366" cy="360426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F2CF08-B7B3-4DA4-80AE-37F23D9F6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7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D22E1-AB36-49D0-BF94-AACF7769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Y ¿Cómo se verá para el usuario?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5D69B-AA2D-437F-A1D9-F903DA035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Excusa patética.</a:t>
            </a:r>
          </a:p>
        </p:txBody>
      </p:sp>
    </p:spTree>
    <p:extLst>
      <p:ext uri="{BB962C8B-B14F-4D97-AF65-F5344CB8AC3E}">
        <p14:creationId xmlns:p14="http://schemas.microsoft.com/office/powerpoint/2010/main" val="26887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AB0DB-D03D-450B-9013-223CCC6F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Ups, ¿En qué puede fallar?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BE0FD5-D284-4967-A80B-F3305CC9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Creación de clases de clases a través de archivos.</a:t>
            </a:r>
          </a:p>
          <a:p>
            <a:r>
              <a:rPr lang="es-CL" dirty="0"/>
              <a:t>Creación de nuevos perfiles.</a:t>
            </a:r>
          </a:p>
          <a:p>
            <a:r>
              <a:rPr lang="es-CL" dirty="0"/>
              <a:t>Edición del perfil.</a:t>
            </a:r>
          </a:p>
        </p:txBody>
      </p:sp>
    </p:spTree>
    <p:extLst>
      <p:ext uri="{BB962C8B-B14F-4D97-AF65-F5344CB8AC3E}">
        <p14:creationId xmlns:p14="http://schemas.microsoft.com/office/powerpoint/2010/main" val="1916371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163</Words>
  <Application>Microsoft Office PowerPoint</Application>
  <PresentationFormat>Panorámica</PresentationFormat>
  <Paragraphs>39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 Light</vt:lpstr>
      <vt:lpstr>Garamond</vt:lpstr>
      <vt:lpstr>Orgánico</vt:lpstr>
      <vt:lpstr>Defensa proyecto final Programación “UFRO Agenda”</vt:lpstr>
      <vt:lpstr>Índice</vt:lpstr>
      <vt:lpstr>Soy nuevo aquí</vt:lpstr>
      <vt:lpstr>¿Cuáles son mis problemas?</vt:lpstr>
      <vt:lpstr>Hola, ¿Qué te parecen estas ideas?</vt:lpstr>
      <vt:lpstr>Ok, veamos con profundidad cada segmento</vt:lpstr>
      <vt:lpstr>Pasémoslo a un modelo UML de clases</vt:lpstr>
      <vt:lpstr>Y ¿Cómo se verá para el usuario?</vt:lpstr>
      <vt:lpstr>Ups, ¿En qué puede fallar? </vt:lpstr>
      <vt:lpstr>Veamos algunas partes del código</vt:lpstr>
      <vt:lpstr>Comentarios y 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proyecto final Programación “UFRO Agenda”</dc:title>
  <dc:creator>AsCraft Contreras Beltrán</dc:creator>
  <cp:lastModifiedBy>AsCraft Contreras Beltrán</cp:lastModifiedBy>
  <cp:revision>4</cp:revision>
  <dcterms:created xsi:type="dcterms:W3CDTF">2019-07-02T11:05:59Z</dcterms:created>
  <dcterms:modified xsi:type="dcterms:W3CDTF">2019-07-02T11:36:35Z</dcterms:modified>
</cp:coreProperties>
</file>