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</p:sldMasterIdLst>
  <p:notesMasterIdLst>
    <p:notesMasterId r:id="rId10"/>
  </p:notesMasterIdLst>
  <p:sldIdLst>
    <p:sldId id="267" r:id="rId3"/>
    <p:sldId id="265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9144000" cy="5143500"/>
  <p:embeddedFontLst>
    <p:embeddedFont>
      <p:font typeface="Bebas Neue" panose="020F0502020204030204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HCNIJ+PublicSans-Bold" panose="020B0604020202020204"/>
      <p:regular r:id="rId16"/>
    </p:embeddedFont>
    <p:embeddedFont>
      <p:font typeface="CSBFGQ+EBGaramond-Bold" panose="020B0604020202020204"/>
      <p:regular r:id="rId17"/>
    </p:embeddedFont>
    <p:embeddedFont>
      <p:font typeface="IDNLAK+EBGaramond-Medium" panose="020B0604020202020204"/>
      <p:regular r:id="rId18"/>
    </p:embeddedFont>
    <p:embeddedFont>
      <p:font typeface="LNEEUU+EBGaramond-Regular" panose="020B0604020202020204"/>
      <p:regular r:id="rId19"/>
    </p:embeddedFont>
    <p:embeddedFont>
      <p:font typeface="Lucida Sans Unicode" panose="020B0602030504020204" pitchFamily="34" charset="0"/>
      <p:regular r:id="rId20"/>
    </p:embeddedFont>
    <p:embeddedFont>
      <p:font typeface="Poppins" panose="020B0502040204020203" pitchFamily="2" charset="0"/>
      <p:regular r:id="rId21"/>
      <p:bold r:id="rId22"/>
      <p:italic r:id="rId23"/>
      <p:boldItalic r:id="rId24"/>
    </p:embeddedFont>
    <p:embeddedFont>
      <p:font typeface="Poppins Black" panose="020B0502040204020203" pitchFamily="2" charset="0"/>
      <p:bold r:id="rId25"/>
      <p:boldItalic r:id="rId26"/>
    </p:embeddedFont>
    <p:embeddedFont>
      <p:font typeface="SJNKRS+ArialMT" panose="020B0604020202020204"/>
      <p:regular r:id="rId27"/>
    </p:embeddedFont>
    <p:embeddedFont>
      <p:font typeface="SLFRMA+PublicSans-BoldItalic" panose="020B0604020202020204"/>
      <p:regular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0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87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20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5B724DF7-95D5-A84A-FFCB-A6FF644729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461" y="1084313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-5" dirty="0">
                <a:latin typeface="Trebuchet MS"/>
                <a:cs typeface="Trebuchet MS"/>
              </a:rPr>
              <a:t>E</a:t>
            </a:r>
            <a:r>
              <a:rPr lang="en-IN" sz="1800" b="1" spc="-5" dirty="0">
                <a:latin typeface="Tahoma"/>
                <a:cs typeface="Tahoma"/>
              </a:rPr>
              <a:t>-</a:t>
            </a:r>
            <a:r>
              <a:rPr lang="en-IN" sz="1800" b="1" spc="-5" dirty="0">
                <a:latin typeface="Trebuchet MS"/>
                <a:cs typeface="Trebuchet MS"/>
              </a:rPr>
              <a:t>Commerce</a:t>
            </a:r>
            <a:r>
              <a:rPr lang="en-IN" sz="1800" b="1" spc="210" dirty="0">
                <a:latin typeface="Trebuchet MS"/>
                <a:cs typeface="Trebuchet MS"/>
              </a:rPr>
              <a:t> </a:t>
            </a:r>
            <a:r>
              <a:rPr lang="en-IN" sz="1800" b="1" spc="-10" dirty="0">
                <a:latin typeface="Trebuchet MS"/>
                <a:cs typeface="Trebuchet MS"/>
              </a:rPr>
              <a:t>Web</a:t>
            </a:r>
            <a:r>
              <a:rPr lang="en-IN" sz="1800" b="1" spc="195" dirty="0">
                <a:latin typeface="Trebuchet MS"/>
                <a:cs typeface="Trebuchet MS"/>
              </a:rPr>
              <a:t> </a:t>
            </a:r>
            <a:r>
              <a:rPr lang="en-IN" sz="1800" b="1" spc="-5" dirty="0">
                <a:latin typeface="Trebuchet MS"/>
                <a:cs typeface="Trebuchet MS"/>
              </a:rPr>
              <a:t>Application</a:t>
            </a:r>
            <a:r>
              <a:rPr lang="en-IN" sz="1800" b="1" spc="250" dirty="0">
                <a:latin typeface="Trebuchet MS"/>
                <a:cs typeface="Trebuchet MS"/>
              </a:rPr>
              <a:t>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790" y="878205"/>
            <a:ext cx="761365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spc="30" dirty="0">
                <a:latin typeface="Lucida Sans Unicode"/>
                <a:cs typeface="Lucida Sans Unicode"/>
              </a:rPr>
              <a:t>An e-commerce </a:t>
            </a:r>
            <a:r>
              <a:rPr lang="en-US" sz="1200" spc="25" dirty="0">
                <a:latin typeface="Lucida Sans Unicode"/>
                <a:cs typeface="Lucida Sans Unicode"/>
              </a:rPr>
              <a:t>website </a:t>
            </a:r>
            <a:r>
              <a:rPr lang="en-US" sz="1200" spc="20" dirty="0">
                <a:latin typeface="Lucida Sans Unicode"/>
                <a:cs typeface="Lucida Sans Unicode"/>
              </a:rPr>
              <a:t>is </a:t>
            </a:r>
            <a:r>
              <a:rPr lang="en-US" sz="1200" spc="25" dirty="0">
                <a:latin typeface="Lucida Sans Unicode"/>
                <a:cs typeface="Lucida Sans Unicode"/>
              </a:rPr>
              <a:t>one </a:t>
            </a:r>
            <a:r>
              <a:rPr lang="en-US" sz="1200" spc="20" dirty="0">
                <a:latin typeface="Lucida Sans Unicode"/>
                <a:cs typeface="Lucida Sans Unicode"/>
              </a:rPr>
              <a:t>that </a:t>
            </a:r>
            <a:r>
              <a:rPr lang="en-US" sz="1200" spc="25" dirty="0">
                <a:latin typeface="Lucida Sans Unicode"/>
                <a:cs typeface="Lucida Sans Unicode"/>
              </a:rPr>
              <a:t>allows </a:t>
            </a:r>
            <a:r>
              <a:rPr lang="en-US" sz="1200" spc="20" dirty="0">
                <a:latin typeface="Lucida Sans Unicode"/>
                <a:cs typeface="Lucida Sans Unicode"/>
              </a:rPr>
              <a:t>people to </a:t>
            </a:r>
            <a:r>
              <a:rPr lang="en-US" sz="1200" spc="25" dirty="0">
                <a:latin typeface="Lucida Sans Unicode"/>
                <a:cs typeface="Lucida Sans Unicode"/>
              </a:rPr>
              <a:t>buy and </a:t>
            </a:r>
            <a:r>
              <a:rPr lang="en-US" sz="1200" spc="20" dirty="0">
                <a:latin typeface="Lucida Sans Unicode"/>
                <a:cs typeface="Lucida Sans Unicode"/>
              </a:rPr>
              <a:t>sell physical goods, services, </a:t>
            </a:r>
            <a:r>
              <a:rPr lang="en-US" sz="1200" spc="25" dirty="0">
                <a:latin typeface="Lucida Sans Unicode"/>
                <a:cs typeface="Lucida Sans Unicode"/>
              </a:rPr>
              <a:t>and </a:t>
            </a:r>
            <a:r>
              <a:rPr lang="en-US" sz="1200" spc="15" dirty="0">
                <a:latin typeface="Lucida Sans Unicode"/>
                <a:cs typeface="Lucida Sans Unicode"/>
              </a:rPr>
              <a:t>digital </a:t>
            </a:r>
            <a:r>
              <a:rPr lang="en-US" sz="1200" spc="20" dirty="0">
                <a:latin typeface="Lucida Sans Unicode"/>
                <a:cs typeface="Lucida Sans Unicode"/>
              </a:rPr>
              <a:t> products </a:t>
            </a:r>
            <a:r>
              <a:rPr lang="en-US" sz="1200" spc="25" dirty="0">
                <a:latin typeface="Lucida Sans Unicode"/>
                <a:cs typeface="Lucida Sans Unicode"/>
              </a:rPr>
              <a:t>over the </a:t>
            </a:r>
            <a:r>
              <a:rPr lang="en-US" sz="1200" spc="20" dirty="0">
                <a:latin typeface="Lucida Sans Unicode"/>
                <a:cs typeface="Lucida Sans Unicode"/>
              </a:rPr>
              <a:t>internet rather </a:t>
            </a:r>
            <a:r>
              <a:rPr lang="en-US" sz="1200" spc="25" dirty="0">
                <a:latin typeface="Lucida Sans Unicode"/>
                <a:cs typeface="Lucida Sans Unicode"/>
              </a:rPr>
              <a:t>than </a:t>
            </a:r>
            <a:r>
              <a:rPr lang="en-US" sz="1200" spc="20" dirty="0">
                <a:latin typeface="Lucida Sans Unicode"/>
                <a:cs typeface="Lucida Sans Unicode"/>
              </a:rPr>
              <a:t>at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25" dirty="0">
                <a:latin typeface="Lucida Sans Unicode"/>
                <a:cs typeface="Lucida Sans Unicode"/>
              </a:rPr>
              <a:t>brick-and-mortar </a:t>
            </a:r>
            <a:r>
              <a:rPr lang="en-US" sz="1200" spc="20" dirty="0">
                <a:latin typeface="Lucida Sans Unicode"/>
                <a:cs typeface="Lucida Sans Unicode"/>
              </a:rPr>
              <a:t>location. </a:t>
            </a:r>
            <a:r>
              <a:rPr lang="en-US" sz="1200" spc="25" dirty="0">
                <a:latin typeface="Lucida Sans Unicode"/>
                <a:cs typeface="Lucida Sans Unicode"/>
              </a:rPr>
              <a:t>Through an </a:t>
            </a:r>
            <a:r>
              <a:rPr lang="en-US" sz="1200" spc="30" dirty="0">
                <a:latin typeface="Lucida Sans Unicode"/>
                <a:cs typeface="Lucida Sans Unicode"/>
              </a:rPr>
              <a:t>e-commerce </a:t>
            </a:r>
            <a:r>
              <a:rPr lang="en-US" sz="1200" spc="20" dirty="0">
                <a:latin typeface="Lucida Sans Unicode"/>
                <a:cs typeface="Lucida Sans Unicode"/>
              </a:rPr>
              <a:t>website,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25" dirty="0">
                <a:latin typeface="Lucida Sans Unicode"/>
                <a:cs typeface="Lucida Sans Unicode"/>
              </a:rPr>
              <a:t>business can process </a:t>
            </a:r>
            <a:r>
              <a:rPr lang="en-US" sz="1200" spc="20" dirty="0">
                <a:latin typeface="Lucida Sans Unicode"/>
                <a:cs typeface="Lucida Sans Unicode"/>
              </a:rPr>
              <a:t>orders, accept </a:t>
            </a:r>
            <a:r>
              <a:rPr lang="en-US" sz="1200" spc="25" dirty="0">
                <a:latin typeface="Lucida Sans Unicode"/>
                <a:cs typeface="Lucida Sans Unicode"/>
              </a:rPr>
              <a:t>payments, </a:t>
            </a:r>
            <a:r>
              <a:rPr lang="en-US" sz="1200" spc="30" dirty="0">
                <a:latin typeface="Lucida Sans Unicode"/>
                <a:cs typeface="Lucida Sans Unicode"/>
              </a:rPr>
              <a:t>manage </a:t>
            </a:r>
            <a:r>
              <a:rPr lang="en-US" sz="1200" spc="25" dirty="0">
                <a:latin typeface="Lucida Sans Unicode"/>
                <a:cs typeface="Lucida Sans Unicode"/>
              </a:rPr>
              <a:t>shipping and </a:t>
            </a:r>
            <a:r>
              <a:rPr lang="en-US" sz="1200" spc="20" dirty="0">
                <a:latin typeface="Lucida Sans Unicode"/>
                <a:cs typeface="Lucida Sans Unicode"/>
              </a:rPr>
              <a:t>logistics, </a:t>
            </a:r>
            <a:r>
              <a:rPr lang="en-US" sz="1200" spc="25" dirty="0">
                <a:latin typeface="Lucida Sans Unicode"/>
                <a:cs typeface="Lucida Sans Unicode"/>
              </a:rPr>
              <a:t>and provide customer 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service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33981"/>
              </p:ext>
            </p:extLst>
          </p:nvPr>
        </p:nvGraphicFramePr>
        <p:xfrm>
          <a:off x="551815" y="1709420"/>
          <a:ext cx="5022215" cy="29635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@ArunkumarU24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Arun</a:t>
                      </a: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Kumar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@AsDhanush2002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Dhanush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200" spc="5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Girivasagans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IN" sz="2400" spc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200" spc="5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Girivasagan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acgowthaman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Gowthaman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object 9">
            <a:extLst>
              <a:ext uri="{FF2B5EF4-FFF2-40B4-BE49-F238E27FC236}">
                <a16:creationId xmlns:a16="http://schemas.microsoft.com/office/drawing/2014/main" id="{BBB1980F-C7CD-7B0C-6224-A301AC9BF5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7656" y="1995686"/>
            <a:ext cx="2927711" cy="2024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07010" y="-49967"/>
            <a:ext cx="9180830" cy="516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820" y="411480"/>
            <a:ext cx="8084185" cy="260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IN" sz="1200" b="1" i="0" dirty="0">
                <a:effectLst/>
                <a:latin typeface="Söhne"/>
              </a:rPr>
              <a:t> </a:t>
            </a:r>
            <a:r>
              <a:rPr lang="en-US" sz="1200" b="1" i="0" dirty="0">
                <a:solidFill>
                  <a:srgbClr val="22366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lanning and research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2.Tech stack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3.Design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4.Database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5.Development and security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6.Payment integration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7.Testing and deployment</a:t>
            </a: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 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820" y="3112135"/>
            <a:ext cx="8382000" cy="176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</a:t>
            </a:r>
            <a:r>
              <a:rPr lang="en-US"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task</a:t>
            </a:r>
            <a:endParaRPr lang="en-US"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reating an e-commerce web application involves various stages, from planning and design to development, testing, and ongoing maintenance. It's essential to prioritize user experience, security, and scalability to build a successful online store. Let me know if you'd like more information on any specific step or have any questions related to this task.</a:t>
            </a:r>
            <a:endParaRPr lang="en-IN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102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3660" y="2270760"/>
            <a:ext cx="3064604" cy="300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645"/>
              </a:lnSpc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https://github.com/ArunKumarU24/NM-AIT-GROUP14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553</Words>
  <Application>Microsoft Office PowerPoint</Application>
  <PresentationFormat>On-screen Show (16:9)</PresentationFormat>
  <Paragraphs>101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Wingdings</vt:lpstr>
      <vt:lpstr>Poppins</vt:lpstr>
      <vt:lpstr>IDNLAK+EBGaramond-Medium</vt:lpstr>
      <vt:lpstr>Arial</vt:lpstr>
      <vt:lpstr>Bebas Neue</vt:lpstr>
      <vt:lpstr>Söhne</vt:lpstr>
      <vt:lpstr>Tahoma</vt:lpstr>
      <vt:lpstr>SLFRMA+PublicSans-BoldItalic</vt:lpstr>
      <vt:lpstr>Lucida Sans Unicode</vt:lpstr>
      <vt:lpstr>Times New Roman</vt:lpstr>
      <vt:lpstr>Calibri</vt:lpstr>
      <vt:lpstr>Poppins Black</vt:lpstr>
      <vt:lpstr>CSBFGQ+EBGaramond-Bold</vt:lpstr>
      <vt:lpstr>CHCNIJ+PublicSans-Bold</vt:lpstr>
      <vt:lpstr>SJNKRS+ArialMT</vt:lpstr>
      <vt:lpstr>LNEEUU+EBGaramond-Regular</vt:lpstr>
      <vt:lpstr>Trebuchet MS</vt:lpstr>
      <vt:lpstr>Theme Office</vt:lpstr>
      <vt:lpstr>Tips to Prepare for an Exam by Slidesgo</vt:lpstr>
      <vt:lpstr>“E-Commerce Web Application”  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singadurai m</dc:creator>
  <cp:lastModifiedBy>Arun Kumar</cp:lastModifiedBy>
  <cp:revision>9</cp:revision>
  <dcterms:created xsi:type="dcterms:W3CDTF">2023-10-30T05:21:36Z</dcterms:created>
  <dcterms:modified xsi:type="dcterms:W3CDTF">2023-11-23T15:15:28Z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991813B3B42740B58737B81780438C66_13</vt:lpwstr>
  </property>
  <property fmtid="{D5CDD505-2E9C-101B-9397-08002B2CF9AE}" pid="3" name="KSOProductBuildVer">
    <vt:lpwstr>1033-12.2.0.13266</vt:lpwstr>
  </property>
</Properties>
</file>