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7" r:id="rId2"/>
    <p:sldMasterId id="2147483885" r:id="rId3"/>
  </p:sldMasterIdLst>
  <p:notesMasterIdLst>
    <p:notesMasterId r:id="rId11"/>
  </p:notesMasterIdLst>
  <p:sldIdLst>
    <p:sldId id="264" r:id="rId4"/>
    <p:sldId id="26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ExtraBold" panose="00000900000000000000" pitchFamily="2" charset="0"/>
      <p:bold r:id="rId21"/>
      <p:boldItalic r:id="rId22"/>
    </p:embeddedFont>
    <p:embeddedFont>
      <p:font typeface="Lucida Sans Unicode" panose="020B0602030504020204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  <p:embeddedFont>
      <p:font typeface="Public Sans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2880" userDrawn="1">
          <p15:clr>
            <a:srgbClr val="9AA0A6"/>
          </p15:clr>
        </p15:guide>
        <p15:guide id="3" orient="horz" pos="1429" userDrawn="1">
          <p15:clr>
            <a:srgbClr val="A4A3A4"/>
          </p15:clr>
        </p15:guide>
        <p15:guide id="4" pos="423" userDrawn="1">
          <p15:clr>
            <a:srgbClr val="A4A3A4"/>
          </p15:clr>
        </p15:guide>
        <p15:guide id="5" orient="horz" pos="149" userDrawn="1">
          <p15:clr>
            <a:srgbClr val="A4A3A4"/>
          </p15:clr>
        </p15:guide>
        <p15:guide id="6" orient="horz" pos="2787" userDrawn="1">
          <p15:clr>
            <a:srgbClr val="A4A3A4"/>
          </p15:clr>
        </p15:guide>
        <p15:guide id="7" pos="2001" userDrawn="1">
          <p15:clr>
            <a:srgbClr val="A4A3A4"/>
          </p15:clr>
        </p15:guide>
        <p15:guide id="8" pos="3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60" y="60"/>
      </p:cViewPr>
      <p:guideLst>
        <p:guide orient="horz" pos="2395"/>
        <p:guide pos="2880"/>
        <p:guide orient="horz" pos="1429"/>
        <p:guide pos="423"/>
        <p:guide orient="horz" pos="149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heme" Target="theme/them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22173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87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31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34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329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4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484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55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4.xml"/><Relationship Id="rId117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60.xml"/><Relationship Id="rId47" Type="http://schemas.openxmlformats.org/officeDocument/2006/relationships/slideLayout" Target="../slideLayouts/slideLayout165.xml"/><Relationship Id="rId63" Type="http://schemas.openxmlformats.org/officeDocument/2006/relationships/slideLayout" Target="../slideLayouts/slideLayout181.xml"/><Relationship Id="rId68" Type="http://schemas.openxmlformats.org/officeDocument/2006/relationships/slideLayout" Target="../slideLayouts/slideLayout186.xml"/><Relationship Id="rId84" Type="http://schemas.openxmlformats.org/officeDocument/2006/relationships/slideLayout" Target="../slideLayouts/slideLayout202.xml"/><Relationship Id="rId89" Type="http://schemas.openxmlformats.org/officeDocument/2006/relationships/slideLayout" Target="../slideLayouts/slideLayout207.xml"/><Relationship Id="rId11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134.xml"/><Relationship Id="rId107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53" Type="http://schemas.openxmlformats.org/officeDocument/2006/relationships/slideLayout" Target="../slideLayouts/slideLayout171.xml"/><Relationship Id="rId58" Type="http://schemas.openxmlformats.org/officeDocument/2006/relationships/slideLayout" Target="../slideLayouts/slideLayout176.xml"/><Relationship Id="rId74" Type="http://schemas.openxmlformats.org/officeDocument/2006/relationships/slideLayout" Target="../slideLayouts/slideLayout192.xml"/><Relationship Id="rId79" Type="http://schemas.openxmlformats.org/officeDocument/2006/relationships/slideLayout" Target="../slideLayouts/slideLayout197.xml"/><Relationship Id="rId102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123.xml"/><Relationship Id="rId90" Type="http://schemas.openxmlformats.org/officeDocument/2006/relationships/slideLayout" Target="../slideLayouts/slideLayout208.xml"/><Relationship Id="rId95" Type="http://schemas.openxmlformats.org/officeDocument/2006/relationships/slideLayout" Target="../slideLayouts/slideLayout213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43" Type="http://schemas.openxmlformats.org/officeDocument/2006/relationships/slideLayout" Target="../slideLayouts/slideLayout161.xml"/><Relationship Id="rId48" Type="http://schemas.openxmlformats.org/officeDocument/2006/relationships/slideLayout" Target="../slideLayouts/slideLayout166.xml"/><Relationship Id="rId64" Type="http://schemas.openxmlformats.org/officeDocument/2006/relationships/slideLayout" Target="../slideLayouts/slideLayout182.xml"/><Relationship Id="rId69" Type="http://schemas.openxmlformats.org/officeDocument/2006/relationships/slideLayout" Target="../slideLayouts/slideLayout187.xml"/><Relationship Id="rId113" Type="http://schemas.openxmlformats.org/officeDocument/2006/relationships/slideLayout" Target="../slideLayouts/slideLayout231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8.xml"/><Relationship Id="rId85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59" Type="http://schemas.openxmlformats.org/officeDocument/2006/relationships/slideLayout" Target="../slideLayouts/slideLayout177.xml"/><Relationship Id="rId103" Type="http://schemas.openxmlformats.org/officeDocument/2006/relationships/slideLayout" Target="../slideLayouts/slideLayout221.xml"/><Relationship Id="rId108" Type="http://schemas.openxmlformats.org/officeDocument/2006/relationships/slideLayout" Target="../slideLayouts/slideLayout226.xml"/><Relationship Id="rId54" Type="http://schemas.openxmlformats.org/officeDocument/2006/relationships/slideLayout" Target="../slideLayouts/slideLayout172.xml"/><Relationship Id="rId70" Type="http://schemas.openxmlformats.org/officeDocument/2006/relationships/slideLayout" Target="../slideLayouts/slideLayout188.xml"/><Relationship Id="rId75" Type="http://schemas.openxmlformats.org/officeDocument/2006/relationships/slideLayout" Target="../slideLayouts/slideLayout193.xml"/><Relationship Id="rId91" Type="http://schemas.openxmlformats.org/officeDocument/2006/relationships/slideLayout" Target="../slideLayouts/slideLayout209.xml"/><Relationship Id="rId96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49" Type="http://schemas.openxmlformats.org/officeDocument/2006/relationships/slideLayout" Target="../slideLayouts/slideLayout167.xml"/><Relationship Id="rId114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128.xml"/><Relationship Id="rId31" Type="http://schemas.openxmlformats.org/officeDocument/2006/relationships/slideLayout" Target="../slideLayouts/slideLayout149.xml"/><Relationship Id="rId44" Type="http://schemas.openxmlformats.org/officeDocument/2006/relationships/slideLayout" Target="../slideLayouts/slideLayout162.xml"/><Relationship Id="rId52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78.xml"/><Relationship Id="rId65" Type="http://schemas.openxmlformats.org/officeDocument/2006/relationships/slideLayout" Target="../slideLayouts/slideLayout183.xml"/><Relationship Id="rId73" Type="http://schemas.openxmlformats.org/officeDocument/2006/relationships/slideLayout" Target="../slideLayouts/slideLayout191.xml"/><Relationship Id="rId78" Type="http://schemas.openxmlformats.org/officeDocument/2006/relationships/slideLayout" Target="../slideLayouts/slideLayout196.xml"/><Relationship Id="rId81" Type="http://schemas.openxmlformats.org/officeDocument/2006/relationships/slideLayout" Target="../slideLayouts/slideLayout199.xml"/><Relationship Id="rId86" Type="http://schemas.openxmlformats.org/officeDocument/2006/relationships/slideLayout" Target="../slideLayouts/slideLayout204.xml"/><Relationship Id="rId94" Type="http://schemas.openxmlformats.org/officeDocument/2006/relationships/slideLayout" Target="../slideLayouts/slideLayout212.xml"/><Relationship Id="rId99" Type="http://schemas.openxmlformats.org/officeDocument/2006/relationships/slideLayout" Target="../slideLayouts/slideLayout217.xml"/><Relationship Id="rId101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9" Type="http://schemas.openxmlformats.org/officeDocument/2006/relationships/slideLayout" Target="../slideLayouts/slideLayout157.xml"/><Relationship Id="rId109" Type="http://schemas.openxmlformats.org/officeDocument/2006/relationships/slideLayout" Target="../slideLayouts/slideLayout227.xml"/><Relationship Id="rId34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68.xml"/><Relationship Id="rId55" Type="http://schemas.openxmlformats.org/officeDocument/2006/relationships/slideLayout" Target="../slideLayouts/slideLayout173.xml"/><Relationship Id="rId76" Type="http://schemas.openxmlformats.org/officeDocument/2006/relationships/slideLayout" Target="../slideLayouts/slideLayout194.xml"/><Relationship Id="rId97" Type="http://schemas.openxmlformats.org/officeDocument/2006/relationships/slideLayout" Target="../slideLayouts/slideLayout215.xml"/><Relationship Id="rId104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25.xml"/><Relationship Id="rId71" Type="http://schemas.openxmlformats.org/officeDocument/2006/relationships/slideLayout" Target="../slideLayouts/slideLayout189.xml"/><Relationship Id="rId92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58.xml"/><Relationship Id="rId45" Type="http://schemas.openxmlformats.org/officeDocument/2006/relationships/slideLayout" Target="../slideLayouts/slideLayout163.xml"/><Relationship Id="rId66" Type="http://schemas.openxmlformats.org/officeDocument/2006/relationships/slideLayout" Target="../slideLayouts/slideLayout184.xml"/><Relationship Id="rId87" Type="http://schemas.openxmlformats.org/officeDocument/2006/relationships/slideLayout" Target="../slideLayouts/slideLayout205.xml"/><Relationship Id="rId110" Type="http://schemas.openxmlformats.org/officeDocument/2006/relationships/slideLayout" Target="../slideLayouts/slideLayout228.xml"/><Relationship Id="rId115" Type="http://schemas.openxmlformats.org/officeDocument/2006/relationships/slideLayout" Target="../slideLayouts/slideLayout233.xml"/><Relationship Id="rId61" Type="http://schemas.openxmlformats.org/officeDocument/2006/relationships/slideLayout" Target="../slideLayouts/slideLayout179.xml"/><Relationship Id="rId82" Type="http://schemas.openxmlformats.org/officeDocument/2006/relationships/slideLayout" Target="../slideLayouts/slideLayout200.xml"/><Relationship Id="rId1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74.xml"/><Relationship Id="rId77" Type="http://schemas.openxmlformats.org/officeDocument/2006/relationships/slideLayout" Target="../slideLayouts/slideLayout195.xml"/><Relationship Id="rId100" Type="http://schemas.openxmlformats.org/officeDocument/2006/relationships/slideLayout" Target="../slideLayouts/slideLayout218.xml"/><Relationship Id="rId105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26.xml"/><Relationship Id="rId51" Type="http://schemas.openxmlformats.org/officeDocument/2006/relationships/slideLayout" Target="../slideLayouts/slideLayout169.xml"/><Relationship Id="rId72" Type="http://schemas.openxmlformats.org/officeDocument/2006/relationships/slideLayout" Target="../slideLayouts/slideLayout190.xml"/><Relationship Id="rId93" Type="http://schemas.openxmlformats.org/officeDocument/2006/relationships/slideLayout" Target="../slideLayouts/slideLayout211.xml"/><Relationship Id="rId9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64.xml"/><Relationship Id="rId67" Type="http://schemas.openxmlformats.org/officeDocument/2006/relationships/slideLayout" Target="../slideLayouts/slideLayout185.xml"/><Relationship Id="rId1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38.xml"/><Relationship Id="rId41" Type="http://schemas.openxmlformats.org/officeDocument/2006/relationships/slideLayout" Target="../slideLayouts/slideLayout159.xml"/><Relationship Id="rId62" Type="http://schemas.openxmlformats.org/officeDocument/2006/relationships/slideLayout" Target="../slideLayouts/slideLayout180.xml"/><Relationship Id="rId83" Type="http://schemas.openxmlformats.org/officeDocument/2006/relationships/slideLayout" Target="../slideLayouts/slideLayout201.xml"/><Relationship Id="rId88" Type="http://schemas.openxmlformats.org/officeDocument/2006/relationships/slideLayout" Target="../slideLayouts/slideLayout206.xml"/><Relationship Id="rId111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75.xml"/><Relationship Id="rId106" Type="http://schemas.openxmlformats.org/officeDocument/2006/relationships/slideLayout" Target="../slideLayouts/slideLayout2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  <p:sldLayoutId id="2147483801" r:id="rId34"/>
    <p:sldLayoutId id="2147483802" r:id="rId35"/>
    <p:sldLayoutId id="2147483803" r:id="rId36"/>
    <p:sldLayoutId id="2147483804" r:id="rId37"/>
    <p:sldLayoutId id="2147483805" r:id="rId38"/>
    <p:sldLayoutId id="2147483806" r:id="rId39"/>
    <p:sldLayoutId id="2147483807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6" r:id="rId49"/>
    <p:sldLayoutId id="2147483817" r:id="rId50"/>
    <p:sldLayoutId id="2147483818" r:id="rId51"/>
    <p:sldLayoutId id="2147483819" r:id="rId52"/>
    <p:sldLayoutId id="2147483820" r:id="rId53"/>
    <p:sldLayoutId id="2147483821" r:id="rId54"/>
    <p:sldLayoutId id="2147483822" r:id="rId55"/>
    <p:sldLayoutId id="2147483823" r:id="rId56"/>
    <p:sldLayoutId id="2147483824" r:id="rId57"/>
    <p:sldLayoutId id="2147483825" r:id="rId58"/>
    <p:sldLayoutId id="2147483826" r:id="rId59"/>
    <p:sldLayoutId id="2147483827" r:id="rId60"/>
    <p:sldLayoutId id="2147483828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5" r:id="rId68"/>
    <p:sldLayoutId id="2147483836" r:id="rId69"/>
    <p:sldLayoutId id="2147483837" r:id="rId70"/>
    <p:sldLayoutId id="2147483838" r:id="rId71"/>
    <p:sldLayoutId id="2147483839" r:id="rId72"/>
    <p:sldLayoutId id="2147483840" r:id="rId73"/>
    <p:sldLayoutId id="2147483841" r:id="rId74"/>
    <p:sldLayoutId id="2147483842" r:id="rId75"/>
    <p:sldLayoutId id="2147483843" r:id="rId76"/>
    <p:sldLayoutId id="2147483844" r:id="rId77"/>
    <p:sldLayoutId id="2147483845" r:id="rId78"/>
    <p:sldLayoutId id="2147483846" r:id="rId79"/>
    <p:sldLayoutId id="2147483847" r:id="rId80"/>
    <p:sldLayoutId id="2147483848" r:id="rId81"/>
    <p:sldLayoutId id="2147483849" r:id="rId82"/>
    <p:sldLayoutId id="2147483850" r:id="rId83"/>
    <p:sldLayoutId id="2147483851" r:id="rId84"/>
    <p:sldLayoutId id="2147483852" r:id="rId85"/>
    <p:sldLayoutId id="2147483853" r:id="rId86"/>
    <p:sldLayoutId id="2147483854" r:id="rId87"/>
    <p:sldLayoutId id="2147483855" r:id="rId88"/>
    <p:sldLayoutId id="2147483856" r:id="rId89"/>
    <p:sldLayoutId id="2147483857" r:id="rId90"/>
    <p:sldLayoutId id="2147483858" r:id="rId91"/>
    <p:sldLayoutId id="2147483859" r:id="rId92"/>
    <p:sldLayoutId id="2147483860" r:id="rId93"/>
    <p:sldLayoutId id="2147483861" r:id="rId94"/>
    <p:sldLayoutId id="2147483862" r:id="rId95"/>
    <p:sldLayoutId id="2147483863" r:id="rId96"/>
    <p:sldLayoutId id="2147483864" r:id="rId97"/>
    <p:sldLayoutId id="2147483865" r:id="rId98"/>
    <p:sldLayoutId id="2147483866" r:id="rId99"/>
    <p:sldLayoutId id="2147483867" r:id="rId100"/>
    <p:sldLayoutId id="2147483868" r:id="rId101"/>
    <p:sldLayoutId id="2147483869" r:id="rId102"/>
    <p:sldLayoutId id="2147483870" r:id="rId103"/>
    <p:sldLayoutId id="2147483871" r:id="rId104"/>
    <p:sldLayoutId id="2147483872" r:id="rId105"/>
    <p:sldLayoutId id="2147483873" r:id="rId106"/>
    <p:sldLayoutId id="2147483874" r:id="rId107"/>
    <p:sldLayoutId id="2147483875" r:id="rId108"/>
    <p:sldLayoutId id="2147483876" r:id="rId109"/>
    <p:sldLayoutId id="2147483877" r:id="rId110"/>
    <p:sldLayoutId id="2147483878" r:id="rId111"/>
    <p:sldLayoutId id="2147483879" r:id="rId112"/>
    <p:sldLayoutId id="2147483880" r:id="rId113"/>
    <p:sldLayoutId id="2147483881" r:id="rId114"/>
    <p:sldLayoutId id="2147483882" r:id="rId115"/>
    <p:sldLayoutId id="2147483883" r:id="rId116"/>
    <p:sldLayoutId id="2147483884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 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940D2CC1-F358-4665-8D75-EBBA05E6D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3337" y="1341682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-5" dirty="0">
                <a:latin typeface="Trebuchet MS"/>
                <a:cs typeface="Trebuchet MS"/>
              </a:rPr>
              <a:t>E</a:t>
            </a:r>
            <a:r>
              <a:rPr lang="en-IN" sz="1800" b="1" spc="-5" dirty="0">
                <a:latin typeface="Tahoma"/>
                <a:cs typeface="Tahoma"/>
              </a:rPr>
              <a:t>-</a:t>
            </a:r>
            <a:r>
              <a:rPr lang="en-IN" sz="1800" b="1" spc="-5" dirty="0">
                <a:latin typeface="Trebuchet MS"/>
                <a:cs typeface="Trebuchet MS"/>
              </a:rPr>
              <a:t>Commerce</a:t>
            </a:r>
            <a:r>
              <a:rPr lang="en-IN" sz="1800" b="1" spc="210" dirty="0">
                <a:latin typeface="Trebuchet MS"/>
                <a:cs typeface="Trebuchet MS"/>
              </a:rPr>
              <a:t> </a:t>
            </a:r>
            <a:r>
              <a:rPr lang="en-IN" sz="1800" b="1" spc="-10" dirty="0">
                <a:latin typeface="Trebuchet MS"/>
                <a:cs typeface="Trebuchet MS"/>
              </a:rPr>
              <a:t>Web</a:t>
            </a:r>
            <a:r>
              <a:rPr lang="en-IN" sz="1800" b="1" spc="195" dirty="0">
                <a:latin typeface="Trebuchet MS"/>
                <a:cs typeface="Trebuchet MS"/>
              </a:rPr>
              <a:t> </a:t>
            </a:r>
            <a:r>
              <a:rPr lang="en-IN" sz="1800" b="1" spc="-5" dirty="0">
                <a:latin typeface="Trebuchet MS"/>
                <a:cs typeface="Trebuchet MS"/>
              </a:rPr>
              <a:t>Application</a:t>
            </a:r>
            <a:r>
              <a:rPr lang="en-IN" sz="1800" b="1" spc="250" dirty="0">
                <a:latin typeface="Trebuchet MS"/>
                <a:cs typeface="Trebuchet MS"/>
              </a:rPr>
              <a:t>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51815" y="1709420"/>
          <a:ext cx="5022215" cy="296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@ArunkumarU24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Arun</a:t>
                      </a: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Kumar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@AsDhanush2002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Dhanush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5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IN" sz="2400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200" spc="5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acgowthaman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BBB1980F-C7CD-7B0C-6224-A301AC9BF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1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1" name="Google Shape;3681;g2139e008f02_0_0"/>
          <p:cNvPicPr preferRelativeResize="0"/>
          <p:nvPr/>
        </p:nvPicPr>
        <p:blipFill rotWithShape="1">
          <a:blip r:embed="rId3"/>
          <a:srcRect l="-65210" t="3320" r="65210" b="-33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2" name="Google Shape;3682;g2139e008f02_0_0"/>
          <p:cNvSpPr txBox="1"/>
          <p:nvPr/>
        </p:nvSpPr>
        <p:spPr>
          <a:xfrm>
            <a:off x="445135" y="150495"/>
            <a:ext cx="8648065" cy="479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Infrastructure Selection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Domain and DNS Setup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Server Provisioning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Data Migration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Load Balancing and Scalability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Security Measures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§"/>
            </a:pPr>
            <a:r>
              <a:rPr lang="en-US" sz="1600"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Monitoring and Maintenance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Hosting a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ecommerce web application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involves selecting the right infrastructure, configuring DNS settings, provisioning servers, migrating data, deploying the application, ensuring scalability and security, and setting up monitoring and maintenance procedures.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charset="0"/>
              <a:buChar char="q"/>
            </a:pP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The goal is to provide a reliable and secure environment for delivering </a:t>
            </a:r>
            <a:r>
              <a:rPr lang="en-IN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products </a:t>
            </a:r>
            <a:r>
              <a:rPr i="0" u="none" strike="noStrike" cap="none" dirty="0">
                <a:solidFill>
                  <a:schemeClr val="tx1"/>
                </a:solidFill>
                <a:latin typeface="Times New Roman" panose="02020603050405020304" charset="0"/>
                <a:ea typeface="EB Garamond"/>
                <a:cs typeface="Times New Roman" panose="02020603050405020304" charset="0"/>
                <a:sym typeface="EB Garamond"/>
              </a:rPr>
              <a:t> to users while maintaining optimal performance and availability.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00657" y="2199048"/>
            <a:ext cx="30386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/>
            <a:r>
              <a:rPr lang="en-US" sz="1200" b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https://github.com/ArunKumarU24/NM-AIT-GROUP14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347</Words>
  <Application>Microsoft Office PowerPoint</Application>
  <PresentationFormat>On-screen Show (16:9)</PresentationFormat>
  <Paragraphs>82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Poppins Black</vt:lpstr>
      <vt:lpstr>EB Garamond ExtraBold</vt:lpstr>
      <vt:lpstr>Lucida Sans Unicode</vt:lpstr>
      <vt:lpstr>Bebas Neue</vt:lpstr>
      <vt:lpstr>Trebuchet MS</vt:lpstr>
      <vt:lpstr>Arial</vt:lpstr>
      <vt:lpstr>Poppins</vt:lpstr>
      <vt:lpstr>Tahoma</vt:lpstr>
      <vt:lpstr>Wingdings</vt:lpstr>
      <vt:lpstr>Times New Roman</vt:lpstr>
      <vt:lpstr>Public Sans</vt:lpstr>
      <vt:lpstr>Noto Sans Symbols</vt:lpstr>
      <vt:lpstr>Calibri</vt:lpstr>
      <vt:lpstr>EB Garamond</vt:lpstr>
      <vt:lpstr>Simple Light</vt:lpstr>
      <vt:lpstr>Simple Light</vt:lpstr>
      <vt:lpstr>Tips to Prepare for an Exam by Slidesgo</vt:lpstr>
      <vt:lpstr>“E-Commerce Web Application ”  Task - 5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“News Media Application ”  Task - 5</dc:title>
  <dc:creator>Dr Manish Sharma</dc:creator>
  <cp:lastModifiedBy>Arun Kumar</cp:lastModifiedBy>
  <cp:revision>8</cp:revision>
  <dcterms:created xsi:type="dcterms:W3CDTF">2023-10-30T12:47:00Z</dcterms:created>
  <dcterms:modified xsi:type="dcterms:W3CDTF">2023-11-23T15:25:14Z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389A5474F21E40A5835F31DF1F72A3C4_13</vt:lpwstr>
  </property>
  <property fmtid="{D5CDD505-2E9C-101B-9397-08002B2CF9AE}" pid="3" name="KSOProductBuildVer">
    <vt:lpwstr>1033-12.2.0.13266</vt:lpwstr>
  </property>
</Properties>
</file>