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4"/>
  </p:sldMasterIdLst>
  <p:notesMasterIdLst>
    <p:notesMasterId r:id="rId16"/>
  </p:notesMasterIdLst>
  <p:handoutMasterIdLst>
    <p:handoutMasterId r:id="rId17"/>
  </p:handoutMasterIdLst>
  <p:sldIdLst>
    <p:sldId id="556" r:id="rId5"/>
    <p:sldId id="549" r:id="rId6"/>
    <p:sldId id="560" r:id="rId7"/>
    <p:sldId id="561" r:id="rId8"/>
    <p:sldId id="562" r:id="rId9"/>
    <p:sldId id="563" r:id="rId10"/>
    <p:sldId id="564" r:id="rId11"/>
    <p:sldId id="566" r:id="rId12"/>
    <p:sldId id="567" r:id="rId13"/>
    <p:sldId id="568" r:id="rId14"/>
    <p:sldId id="546" r:id="rId15"/>
  </p:sldIdLst>
  <p:sldSz cx="9144000" cy="6858000" type="screen4x3"/>
  <p:notesSz cx="6858000" cy="9926638"/>
  <p:defaultTextStyle>
    <a:defPPr>
      <a:defRPr lang="de-DE"/>
    </a:defPPr>
    <a:lvl1pPr algn="l" rtl="0" fontAlgn="base">
      <a:spcBef>
        <a:spcPct val="0"/>
      </a:spcBef>
      <a:spcAft>
        <a:spcPct val="0"/>
      </a:spcAft>
      <a:defRPr sz="1500"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sz="1500"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sz="1500"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sz="1500"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sz="1500" kern="1200">
        <a:solidFill>
          <a:schemeClr val="tx1"/>
        </a:solidFill>
        <a:latin typeface="Arial" pitchFamily="34" charset="0"/>
        <a:ea typeface="ＭＳ Ｐゴシック" charset="-128"/>
        <a:cs typeface="+mn-cs"/>
      </a:defRPr>
    </a:lvl5pPr>
    <a:lvl6pPr marL="2286000" algn="l" defTabSz="914400" rtl="0" eaLnBrk="1" latinLnBrk="0" hangingPunct="1">
      <a:defRPr sz="1500" kern="1200">
        <a:solidFill>
          <a:schemeClr val="tx1"/>
        </a:solidFill>
        <a:latin typeface="Arial" pitchFamily="34" charset="0"/>
        <a:ea typeface="ＭＳ Ｐゴシック" charset="-128"/>
        <a:cs typeface="+mn-cs"/>
      </a:defRPr>
    </a:lvl6pPr>
    <a:lvl7pPr marL="2743200" algn="l" defTabSz="914400" rtl="0" eaLnBrk="1" latinLnBrk="0" hangingPunct="1">
      <a:defRPr sz="1500" kern="1200">
        <a:solidFill>
          <a:schemeClr val="tx1"/>
        </a:solidFill>
        <a:latin typeface="Arial" pitchFamily="34" charset="0"/>
        <a:ea typeface="ＭＳ Ｐゴシック" charset="-128"/>
        <a:cs typeface="+mn-cs"/>
      </a:defRPr>
    </a:lvl7pPr>
    <a:lvl8pPr marL="3200400" algn="l" defTabSz="914400" rtl="0" eaLnBrk="1" latinLnBrk="0" hangingPunct="1">
      <a:defRPr sz="1500" kern="1200">
        <a:solidFill>
          <a:schemeClr val="tx1"/>
        </a:solidFill>
        <a:latin typeface="Arial" pitchFamily="34" charset="0"/>
        <a:ea typeface="ＭＳ Ｐゴシック" charset="-128"/>
        <a:cs typeface="+mn-cs"/>
      </a:defRPr>
    </a:lvl8pPr>
    <a:lvl9pPr marL="3657600" algn="l" defTabSz="914400" rtl="0" eaLnBrk="1" latinLnBrk="0" hangingPunct="1">
      <a:defRPr sz="1500" kern="1200">
        <a:solidFill>
          <a:schemeClr val="tx1"/>
        </a:solidFill>
        <a:latin typeface="Arial" pitchFamily="34"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B82"/>
    <a:srgbClr val="50AF30"/>
    <a:srgbClr val="00BBDA"/>
    <a:srgbClr val="C2D800"/>
    <a:srgbClr val="881A2D"/>
    <a:srgbClr val="C3D800"/>
    <a:srgbClr val="5F1726"/>
    <a:srgbClr val="5D17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18" d="100"/>
          <a:sy n="118" d="100"/>
        </p:scale>
        <p:origin x="-1434" y="-72"/>
      </p:cViewPr>
      <p:guideLst>
        <p:guide orient="horz" pos="2160"/>
        <p:guide pos="2880"/>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7D3DF8-B531-453C-B599-898D9D03A7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D36E825-4ACE-45FF-9A82-A07828909465}">
      <dgm:prSet phldrT="[Tekst]"/>
      <dgm:spPr/>
      <dgm:t>
        <a:bodyPr/>
        <a:lstStyle/>
        <a:p>
          <a:r>
            <a:rPr lang="pl-PL" dirty="0" smtClean="0"/>
            <a:t>Ekonomiczne</a:t>
          </a:r>
          <a:endParaRPr lang="pl-PL" dirty="0"/>
        </a:p>
      </dgm:t>
    </dgm:pt>
    <dgm:pt modelId="{B4AFEE9B-1623-480E-AD65-DE7486D44E39}" type="parTrans" cxnId="{649E1C9A-C4FD-4E90-9094-E80372FE3B54}">
      <dgm:prSet/>
      <dgm:spPr/>
      <dgm:t>
        <a:bodyPr/>
        <a:lstStyle/>
        <a:p>
          <a:endParaRPr lang="pl-PL"/>
        </a:p>
      </dgm:t>
    </dgm:pt>
    <dgm:pt modelId="{3CA66D8E-C79A-4301-B374-30BE44E4CC8F}" type="sibTrans" cxnId="{649E1C9A-C4FD-4E90-9094-E80372FE3B54}">
      <dgm:prSet/>
      <dgm:spPr/>
      <dgm:t>
        <a:bodyPr/>
        <a:lstStyle/>
        <a:p>
          <a:endParaRPr lang="pl-PL"/>
        </a:p>
      </dgm:t>
    </dgm:pt>
    <dgm:pt modelId="{38F77422-9DC2-4461-90F4-808381EB6C65}">
      <dgm:prSet phldrT="[Tekst]"/>
      <dgm:spPr/>
      <dgm:t>
        <a:bodyPr/>
        <a:lstStyle/>
        <a:p>
          <a:r>
            <a:rPr lang="pl-PL" dirty="0" smtClean="0"/>
            <a:t>Współdzielenie zasobów</a:t>
          </a:r>
          <a:endParaRPr lang="pl-PL" dirty="0"/>
        </a:p>
      </dgm:t>
    </dgm:pt>
    <dgm:pt modelId="{7E42520C-05FF-4542-92ED-FFCB90C662C0}" type="parTrans" cxnId="{8D5CBEEA-BF3A-4A31-9C1A-49FEF53E1159}">
      <dgm:prSet/>
      <dgm:spPr/>
      <dgm:t>
        <a:bodyPr/>
        <a:lstStyle/>
        <a:p>
          <a:endParaRPr lang="pl-PL"/>
        </a:p>
      </dgm:t>
    </dgm:pt>
    <dgm:pt modelId="{5D5F5B14-0F69-49D6-8F3A-089808006D11}" type="sibTrans" cxnId="{8D5CBEEA-BF3A-4A31-9C1A-49FEF53E1159}">
      <dgm:prSet/>
      <dgm:spPr/>
      <dgm:t>
        <a:bodyPr/>
        <a:lstStyle/>
        <a:p>
          <a:endParaRPr lang="pl-PL"/>
        </a:p>
      </dgm:t>
    </dgm:pt>
    <dgm:pt modelId="{53EFCA86-4B4F-4BDE-9322-06215FFCFCBF}">
      <dgm:prSet phldrT="[Tekst]"/>
      <dgm:spPr/>
      <dgm:t>
        <a:bodyPr/>
        <a:lstStyle/>
        <a:p>
          <a:r>
            <a:rPr lang="pl-PL" dirty="0" smtClean="0"/>
            <a:t>Wydajność przetwarzania</a:t>
          </a:r>
          <a:endParaRPr lang="pl-PL" dirty="0"/>
        </a:p>
      </dgm:t>
    </dgm:pt>
    <dgm:pt modelId="{6F8E2E0C-0D28-4F6E-A0F7-62F820350508}" type="parTrans" cxnId="{2C2228F0-1DA1-4549-8ABC-794586086176}">
      <dgm:prSet/>
      <dgm:spPr/>
      <dgm:t>
        <a:bodyPr/>
        <a:lstStyle/>
        <a:p>
          <a:endParaRPr lang="pl-PL"/>
        </a:p>
      </dgm:t>
    </dgm:pt>
    <dgm:pt modelId="{06D6753B-B082-4C36-B61B-1650AF337FFC}" type="sibTrans" cxnId="{2C2228F0-1DA1-4549-8ABC-794586086176}">
      <dgm:prSet/>
      <dgm:spPr/>
      <dgm:t>
        <a:bodyPr/>
        <a:lstStyle/>
        <a:p>
          <a:endParaRPr lang="pl-PL"/>
        </a:p>
      </dgm:t>
    </dgm:pt>
    <dgm:pt modelId="{D941E3BF-98DE-4282-B4DB-54913C6EC119}">
      <dgm:prSet phldrT="[Tekst]"/>
      <dgm:spPr/>
      <dgm:t>
        <a:bodyPr/>
        <a:lstStyle/>
        <a:p>
          <a:r>
            <a:rPr lang="pl-PL" dirty="0" smtClean="0"/>
            <a:t>Pojemność systemu nie jest ograniczona przez pojedynczą instancję</a:t>
          </a:r>
          <a:endParaRPr lang="pl-PL" dirty="0"/>
        </a:p>
      </dgm:t>
    </dgm:pt>
    <dgm:pt modelId="{AA5B2974-F7E5-4CC9-83B2-B8740E8231AC}" type="parTrans" cxnId="{BD83DB13-AF8E-45F1-8C52-C6D500289627}">
      <dgm:prSet/>
      <dgm:spPr/>
      <dgm:t>
        <a:bodyPr/>
        <a:lstStyle/>
        <a:p>
          <a:endParaRPr lang="pl-PL"/>
        </a:p>
      </dgm:t>
    </dgm:pt>
    <dgm:pt modelId="{DDFB1F4D-E32E-4565-9580-62BBB3128E9E}" type="sibTrans" cxnId="{BD83DB13-AF8E-45F1-8C52-C6D500289627}">
      <dgm:prSet/>
      <dgm:spPr/>
      <dgm:t>
        <a:bodyPr/>
        <a:lstStyle/>
        <a:p>
          <a:endParaRPr lang="pl-PL"/>
        </a:p>
      </dgm:t>
    </dgm:pt>
    <dgm:pt modelId="{CB61399F-1A2D-42E5-8BED-9711DCC11731}">
      <dgm:prSet phldrT="[Tekst]"/>
      <dgm:spPr/>
      <dgm:t>
        <a:bodyPr/>
        <a:lstStyle/>
        <a:p>
          <a:r>
            <a:rPr lang="pl-PL" dirty="0" smtClean="0"/>
            <a:t>Odporność na awarie</a:t>
          </a:r>
          <a:endParaRPr lang="pl-PL" dirty="0"/>
        </a:p>
      </dgm:t>
    </dgm:pt>
    <dgm:pt modelId="{7AE97EF6-8A82-49B0-B4CC-14B044F0451A}" type="parTrans" cxnId="{6C00EABA-6F4F-4A66-86A2-B21FF967D541}">
      <dgm:prSet/>
      <dgm:spPr/>
      <dgm:t>
        <a:bodyPr/>
        <a:lstStyle/>
        <a:p>
          <a:endParaRPr lang="pl-PL"/>
        </a:p>
      </dgm:t>
    </dgm:pt>
    <dgm:pt modelId="{2AF9AD82-5FDD-4C7C-B9BF-B03397D23B2C}" type="sibTrans" cxnId="{6C00EABA-6F4F-4A66-86A2-B21FF967D541}">
      <dgm:prSet/>
      <dgm:spPr/>
      <dgm:t>
        <a:bodyPr/>
        <a:lstStyle/>
        <a:p>
          <a:endParaRPr lang="pl-PL"/>
        </a:p>
      </dgm:t>
    </dgm:pt>
    <dgm:pt modelId="{2CE68B19-4D7E-4DE2-8DC6-889BE6ABFD76}">
      <dgm:prSet phldrT="[Tekst]"/>
      <dgm:spPr/>
      <dgm:t>
        <a:bodyPr/>
        <a:lstStyle/>
        <a:p>
          <a:r>
            <a:rPr lang="pl-PL" dirty="0" smtClean="0"/>
            <a:t>Bardzo mocne maszyny są nieproporcjonalnie drogie – taniej jest je zastąpić większą liczbą popularnych urządzeń</a:t>
          </a:r>
          <a:endParaRPr lang="pl-PL" dirty="0"/>
        </a:p>
      </dgm:t>
    </dgm:pt>
    <dgm:pt modelId="{9F41A284-99E6-4545-BAF2-D2D9EA5E21B0}" type="parTrans" cxnId="{AE0D4A5E-017A-4636-8B86-9F08FCDA9C67}">
      <dgm:prSet/>
      <dgm:spPr/>
      <dgm:t>
        <a:bodyPr/>
        <a:lstStyle/>
        <a:p>
          <a:endParaRPr lang="pl-PL"/>
        </a:p>
      </dgm:t>
    </dgm:pt>
    <dgm:pt modelId="{11F39526-C1AA-446A-809B-D9D4132A4E51}" type="sibTrans" cxnId="{AE0D4A5E-017A-4636-8B86-9F08FCDA9C67}">
      <dgm:prSet/>
      <dgm:spPr/>
      <dgm:t>
        <a:bodyPr/>
        <a:lstStyle/>
        <a:p>
          <a:endParaRPr lang="pl-PL"/>
        </a:p>
      </dgm:t>
    </dgm:pt>
    <dgm:pt modelId="{21F8D68D-EA5A-4A42-BBF1-FE8E7480EBDF}">
      <dgm:prSet phldrT="[Tekst]"/>
      <dgm:spPr/>
      <dgm:t>
        <a:bodyPr/>
        <a:lstStyle/>
        <a:p>
          <a:r>
            <a:rPr lang="pl-PL" dirty="0" smtClean="0"/>
            <a:t>Możliwość stosowania redundancji</a:t>
          </a:r>
          <a:endParaRPr lang="pl-PL" dirty="0"/>
        </a:p>
      </dgm:t>
    </dgm:pt>
    <dgm:pt modelId="{6A6B22FF-C327-472B-90B5-9F5FC64B0C98}" type="parTrans" cxnId="{548A0F74-DBD6-46F8-9FF7-68DA0AB3A980}">
      <dgm:prSet/>
      <dgm:spPr/>
      <dgm:t>
        <a:bodyPr/>
        <a:lstStyle/>
        <a:p>
          <a:endParaRPr lang="pl-PL"/>
        </a:p>
      </dgm:t>
    </dgm:pt>
    <dgm:pt modelId="{AEE67130-E96F-4C8F-8A94-E077723513D2}" type="sibTrans" cxnId="{548A0F74-DBD6-46F8-9FF7-68DA0AB3A980}">
      <dgm:prSet/>
      <dgm:spPr/>
      <dgm:t>
        <a:bodyPr/>
        <a:lstStyle/>
        <a:p>
          <a:endParaRPr lang="pl-PL"/>
        </a:p>
      </dgm:t>
    </dgm:pt>
    <dgm:pt modelId="{A6C8BD6C-B3B2-4605-8970-343DCDE52EF2}">
      <dgm:prSet phldrT="[Tekst]"/>
      <dgm:spPr/>
      <dgm:t>
        <a:bodyPr/>
        <a:lstStyle/>
        <a:p>
          <a:r>
            <a:rPr lang="pl-PL" dirty="0" smtClean="0"/>
            <a:t>Skalowalność</a:t>
          </a:r>
        </a:p>
      </dgm:t>
    </dgm:pt>
    <dgm:pt modelId="{B4F2E15E-1C80-4166-8AB2-D3523720A631}" type="parTrans" cxnId="{A643151B-3E22-4B18-8884-B35007EC6172}">
      <dgm:prSet/>
      <dgm:spPr/>
      <dgm:t>
        <a:bodyPr/>
        <a:lstStyle/>
        <a:p>
          <a:endParaRPr lang="pl-PL"/>
        </a:p>
      </dgm:t>
    </dgm:pt>
    <dgm:pt modelId="{1DEDE7B7-B08A-462B-8B72-29F3AA43F8B3}" type="sibTrans" cxnId="{A643151B-3E22-4B18-8884-B35007EC6172}">
      <dgm:prSet/>
      <dgm:spPr/>
      <dgm:t>
        <a:bodyPr/>
        <a:lstStyle/>
        <a:p>
          <a:endParaRPr lang="pl-PL"/>
        </a:p>
      </dgm:t>
    </dgm:pt>
    <dgm:pt modelId="{1691F446-2C4D-4079-9D16-C341031FF10A}">
      <dgm:prSet phldrT="[Tekst]"/>
      <dgm:spPr/>
      <dgm:t>
        <a:bodyPr/>
        <a:lstStyle/>
        <a:p>
          <a:r>
            <a:rPr lang="pl-PL" dirty="0" smtClean="0"/>
            <a:t>Możliwość dostosowywania pojemności systemu do potrzeb</a:t>
          </a:r>
        </a:p>
      </dgm:t>
    </dgm:pt>
    <dgm:pt modelId="{DCA4AE69-92CF-4492-A9CA-C35A56BC76BB}" type="parTrans" cxnId="{C087B476-0ECB-4B01-B85A-EE7A409D083F}">
      <dgm:prSet/>
      <dgm:spPr/>
      <dgm:t>
        <a:bodyPr/>
        <a:lstStyle/>
        <a:p>
          <a:endParaRPr lang="pl-PL"/>
        </a:p>
      </dgm:t>
    </dgm:pt>
    <dgm:pt modelId="{05219947-3651-4DBB-9B49-DF587987A035}" type="sibTrans" cxnId="{C087B476-0ECB-4B01-B85A-EE7A409D083F}">
      <dgm:prSet/>
      <dgm:spPr/>
      <dgm:t>
        <a:bodyPr/>
        <a:lstStyle/>
        <a:p>
          <a:endParaRPr lang="pl-PL"/>
        </a:p>
      </dgm:t>
    </dgm:pt>
    <dgm:pt modelId="{D6EE5DE8-77E8-4922-A9C6-F365BBE83A79}">
      <dgm:prSet phldrT="[Tekst]"/>
      <dgm:spPr/>
      <dgm:t>
        <a:bodyPr/>
        <a:lstStyle/>
        <a:p>
          <a:r>
            <a:rPr lang="pl-PL" dirty="0" smtClean="0"/>
            <a:t>Dostosowanie do świata rzeczywistego</a:t>
          </a:r>
          <a:endParaRPr lang="pl-PL" dirty="0"/>
        </a:p>
      </dgm:t>
    </dgm:pt>
    <dgm:pt modelId="{8DA20819-D089-451F-B155-BEB2F31ACDE1}" type="parTrans" cxnId="{8D8C4E95-60C9-480E-9C5F-EE033220E80F}">
      <dgm:prSet/>
      <dgm:spPr/>
      <dgm:t>
        <a:bodyPr/>
        <a:lstStyle/>
        <a:p>
          <a:endParaRPr lang="pl-PL"/>
        </a:p>
      </dgm:t>
    </dgm:pt>
    <dgm:pt modelId="{B04399C4-AD34-48A2-83F1-5DE748533820}" type="sibTrans" cxnId="{8D8C4E95-60C9-480E-9C5F-EE033220E80F}">
      <dgm:prSet/>
      <dgm:spPr/>
      <dgm:t>
        <a:bodyPr/>
        <a:lstStyle/>
        <a:p>
          <a:endParaRPr lang="pl-PL"/>
        </a:p>
      </dgm:t>
    </dgm:pt>
    <dgm:pt modelId="{5A0F2CBC-D6CD-4367-8680-42DC6E42144E}">
      <dgm:prSet phldrT="[Tekst]"/>
      <dgm:spPr/>
      <dgm:t>
        <a:bodyPr/>
        <a:lstStyle/>
        <a:p>
          <a:r>
            <a:rPr lang="pl-PL" dirty="0" smtClean="0"/>
            <a:t>Model wielu dziedzin jest z natury rozproszony (na przykład system bankomatów)</a:t>
          </a:r>
          <a:endParaRPr lang="pl-PL" dirty="0"/>
        </a:p>
      </dgm:t>
    </dgm:pt>
    <dgm:pt modelId="{2DDB378C-5C3B-4863-911A-3B31766CAA26}" type="parTrans" cxnId="{C645250B-999A-4C4B-B0D9-55ADA0CE32A4}">
      <dgm:prSet/>
      <dgm:spPr/>
      <dgm:t>
        <a:bodyPr/>
        <a:lstStyle/>
        <a:p>
          <a:endParaRPr lang="pl-PL"/>
        </a:p>
      </dgm:t>
    </dgm:pt>
    <dgm:pt modelId="{DBC07F86-E648-42B6-92D9-074FCD1F5866}" type="sibTrans" cxnId="{C645250B-999A-4C4B-B0D9-55ADA0CE32A4}">
      <dgm:prSet/>
      <dgm:spPr/>
      <dgm:t>
        <a:bodyPr/>
        <a:lstStyle/>
        <a:p>
          <a:endParaRPr lang="pl-PL"/>
        </a:p>
      </dgm:t>
    </dgm:pt>
    <dgm:pt modelId="{AE563F13-1AA5-450D-9916-2F11638C1DA9}" type="pres">
      <dgm:prSet presAssocID="{E07D3DF8-B531-453C-B599-898D9D03A724}" presName="linear" presStyleCnt="0">
        <dgm:presLayoutVars>
          <dgm:animLvl val="lvl"/>
          <dgm:resizeHandles val="exact"/>
        </dgm:presLayoutVars>
      </dgm:prSet>
      <dgm:spPr/>
      <dgm:t>
        <a:bodyPr/>
        <a:lstStyle/>
        <a:p>
          <a:endParaRPr lang="pl-PL"/>
        </a:p>
      </dgm:t>
    </dgm:pt>
    <dgm:pt modelId="{401ECA87-A414-4C2E-815B-2E740FECD9DF}" type="pres">
      <dgm:prSet presAssocID="{2D36E825-4ACE-45FF-9A82-A07828909465}" presName="parentText" presStyleLbl="node1" presStyleIdx="0" presStyleCnt="5">
        <dgm:presLayoutVars>
          <dgm:chMax val="0"/>
          <dgm:bulletEnabled val="1"/>
        </dgm:presLayoutVars>
      </dgm:prSet>
      <dgm:spPr/>
      <dgm:t>
        <a:bodyPr/>
        <a:lstStyle/>
        <a:p>
          <a:endParaRPr lang="pl-PL"/>
        </a:p>
      </dgm:t>
    </dgm:pt>
    <dgm:pt modelId="{C7130AF6-5BCF-4F29-BA34-95CB85B72764}" type="pres">
      <dgm:prSet presAssocID="{2D36E825-4ACE-45FF-9A82-A07828909465}" presName="childText" presStyleLbl="revTx" presStyleIdx="0" presStyleCnt="5">
        <dgm:presLayoutVars>
          <dgm:bulletEnabled val="1"/>
        </dgm:presLayoutVars>
      </dgm:prSet>
      <dgm:spPr/>
      <dgm:t>
        <a:bodyPr/>
        <a:lstStyle/>
        <a:p>
          <a:endParaRPr lang="pl-PL"/>
        </a:p>
      </dgm:t>
    </dgm:pt>
    <dgm:pt modelId="{376597F5-777C-4886-9496-C2590412E54E}" type="pres">
      <dgm:prSet presAssocID="{D6EE5DE8-77E8-4922-A9C6-F365BBE83A79}" presName="parentText" presStyleLbl="node1" presStyleIdx="1" presStyleCnt="5">
        <dgm:presLayoutVars>
          <dgm:chMax val="0"/>
          <dgm:bulletEnabled val="1"/>
        </dgm:presLayoutVars>
      </dgm:prSet>
      <dgm:spPr/>
      <dgm:t>
        <a:bodyPr/>
        <a:lstStyle/>
        <a:p>
          <a:endParaRPr lang="pl-PL"/>
        </a:p>
      </dgm:t>
    </dgm:pt>
    <dgm:pt modelId="{0FB52419-7EF2-4113-8849-3B16BAEC9DD7}" type="pres">
      <dgm:prSet presAssocID="{D6EE5DE8-77E8-4922-A9C6-F365BBE83A79}" presName="childText" presStyleLbl="revTx" presStyleIdx="1" presStyleCnt="5">
        <dgm:presLayoutVars>
          <dgm:bulletEnabled val="1"/>
        </dgm:presLayoutVars>
      </dgm:prSet>
      <dgm:spPr/>
      <dgm:t>
        <a:bodyPr/>
        <a:lstStyle/>
        <a:p>
          <a:endParaRPr lang="pl-PL"/>
        </a:p>
      </dgm:t>
    </dgm:pt>
    <dgm:pt modelId="{AF79282F-4587-49CB-B714-735A3E3EDCB9}" type="pres">
      <dgm:prSet presAssocID="{53EFCA86-4B4F-4BDE-9322-06215FFCFCBF}" presName="parentText" presStyleLbl="node1" presStyleIdx="2" presStyleCnt="5">
        <dgm:presLayoutVars>
          <dgm:chMax val="0"/>
          <dgm:bulletEnabled val="1"/>
        </dgm:presLayoutVars>
      </dgm:prSet>
      <dgm:spPr/>
      <dgm:t>
        <a:bodyPr/>
        <a:lstStyle/>
        <a:p>
          <a:endParaRPr lang="pl-PL"/>
        </a:p>
      </dgm:t>
    </dgm:pt>
    <dgm:pt modelId="{3FFC3410-A2D0-4B28-A055-BFAC61BCB93F}" type="pres">
      <dgm:prSet presAssocID="{53EFCA86-4B4F-4BDE-9322-06215FFCFCBF}" presName="childText" presStyleLbl="revTx" presStyleIdx="2" presStyleCnt="5">
        <dgm:presLayoutVars>
          <dgm:bulletEnabled val="1"/>
        </dgm:presLayoutVars>
      </dgm:prSet>
      <dgm:spPr/>
      <dgm:t>
        <a:bodyPr/>
        <a:lstStyle/>
        <a:p>
          <a:endParaRPr lang="pl-PL"/>
        </a:p>
      </dgm:t>
    </dgm:pt>
    <dgm:pt modelId="{78DA6840-523F-44DE-8870-8809A7BF9028}" type="pres">
      <dgm:prSet presAssocID="{CB61399F-1A2D-42E5-8BED-9711DCC11731}" presName="parentText" presStyleLbl="node1" presStyleIdx="3" presStyleCnt="5">
        <dgm:presLayoutVars>
          <dgm:chMax val="0"/>
          <dgm:bulletEnabled val="1"/>
        </dgm:presLayoutVars>
      </dgm:prSet>
      <dgm:spPr/>
      <dgm:t>
        <a:bodyPr/>
        <a:lstStyle/>
        <a:p>
          <a:endParaRPr lang="pl-PL"/>
        </a:p>
      </dgm:t>
    </dgm:pt>
    <dgm:pt modelId="{9C495DF5-169D-4A31-B3DB-88DFF8C7AB22}" type="pres">
      <dgm:prSet presAssocID="{CB61399F-1A2D-42E5-8BED-9711DCC11731}" presName="childText" presStyleLbl="revTx" presStyleIdx="3" presStyleCnt="5">
        <dgm:presLayoutVars>
          <dgm:bulletEnabled val="1"/>
        </dgm:presLayoutVars>
      </dgm:prSet>
      <dgm:spPr/>
      <dgm:t>
        <a:bodyPr/>
        <a:lstStyle/>
        <a:p>
          <a:endParaRPr lang="pl-PL"/>
        </a:p>
      </dgm:t>
    </dgm:pt>
    <dgm:pt modelId="{5AF62516-935A-4716-BC3C-96D1A9708875}" type="pres">
      <dgm:prSet presAssocID="{A6C8BD6C-B3B2-4605-8970-343DCDE52EF2}" presName="parentText" presStyleLbl="node1" presStyleIdx="4" presStyleCnt="5">
        <dgm:presLayoutVars>
          <dgm:chMax val="0"/>
          <dgm:bulletEnabled val="1"/>
        </dgm:presLayoutVars>
      </dgm:prSet>
      <dgm:spPr/>
      <dgm:t>
        <a:bodyPr/>
        <a:lstStyle/>
        <a:p>
          <a:endParaRPr lang="pl-PL"/>
        </a:p>
      </dgm:t>
    </dgm:pt>
    <dgm:pt modelId="{5EE99CAA-C70B-49D9-9943-E42F93D8C815}" type="pres">
      <dgm:prSet presAssocID="{A6C8BD6C-B3B2-4605-8970-343DCDE52EF2}" presName="childText" presStyleLbl="revTx" presStyleIdx="4" presStyleCnt="5">
        <dgm:presLayoutVars>
          <dgm:bulletEnabled val="1"/>
        </dgm:presLayoutVars>
      </dgm:prSet>
      <dgm:spPr/>
      <dgm:t>
        <a:bodyPr/>
        <a:lstStyle/>
        <a:p>
          <a:endParaRPr lang="pl-PL"/>
        </a:p>
      </dgm:t>
    </dgm:pt>
  </dgm:ptLst>
  <dgm:cxnLst>
    <dgm:cxn modelId="{A643151B-3E22-4B18-8884-B35007EC6172}" srcId="{E07D3DF8-B531-453C-B599-898D9D03A724}" destId="{A6C8BD6C-B3B2-4605-8970-343DCDE52EF2}" srcOrd="4" destOrd="0" parTransId="{B4F2E15E-1C80-4166-8AB2-D3523720A631}" sibTransId="{1DEDE7B7-B08A-462B-8B72-29F3AA43F8B3}"/>
    <dgm:cxn modelId="{0CCCD3B3-D207-4257-AF84-B8775E8A0D94}" type="presOf" srcId="{1691F446-2C4D-4079-9D16-C341031FF10A}" destId="{5EE99CAA-C70B-49D9-9943-E42F93D8C815}" srcOrd="0" destOrd="0" presId="urn:microsoft.com/office/officeart/2005/8/layout/vList2"/>
    <dgm:cxn modelId="{C645250B-999A-4C4B-B0D9-55ADA0CE32A4}" srcId="{D6EE5DE8-77E8-4922-A9C6-F365BBE83A79}" destId="{5A0F2CBC-D6CD-4367-8680-42DC6E42144E}" srcOrd="0" destOrd="0" parTransId="{2DDB378C-5C3B-4863-911A-3B31766CAA26}" sibTransId="{DBC07F86-E648-42B6-92D9-074FCD1F5866}"/>
    <dgm:cxn modelId="{548A0F74-DBD6-46F8-9FF7-68DA0AB3A980}" srcId="{CB61399F-1A2D-42E5-8BED-9711DCC11731}" destId="{21F8D68D-EA5A-4A42-BBF1-FE8E7480EBDF}" srcOrd="0" destOrd="0" parTransId="{6A6B22FF-C327-472B-90B5-9F5FC64B0C98}" sibTransId="{AEE67130-E96F-4C8F-8A94-E077723513D2}"/>
    <dgm:cxn modelId="{C087B476-0ECB-4B01-B85A-EE7A409D083F}" srcId="{A6C8BD6C-B3B2-4605-8970-343DCDE52EF2}" destId="{1691F446-2C4D-4079-9D16-C341031FF10A}" srcOrd="0" destOrd="0" parTransId="{DCA4AE69-92CF-4492-A9CA-C35A56BC76BB}" sibTransId="{05219947-3651-4DBB-9B49-DF587987A035}"/>
    <dgm:cxn modelId="{0AFFA354-5C02-4BC8-9F90-6CB7F9AFE621}" type="presOf" srcId="{2D36E825-4ACE-45FF-9A82-A07828909465}" destId="{401ECA87-A414-4C2E-815B-2E740FECD9DF}" srcOrd="0" destOrd="0" presId="urn:microsoft.com/office/officeart/2005/8/layout/vList2"/>
    <dgm:cxn modelId="{BD83DB13-AF8E-45F1-8C52-C6D500289627}" srcId="{53EFCA86-4B4F-4BDE-9322-06215FFCFCBF}" destId="{D941E3BF-98DE-4282-B4DB-54913C6EC119}" srcOrd="0" destOrd="0" parTransId="{AA5B2974-F7E5-4CC9-83B2-B8740E8231AC}" sibTransId="{DDFB1F4D-E32E-4565-9580-62BBB3128E9E}"/>
    <dgm:cxn modelId="{C7B1D9FF-5D60-42D7-959C-33E79E337AF9}" type="presOf" srcId="{21F8D68D-EA5A-4A42-BBF1-FE8E7480EBDF}" destId="{9C495DF5-169D-4A31-B3DB-88DFF8C7AB22}" srcOrd="0" destOrd="0" presId="urn:microsoft.com/office/officeart/2005/8/layout/vList2"/>
    <dgm:cxn modelId="{6C00EABA-6F4F-4A66-86A2-B21FF967D541}" srcId="{E07D3DF8-B531-453C-B599-898D9D03A724}" destId="{CB61399F-1A2D-42E5-8BED-9711DCC11731}" srcOrd="3" destOrd="0" parTransId="{7AE97EF6-8A82-49B0-B4CC-14B044F0451A}" sibTransId="{2AF9AD82-5FDD-4C7C-B9BF-B03397D23B2C}"/>
    <dgm:cxn modelId="{649E1C9A-C4FD-4E90-9094-E80372FE3B54}" srcId="{E07D3DF8-B531-453C-B599-898D9D03A724}" destId="{2D36E825-4ACE-45FF-9A82-A07828909465}" srcOrd="0" destOrd="0" parTransId="{B4AFEE9B-1623-480E-AD65-DE7486D44E39}" sibTransId="{3CA66D8E-C79A-4301-B374-30BE44E4CC8F}"/>
    <dgm:cxn modelId="{A9BFA2C8-954A-4FE2-97AA-0009721AAFC5}" type="presOf" srcId="{5A0F2CBC-D6CD-4367-8680-42DC6E42144E}" destId="{0FB52419-7EF2-4113-8849-3B16BAEC9DD7}" srcOrd="0" destOrd="0" presId="urn:microsoft.com/office/officeart/2005/8/layout/vList2"/>
    <dgm:cxn modelId="{4FFEC5CB-4856-4516-B3A5-4EFCD07F5A88}" type="presOf" srcId="{CB61399F-1A2D-42E5-8BED-9711DCC11731}" destId="{78DA6840-523F-44DE-8870-8809A7BF9028}" srcOrd="0" destOrd="0" presId="urn:microsoft.com/office/officeart/2005/8/layout/vList2"/>
    <dgm:cxn modelId="{0BA1EE72-EF87-4D62-8BBC-9B12C0A66E28}" type="presOf" srcId="{D941E3BF-98DE-4282-B4DB-54913C6EC119}" destId="{3FFC3410-A2D0-4B28-A055-BFAC61BCB93F}" srcOrd="0" destOrd="0" presId="urn:microsoft.com/office/officeart/2005/8/layout/vList2"/>
    <dgm:cxn modelId="{5D734A43-4A03-4A3B-B7F1-B29B10CCBE03}" type="presOf" srcId="{E07D3DF8-B531-453C-B599-898D9D03A724}" destId="{AE563F13-1AA5-450D-9916-2F11638C1DA9}" srcOrd="0" destOrd="0" presId="urn:microsoft.com/office/officeart/2005/8/layout/vList2"/>
    <dgm:cxn modelId="{4992FD39-C66E-4832-A5F1-11781180184C}" type="presOf" srcId="{2CE68B19-4D7E-4DE2-8DC6-889BE6ABFD76}" destId="{C7130AF6-5BCF-4F29-BA34-95CB85B72764}" srcOrd="0" destOrd="1" presId="urn:microsoft.com/office/officeart/2005/8/layout/vList2"/>
    <dgm:cxn modelId="{AE0D4A5E-017A-4636-8B86-9F08FCDA9C67}" srcId="{2D36E825-4ACE-45FF-9A82-A07828909465}" destId="{2CE68B19-4D7E-4DE2-8DC6-889BE6ABFD76}" srcOrd="1" destOrd="0" parTransId="{9F41A284-99E6-4545-BAF2-D2D9EA5E21B0}" sibTransId="{11F39526-C1AA-446A-809B-D9D4132A4E51}"/>
    <dgm:cxn modelId="{16B41F11-0943-4602-ABD2-F3D16EECCA72}" type="presOf" srcId="{D6EE5DE8-77E8-4922-A9C6-F365BBE83A79}" destId="{376597F5-777C-4886-9496-C2590412E54E}" srcOrd="0" destOrd="0" presId="urn:microsoft.com/office/officeart/2005/8/layout/vList2"/>
    <dgm:cxn modelId="{8D8C4E95-60C9-480E-9C5F-EE033220E80F}" srcId="{E07D3DF8-B531-453C-B599-898D9D03A724}" destId="{D6EE5DE8-77E8-4922-A9C6-F365BBE83A79}" srcOrd="1" destOrd="0" parTransId="{8DA20819-D089-451F-B155-BEB2F31ACDE1}" sibTransId="{B04399C4-AD34-48A2-83F1-5DE748533820}"/>
    <dgm:cxn modelId="{F76D688E-0948-47EA-A549-7D65A1582F49}" type="presOf" srcId="{A6C8BD6C-B3B2-4605-8970-343DCDE52EF2}" destId="{5AF62516-935A-4716-BC3C-96D1A9708875}" srcOrd="0" destOrd="0" presId="urn:microsoft.com/office/officeart/2005/8/layout/vList2"/>
    <dgm:cxn modelId="{2C2228F0-1DA1-4549-8ABC-794586086176}" srcId="{E07D3DF8-B531-453C-B599-898D9D03A724}" destId="{53EFCA86-4B4F-4BDE-9322-06215FFCFCBF}" srcOrd="2" destOrd="0" parTransId="{6F8E2E0C-0D28-4F6E-A0F7-62F820350508}" sibTransId="{06D6753B-B082-4C36-B61B-1650AF337FFC}"/>
    <dgm:cxn modelId="{9D36F30C-4180-4DB2-BAE7-240B33A3EF2C}" type="presOf" srcId="{53EFCA86-4B4F-4BDE-9322-06215FFCFCBF}" destId="{AF79282F-4587-49CB-B714-735A3E3EDCB9}" srcOrd="0" destOrd="0" presId="urn:microsoft.com/office/officeart/2005/8/layout/vList2"/>
    <dgm:cxn modelId="{F66F8873-F080-4ED4-A831-58841009DADE}" type="presOf" srcId="{38F77422-9DC2-4461-90F4-808381EB6C65}" destId="{C7130AF6-5BCF-4F29-BA34-95CB85B72764}" srcOrd="0" destOrd="0" presId="urn:microsoft.com/office/officeart/2005/8/layout/vList2"/>
    <dgm:cxn modelId="{8D5CBEEA-BF3A-4A31-9C1A-49FEF53E1159}" srcId="{2D36E825-4ACE-45FF-9A82-A07828909465}" destId="{38F77422-9DC2-4461-90F4-808381EB6C65}" srcOrd="0" destOrd="0" parTransId="{7E42520C-05FF-4542-92ED-FFCB90C662C0}" sibTransId="{5D5F5B14-0F69-49D6-8F3A-089808006D11}"/>
    <dgm:cxn modelId="{19C50BBE-C8CB-4767-9C04-53426BED15D7}" type="presParOf" srcId="{AE563F13-1AA5-450D-9916-2F11638C1DA9}" destId="{401ECA87-A414-4C2E-815B-2E740FECD9DF}" srcOrd="0" destOrd="0" presId="urn:microsoft.com/office/officeart/2005/8/layout/vList2"/>
    <dgm:cxn modelId="{3A705D86-27F1-4186-B5F0-4FBBE0EBF71C}" type="presParOf" srcId="{AE563F13-1AA5-450D-9916-2F11638C1DA9}" destId="{C7130AF6-5BCF-4F29-BA34-95CB85B72764}" srcOrd="1" destOrd="0" presId="urn:microsoft.com/office/officeart/2005/8/layout/vList2"/>
    <dgm:cxn modelId="{9F4BAB58-4BD1-416C-B496-780C6D23F298}" type="presParOf" srcId="{AE563F13-1AA5-450D-9916-2F11638C1DA9}" destId="{376597F5-777C-4886-9496-C2590412E54E}" srcOrd="2" destOrd="0" presId="urn:microsoft.com/office/officeart/2005/8/layout/vList2"/>
    <dgm:cxn modelId="{FBFB1A82-6CC2-4DE4-AD81-DF5793C17D94}" type="presParOf" srcId="{AE563F13-1AA5-450D-9916-2F11638C1DA9}" destId="{0FB52419-7EF2-4113-8849-3B16BAEC9DD7}" srcOrd="3" destOrd="0" presId="urn:microsoft.com/office/officeart/2005/8/layout/vList2"/>
    <dgm:cxn modelId="{CED7E08B-F47F-4725-A631-CD68765B1FEC}" type="presParOf" srcId="{AE563F13-1AA5-450D-9916-2F11638C1DA9}" destId="{AF79282F-4587-49CB-B714-735A3E3EDCB9}" srcOrd="4" destOrd="0" presId="urn:microsoft.com/office/officeart/2005/8/layout/vList2"/>
    <dgm:cxn modelId="{53E4D8B3-FEA4-47E6-8D84-E48C5E468964}" type="presParOf" srcId="{AE563F13-1AA5-450D-9916-2F11638C1DA9}" destId="{3FFC3410-A2D0-4B28-A055-BFAC61BCB93F}" srcOrd="5" destOrd="0" presId="urn:microsoft.com/office/officeart/2005/8/layout/vList2"/>
    <dgm:cxn modelId="{8120559E-2313-43C0-B481-2FE1D873435D}" type="presParOf" srcId="{AE563F13-1AA5-450D-9916-2F11638C1DA9}" destId="{78DA6840-523F-44DE-8870-8809A7BF9028}" srcOrd="6" destOrd="0" presId="urn:microsoft.com/office/officeart/2005/8/layout/vList2"/>
    <dgm:cxn modelId="{F932A414-F628-4312-8820-EF8C1E1945A5}" type="presParOf" srcId="{AE563F13-1AA5-450D-9916-2F11638C1DA9}" destId="{9C495DF5-169D-4A31-B3DB-88DFF8C7AB22}" srcOrd="7" destOrd="0" presId="urn:microsoft.com/office/officeart/2005/8/layout/vList2"/>
    <dgm:cxn modelId="{7B6E48D8-F441-49F9-9E85-1450DA51CEC4}" type="presParOf" srcId="{AE563F13-1AA5-450D-9916-2F11638C1DA9}" destId="{5AF62516-935A-4716-BC3C-96D1A9708875}" srcOrd="8" destOrd="0" presId="urn:microsoft.com/office/officeart/2005/8/layout/vList2"/>
    <dgm:cxn modelId="{75A345D4-5169-47E1-AEF5-AC1E44D2A2F8}" type="presParOf" srcId="{AE563F13-1AA5-450D-9916-2F11638C1DA9}" destId="{5EE99CAA-C70B-49D9-9943-E42F93D8C815}"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7D3DF8-B531-453C-B599-898D9D03A7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D36E825-4ACE-45FF-9A82-A07828909465}">
      <dgm:prSet phldrT="[Tekst]"/>
      <dgm:spPr/>
      <dgm:t>
        <a:bodyPr/>
        <a:lstStyle/>
        <a:p>
          <a:r>
            <a:rPr lang="pl-PL" dirty="0" smtClean="0"/>
            <a:t>Złożoność</a:t>
          </a:r>
          <a:endParaRPr lang="pl-PL" dirty="0"/>
        </a:p>
      </dgm:t>
    </dgm:pt>
    <dgm:pt modelId="{B4AFEE9B-1623-480E-AD65-DE7486D44E39}" type="parTrans" cxnId="{649E1C9A-C4FD-4E90-9094-E80372FE3B54}">
      <dgm:prSet/>
      <dgm:spPr/>
      <dgm:t>
        <a:bodyPr/>
        <a:lstStyle/>
        <a:p>
          <a:endParaRPr lang="pl-PL"/>
        </a:p>
      </dgm:t>
    </dgm:pt>
    <dgm:pt modelId="{3CA66D8E-C79A-4301-B374-30BE44E4CC8F}" type="sibTrans" cxnId="{649E1C9A-C4FD-4E90-9094-E80372FE3B54}">
      <dgm:prSet/>
      <dgm:spPr/>
      <dgm:t>
        <a:bodyPr/>
        <a:lstStyle/>
        <a:p>
          <a:endParaRPr lang="pl-PL"/>
        </a:p>
      </dgm:t>
    </dgm:pt>
    <dgm:pt modelId="{38F77422-9DC2-4461-90F4-808381EB6C65}">
      <dgm:prSet phldrT="[Tekst]"/>
      <dgm:spPr/>
      <dgm:t>
        <a:bodyPr/>
        <a:lstStyle/>
        <a:p>
          <a:r>
            <a:rPr lang="pl-PL" dirty="0" smtClean="0"/>
            <a:t>Konieczność obsługi większej liczby sytuacji (korzystnych i niekorzystnych) niż w systemach monolitycznych</a:t>
          </a:r>
          <a:endParaRPr lang="pl-PL" dirty="0"/>
        </a:p>
      </dgm:t>
    </dgm:pt>
    <dgm:pt modelId="{7E42520C-05FF-4542-92ED-FFCB90C662C0}" type="parTrans" cxnId="{8D5CBEEA-BF3A-4A31-9C1A-49FEF53E1159}">
      <dgm:prSet/>
      <dgm:spPr/>
      <dgm:t>
        <a:bodyPr/>
        <a:lstStyle/>
        <a:p>
          <a:endParaRPr lang="pl-PL"/>
        </a:p>
      </dgm:t>
    </dgm:pt>
    <dgm:pt modelId="{5D5F5B14-0F69-49D6-8F3A-089808006D11}" type="sibTrans" cxnId="{8D5CBEEA-BF3A-4A31-9C1A-49FEF53E1159}">
      <dgm:prSet/>
      <dgm:spPr/>
      <dgm:t>
        <a:bodyPr/>
        <a:lstStyle/>
        <a:p>
          <a:endParaRPr lang="pl-PL"/>
        </a:p>
      </dgm:t>
    </dgm:pt>
    <dgm:pt modelId="{CB61399F-1A2D-42E5-8BED-9711DCC11731}">
      <dgm:prSet phldrT="[Tekst]"/>
      <dgm:spPr/>
      <dgm:t>
        <a:bodyPr/>
        <a:lstStyle/>
        <a:p>
          <a:r>
            <a:rPr lang="pl-PL" dirty="0" smtClean="0"/>
            <a:t>Wzrost liczby pojedynczych awarii</a:t>
          </a:r>
          <a:endParaRPr lang="pl-PL" dirty="0"/>
        </a:p>
      </dgm:t>
    </dgm:pt>
    <dgm:pt modelId="{7AE97EF6-8A82-49B0-B4CC-14B044F0451A}" type="parTrans" cxnId="{6C00EABA-6F4F-4A66-86A2-B21FF967D541}">
      <dgm:prSet/>
      <dgm:spPr/>
      <dgm:t>
        <a:bodyPr/>
        <a:lstStyle/>
        <a:p>
          <a:endParaRPr lang="pl-PL"/>
        </a:p>
      </dgm:t>
    </dgm:pt>
    <dgm:pt modelId="{2AF9AD82-5FDD-4C7C-B9BF-B03397D23B2C}" type="sibTrans" cxnId="{6C00EABA-6F4F-4A66-86A2-B21FF967D541}">
      <dgm:prSet/>
      <dgm:spPr/>
      <dgm:t>
        <a:bodyPr/>
        <a:lstStyle/>
        <a:p>
          <a:endParaRPr lang="pl-PL"/>
        </a:p>
      </dgm:t>
    </dgm:pt>
    <dgm:pt modelId="{21F8D68D-EA5A-4A42-BBF1-FE8E7480EBDF}">
      <dgm:prSet phldrT="[Tekst]"/>
      <dgm:spPr/>
      <dgm:t>
        <a:bodyPr/>
        <a:lstStyle/>
        <a:p>
          <a:r>
            <a:rPr lang="pl-PL" dirty="0" smtClean="0"/>
            <a:t>Każdy pojedynczy komponent systemu może ulec awarii – wpływ tych awarii na działanie systemu jako całości wymaga świadomego zarządzania</a:t>
          </a:r>
          <a:endParaRPr lang="pl-PL" dirty="0"/>
        </a:p>
      </dgm:t>
    </dgm:pt>
    <dgm:pt modelId="{6A6B22FF-C327-472B-90B5-9F5FC64B0C98}" type="parTrans" cxnId="{548A0F74-DBD6-46F8-9FF7-68DA0AB3A980}">
      <dgm:prSet/>
      <dgm:spPr/>
      <dgm:t>
        <a:bodyPr/>
        <a:lstStyle/>
        <a:p>
          <a:endParaRPr lang="pl-PL"/>
        </a:p>
      </dgm:t>
    </dgm:pt>
    <dgm:pt modelId="{AEE67130-E96F-4C8F-8A94-E077723513D2}" type="sibTrans" cxnId="{548A0F74-DBD6-46F8-9FF7-68DA0AB3A980}">
      <dgm:prSet/>
      <dgm:spPr/>
      <dgm:t>
        <a:bodyPr/>
        <a:lstStyle/>
        <a:p>
          <a:endParaRPr lang="pl-PL"/>
        </a:p>
      </dgm:t>
    </dgm:pt>
    <dgm:pt modelId="{A6C8BD6C-B3B2-4605-8970-343DCDE52EF2}">
      <dgm:prSet phldrT="[Tekst]"/>
      <dgm:spPr/>
      <dgm:t>
        <a:bodyPr/>
        <a:lstStyle/>
        <a:p>
          <a:r>
            <a:rPr lang="pl-PL" dirty="0" smtClean="0"/>
            <a:t>Bezpieczeństwo</a:t>
          </a:r>
        </a:p>
      </dgm:t>
    </dgm:pt>
    <dgm:pt modelId="{B4F2E15E-1C80-4166-8AB2-D3523720A631}" type="parTrans" cxnId="{A643151B-3E22-4B18-8884-B35007EC6172}">
      <dgm:prSet/>
      <dgm:spPr/>
      <dgm:t>
        <a:bodyPr/>
        <a:lstStyle/>
        <a:p>
          <a:endParaRPr lang="pl-PL"/>
        </a:p>
      </dgm:t>
    </dgm:pt>
    <dgm:pt modelId="{1DEDE7B7-B08A-462B-8B72-29F3AA43F8B3}" type="sibTrans" cxnId="{A643151B-3E22-4B18-8884-B35007EC6172}">
      <dgm:prSet/>
      <dgm:spPr/>
      <dgm:t>
        <a:bodyPr/>
        <a:lstStyle/>
        <a:p>
          <a:endParaRPr lang="pl-PL"/>
        </a:p>
      </dgm:t>
    </dgm:pt>
    <dgm:pt modelId="{1691F446-2C4D-4079-9D16-C341031FF10A}">
      <dgm:prSet phldrT="[Tekst]"/>
      <dgm:spPr/>
      <dgm:t>
        <a:bodyPr/>
        <a:lstStyle/>
        <a:p>
          <a:r>
            <a:rPr lang="pl-PL" dirty="0" smtClean="0"/>
            <a:t>Zwiększona powierzchnia ataku (większa liczba elementów do zabezpieczenia, konieczność zabezpieczenia informacji przesyłanych pomiędzy węzłami systemu)</a:t>
          </a:r>
        </a:p>
      </dgm:t>
    </dgm:pt>
    <dgm:pt modelId="{DCA4AE69-92CF-4492-A9CA-C35A56BC76BB}" type="parTrans" cxnId="{C087B476-0ECB-4B01-B85A-EE7A409D083F}">
      <dgm:prSet/>
      <dgm:spPr/>
      <dgm:t>
        <a:bodyPr/>
        <a:lstStyle/>
        <a:p>
          <a:endParaRPr lang="pl-PL"/>
        </a:p>
      </dgm:t>
    </dgm:pt>
    <dgm:pt modelId="{05219947-3651-4DBB-9B49-DF587987A035}" type="sibTrans" cxnId="{C087B476-0ECB-4B01-B85A-EE7A409D083F}">
      <dgm:prSet/>
      <dgm:spPr/>
      <dgm:t>
        <a:bodyPr/>
        <a:lstStyle/>
        <a:p>
          <a:endParaRPr lang="pl-PL"/>
        </a:p>
      </dgm:t>
    </dgm:pt>
    <dgm:pt modelId="{AE563F13-1AA5-450D-9916-2F11638C1DA9}" type="pres">
      <dgm:prSet presAssocID="{E07D3DF8-B531-453C-B599-898D9D03A724}" presName="linear" presStyleCnt="0">
        <dgm:presLayoutVars>
          <dgm:animLvl val="lvl"/>
          <dgm:resizeHandles val="exact"/>
        </dgm:presLayoutVars>
      </dgm:prSet>
      <dgm:spPr/>
      <dgm:t>
        <a:bodyPr/>
        <a:lstStyle/>
        <a:p>
          <a:endParaRPr lang="pl-PL"/>
        </a:p>
      </dgm:t>
    </dgm:pt>
    <dgm:pt modelId="{401ECA87-A414-4C2E-815B-2E740FECD9DF}" type="pres">
      <dgm:prSet presAssocID="{2D36E825-4ACE-45FF-9A82-A07828909465}" presName="parentText" presStyleLbl="node1" presStyleIdx="0" presStyleCnt="3">
        <dgm:presLayoutVars>
          <dgm:chMax val="0"/>
          <dgm:bulletEnabled val="1"/>
        </dgm:presLayoutVars>
      </dgm:prSet>
      <dgm:spPr/>
      <dgm:t>
        <a:bodyPr/>
        <a:lstStyle/>
        <a:p>
          <a:endParaRPr lang="pl-PL"/>
        </a:p>
      </dgm:t>
    </dgm:pt>
    <dgm:pt modelId="{C7130AF6-5BCF-4F29-BA34-95CB85B72764}" type="pres">
      <dgm:prSet presAssocID="{2D36E825-4ACE-45FF-9A82-A07828909465}" presName="childText" presStyleLbl="revTx" presStyleIdx="0" presStyleCnt="3">
        <dgm:presLayoutVars>
          <dgm:bulletEnabled val="1"/>
        </dgm:presLayoutVars>
      </dgm:prSet>
      <dgm:spPr/>
      <dgm:t>
        <a:bodyPr/>
        <a:lstStyle/>
        <a:p>
          <a:endParaRPr lang="pl-PL"/>
        </a:p>
      </dgm:t>
    </dgm:pt>
    <dgm:pt modelId="{78DA6840-523F-44DE-8870-8809A7BF9028}" type="pres">
      <dgm:prSet presAssocID="{CB61399F-1A2D-42E5-8BED-9711DCC11731}" presName="parentText" presStyleLbl="node1" presStyleIdx="1" presStyleCnt="3">
        <dgm:presLayoutVars>
          <dgm:chMax val="0"/>
          <dgm:bulletEnabled val="1"/>
        </dgm:presLayoutVars>
      </dgm:prSet>
      <dgm:spPr/>
      <dgm:t>
        <a:bodyPr/>
        <a:lstStyle/>
        <a:p>
          <a:endParaRPr lang="pl-PL"/>
        </a:p>
      </dgm:t>
    </dgm:pt>
    <dgm:pt modelId="{9C495DF5-169D-4A31-B3DB-88DFF8C7AB22}" type="pres">
      <dgm:prSet presAssocID="{CB61399F-1A2D-42E5-8BED-9711DCC11731}" presName="childText" presStyleLbl="revTx" presStyleIdx="1" presStyleCnt="3">
        <dgm:presLayoutVars>
          <dgm:bulletEnabled val="1"/>
        </dgm:presLayoutVars>
      </dgm:prSet>
      <dgm:spPr/>
      <dgm:t>
        <a:bodyPr/>
        <a:lstStyle/>
        <a:p>
          <a:endParaRPr lang="pl-PL"/>
        </a:p>
      </dgm:t>
    </dgm:pt>
    <dgm:pt modelId="{5AF62516-935A-4716-BC3C-96D1A9708875}" type="pres">
      <dgm:prSet presAssocID="{A6C8BD6C-B3B2-4605-8970-343DCDE52EF2}" presName="parentText" presStyleLbl="node1" presStyleIdx="2" presStyleCnt="3">
        <dgm:presLayoutVars>
          <dgm:chMax val="0"/>
          <dgm:bulletEnabled val="1"/>
        </dgm:presLayoutVars>
      </dgm:prSet>
      <dgm:spPr/>
      <dgm:t>
        <a:bodyPr/>
        <a:lstStyle/>
        <a:p>
          <a:endParaRPr lang="pl-PL"/>
        </a:p>
      </dgm:t>
    </dgm:pt>
    <dgm:pt modelId="{5EE99CAA-C70B-49D9-9943-E42F93D8C815}" type="pres">
      <dgm:prSet presAssocID="{A6C8BD6C-B3B2-4605-8970-343DCDE52EF2}" presName="childText" presStyleLbl="revTx" presStyleIdx="2" presStyleCnt="3">
        <dgm:presLayoutVars>
          <dgm:bulletEnabled val="1"/>
        </dgm:presLayoutVars>
      </dgm:prSet>
      <dgm:spPr/>
      <dgm:t>
        <a:bodyPr/>
        <a:lstStyle/>
        <a:p>
          <a:endParaRPr lang="pl-PL"/>
        </a:p>
      </dgm:t>
    </dgm:pt>
  </dgm:ptLst>
  <dgm:cxnLst>
    <dgm:cxn modelId="{A643151B-3E22-4B18-8884-B35007EC6172}" srcId="{E07D3DF8-B531-453C-B599-898D9D03A724}" destId="{A6C8BD6C-B3B2-4605-8970-343DCDE52EF2}" srcOrd="2" destOrd="0" parTransId="{B4F2E15E-1C80-4166-8AB2-D3523720A631}" sibTransId="{1DEDE7B7-B08A-462B-8B72-29F3AA43F8B3}"/>
    <dgm:cxn modelId="{61DF26B5-61EC-4CC0-916D-36C222EC2E9A}" type="presOf" srcId="{21F8D68D-EA5A-4A42-BBF1-FE8E7480EBDF}" destId="{9C495DF5-169D-4A31-B3DB-88DFF8C7AB22}" srcOrd="0" destOrd="0" presId="urn:microsoft.com/office/officeart/2005/8/layout/vList2"/>
    <dgm:cxn modelId="{548A0F74-DBD6-46F8-9FF7-68DA0AB3A980}" srcId="{CB61399F-1A2D-42E5-8BED-9711DCC11731}" destId="{21F8D68D-EA5A-4A42-BBF1-FE8E7480EBDF}" srcOrd="0" destOrd="0" parTransId="{6A6B22FF-C327-472B-90B5-9F5FC64B0C98}" sibTransId="{AEE67130-E96F-4C8F-8A94-E077723513D2}"/>
    <dgm:cxn modelId="{C087B476-0ECB-4B01-B85A-EE7A409D083F}" srcId="{A6C8BD6C-B3B2-4605-8970-343DCDE52EF2}" destId="{1691F446-2C4D-4079-9D16-C341031FF10A}" srcOrd="0" destOrd="0" parTransId="{DCA4AE69-92CF-4492-A9CA-C35A56BC76BB}" sibTransId="{05219947-3651-4DBB-9B49-DF587987A035}"/>
    <dgm:cxn modelId="{45E20C9B-880D-4501-872F-9824EB3C2815}" type="presOf" srcId="{CB61399F-1A2D-42E5-8BED-9711DCC11731}" destId="{78DA6840-523F-44DE-8870-8809A7BF9028}" srcOrd="0" destOrd="0" presId="urn:microsoft.com/office/officeart/2005/8/layout/vList2"/>
    <dgm:cxn modelId="{D522EEA6-CED0-4726-8BDB-F1BEBE02DDCA}" type="presOf" srcId="{1691F446-2C4D-4079-9D16-C341031FF10A}" destId="{5EE99CAA-C70B-49D9-9943-E42F93D8C815}" srcOrd="0" destOrd="0" presId="urn:microsoft.com/office/officeart/2005/8/layout/vList2"/>
    <dgm:cxn modelId="{6C00EABA-6F4F-4A66-86A2-B21FF967D541}" srcId="{E07D3DF8-B531-453C-B599-898D9D03A724}" destId="{CB61399F-1A2D-42E5-8BED-9711DCC11731}" srcOrd="1" destOrd="0" parTransId="{7AE97EF6-8A82-49B0-B4CC-14B044F0451A}" sibTransId="{2AF9AD82-5FDD-4C7C-B9BF-B03397D23B2C}"/>
    <dgm:cxn modelId="{649E1C9A-C4FD-4E90-9094-E80372FE3B54}" srcId="{E07D3DF8-B531-453C-B599-898D9D03A724}" destId="{2D36E825-4ACE-45FF-9A82-A07828909465}" srcOrd="0" destOrd="0" parTransId="{B4AFEE9B-1623-480E-AD65-DE7486D44E39}" sibTransId="{3CA66D8E-C79A-4301-B374-30BE44E4CC8F}"/>
    <dgm:cxn modelId="{38242A67-662C-460B-BF65-C8E708CA8493}" type="presOf" srcId="{E07D3DF8-B531-453C-B599-898D9D03A724}" destId="{AE563F13-1AA5-450D-9916-2F11638C1DA9}" srcOrd="0" destOrd="0" presId="urn:microsoft.com/office/officeart/2005/8/layout/vList2"/>
    <dgm:cxn modelId="{332EF70E-5376-4614-A641-A415CA4B53BA}" type="presOf" srcId="{38F77422-9DC2-4461-90F4-808381EB6C65}" destId="{C7130AF6-5BCF-4F29-BA34-95CB85B72764}" srcOrd="0" destOrd="0" presId="urn:microsoft.com/office/officeart/2005/8/layout/vList2"/>
    <dgm:cxn modelId="{6CB5BE82-1794-466D-BCBE-E4216D2C3F5D}" type="presOf" srcId="{A6C8BD6C-B3B2-4605-8970-343DCDE52EF2}" destId="{5AF62516-935A-4716-BC3C-96D1A9708875}" srcOrd="0" destOrd="0" presId="urn:microsoft.com/office/officeart/2005/8/layout/vList2"/>
    <dgm:cxn modelId="{8D5CBEEA-BF3A-4A31-9C1A-49FEF53E1159}" srcId="{2D36E825-4ACE-45FF-9A82-A07828909465}" destId="{38F77422-9DC2-4461-90F4-808381EB6C65}" srcOrd="0" destOrd="0" parTransId="{7E42520C-05FF-4542-92ED-FFCB90C662C0}" sibTransId="{5D5F5B14-0F69-49D6-8F3A-089808006D11}"/>
    <dgm:cxn modelId="{331FC39C-4E6F-4B27-B6DC-F377B797448E}" type="presOf" srcId="{2D36E825-4ACE-45FF-9A82-A07828909465}" destId="{401ECA87-A414-4C2E-815B-2E740FECD9DF}" srcOrd="0" destOrd="0" presId="urn:microsoft.com/office/officeart/2005/8/layout/vList2"/>
    <dgm:cxn modelId="{0A9504AD-702D-4B23-9D1A-A693DB10C4CA}" type="presParOf" srcId="{AE563F13-1AA5-450D-9916-2F11638C1DA9}" destId="{401ECA87-A414-4C2E-815B-2E740FECD9DF}" srcOrd="0" destOrd="0" presId="urn:microsoft.com/office/officeart/2005/8/layout/vList2"/>
    <dgm:cxn modelId="{CF144102-22ED-49B9-9D0D-410272622A8C}" type="presParOf" srcId="{AE563F13-1AA5-450D-9916-2F11638C1DA9}" destId="{C7130AF6-5BCF-4F29-BA34-95CB85B72764}" srcOrd="1" destOrd="0" presId="urn:microsoft.com/office/officeart/2005/8/layout/vList2"/>
    <dgm:cxn modelId="{140F9814-D7BE-46E8-9B08-4CB539BF985A}" type="presParOf" srcId="{AE563F13-1AA5-450D-9916-2F11638C1DA9}" destId="{78DA6840-523F-44DE-8870-8809A7BF9028}" srcOrd="2" destOrd="0" presId="urn:microsoft.com/office/officeart/2005/8/layout/vList2"/>
    <dgm:cxn modelId="{46FC110F-66A1-4A72-B37B-805DA154A111}" type="presParOf" srcId="{AE563F13-1AA5-450D-9916-2F11638C1DA9}" destId="{9C495DF5-169D-4A31-B3DB-88DFF8C7AB22}" srcOrd="3" destOrd="0" presId="urn:microsoft.com/office/officeart/2005/8/layout/vList2"/>
    <dgm:cxn modelId="{57B2A0CB-FD22-4744-B743-E00F49DBBD58}" type="presParOf" srcId="{AE563F13-1AA5-450D-9916-2F11638C1DA9}" destId="{5AF62516-935A-4716-BC3C-96D1A9708875}" srcOrd="4" destOrd="0" presId="urn:microsoft.com/office/officeart/2005/8/layout/vList2"/>
    <dgm:cxn modelId="{09ABE168-DA6D-4DEA-A60F-75059C4F9D4F}" type="presParOf" srcId="{AE563F13-1AA5-450D-9916-2F11638C1DA9}" destId="{5EE99CAA-C70B-49D9-9943-E42F93D8C815}"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7D3DF8-B531-453C-B599-898D9D03A7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D36E825-4ACE-45FF-9A82-A07828909465}">
      <dgm:prSet phldrT="[Tekst]"/>
      <dgm:spPr/>
      <dgm:t>
        <a:bodyPr/>
        <a:lstStyle/>
        <a:p>
          <a:r>
            <a:rPr lang="pl-PL" dirty="0" smtClean="0"/>
            <a:t>Przezroczystość</a:t>
          </a:r>
          <a:endParaRPr lang="pl-PL" dirty="0"/>
        </a:p>
      </dgm:t>
    </dgm:pt>
    <dgm:pt modelId="{B4AFEE9B-1623-480E-AD65-DE7486D44E39}" type="parTrans" cxnId="{649E1C9A-C4FD-4E90-9094-E80372FE3B54}">
      <dgm:prSet/>
      <dgm:spPr/>
      <dgm:t>
        <a:bodyPr/>
        <a:lstStyle/>
        <a:p>
          <a:endParaRPr lang="pl-PL"/>
        </a:p>
      </dgm:t>
    </dgm:pt>
    <dgm:pt modelId="{3CA66D8E-C79A-4301-B374-30BE44E4CC8F}" type="sibTrans" cxnId="{649E1C9A-C4FD-4E90-9094-E80372FE3B54}">
      <dgm:prSet/>
      <dgm:spPr/>
      <dgm:t>
        <a:bodyPr/>
        <a:lstStyle/>
        <a:p>
          <a:endParaRPr lang="pl-PL"/>
        </a:p>
      </dgm:t>
    </dgm:pt>
    <dgm:pt modelId="{38F77422-9DC2-4461-90F4-808381EB6C65}">
      <dgm:prSet phldrT="[Tekst]"/>
      <dgm:spPr/>
      <dgm:t>
        <a:bodyPr/>
        <a:lstStyle/>
        <a:p>
          <a:r>
            <a:rPr lang="pl-PL" dirty="0" smtClean="0"/>
            <a:t>Użytkownik nie musi być świadomy rozproszenia systemu, położenia zasobów, ich replikacji, awarii, wpływu innych użytkowników i innych czynników.</a:t>
          </a:r>
          <a:endParaRPr lang="pl-PL" dirty="0"/>
        </a:p>
      </dgm:t>
    </dgm:pt>
    <dgm:pt modelId="{7E42520C-05FF-4542-92ED-FFCB90C662C0}" type="parTrans" cxnId="{8D5CBEEA-BF3A-4A31-9C1A-49FEF53E1159}">
      <dgm:prSet/>
      <dgm:spPr/>
      <dgm:t>
        <a:bodyPr/>
        <a:lstStyle/>
        <a:p>
          <a:endParaRPr lang="pl-PL"/>
        </a:p>
      </dgm:t>
    </dgm:pt>
    <dgm:pt modelId="{5D5F5B14-0F69-49D6-8F3A-089808006D11}" type="sibTrans" cxnId="{8D5CBEEA-BF3A-4A31-9C1A-49FEF53E1159}">
      <dgm:prSet/>
      <dgm:spPr/>
      <dgm:t>
        <a:bodyPr/>
        <a:lstStyle/>
        <a:p>
          <a:endParaRPr lang="pl-PL"/>
        </a:p>
      </dgm:t>
    </dgm:pt>
    <dgm:pt modelId="{CB61399F-1A2D-42E5-8BED-9711DCC11731}">
      <dgm:prSet phldrT="[Tekst]"/>
      <dgm:spPr/>
      <dgm:t>
        <a:bodyPr/>
        <a:lstStyle/>
        <a:p>
          <a:r>
            <a:rPr lang="pl-PL" dirty="0" smtClean="0"/>
            <a:t>Otwartość</a:t>
          </a:r>
          <a:endParaRPr lang="pl-PL" dirty="0"/>
        </a:p>
      </dgm:t>
    </dgm:pt>
    <dgm:pt modelId="{7AE97EF6-8A82-49B0-B4CC-14B044F0451A}" type="parTrans" cxnId="{6C00EABA-6F4F-4A66-86A2-B21FF967D541}">
      <dgm:prSet/>
      <dgm:spPr/>
      <dgm:t>
        <a:bodyPr/>
        <a:lstStyle/>
        <a:p>
          <a:endParaRPr lang="pl-PL"/>
        </a:p>
      </dgm:t>
    </dgm:pt>
    <dgm:pt modelId="{2AF9AD82-5FDD-4C7C-B9BF-B03397D23B2C}" type="sibTrans" cxnId="{6C00EABA-6F4F-4A66-86A2-B21FF967D541}">
      <dgm:prSet/>
      <dgm:spPr/>
      <dgm:t>
        <a:bodyPr/>
        <a:lstStyle/>
        <a:p>
          <a:endParaRPr lang="pl-PL"/>
        </a:p>
      </dgm:t>
    </dgm:pt>
    <dgm:pt modelId="{21F8D68D-EA5A-4A42-BBF1-FE8E7480EBDF}">
      <dgm:prSet phldrT="[Tekst]"/>
      <dgm:spPr/>
      <dgm:t>
        <a:bodyPr/>
        <a:lstStyle/>
        <a:p>
          <a:r>
            <a:rPr lang="pl-PL" dirty="0" smtClean="0"/>
            <a:t>Usługi poszczególnych elementów są zgodne ze standardowymi regułami definiującymi ich składnię i semantykę. Dzięki temu zmiana lub rozbudowa systemu jest ułatwiona.</a:t>
          </a:r>
          <a:endParaRPr lang="pl-PL" dirty="0"/>
        </a:p>
      </dgm:t>
    </dgm:pt>
    <dgm:pt modelId="{6A6B22FF-C327-472B-90B5-9F5FC64B0C98}" type="parTrans" cxnId="{548A0F74-DBD6-46F8-9FF7-68DA0AB3A980}">
      <dgm:prSet/>
      <dgm:spPr/>
      <dgm:t>
        <a:bodyPr/>
        <a:lstStyle/>
        <a:p>
          <a:endParaRPr lang="pl-PL"/>
        </a:p>
      </dgm:t>
    </dgm:pt>
    <dgm:pt modelId="{AEE67130-E96F-4C8F-8A94-E077723513D2}" type="sibTrans" cxnId="{548A0F74-DBD6-46F8-9FF7-68DA0AB3A980}">
      <dgm:prSet/>
      <dgm:spPr/>
      <dgm:t>
        <a:bodyPr/>
        <a:lstStyle/>
        <a:p>
          <a:endParaRPr lang="pl-PL"/>
        </a:p>
      </dgm:t>
    </dgm:pt>
    <dgm:pt modelId="{A6C8BD6C-B3B2-4605-8970-343DCDE52EF2}">
      <dgm:prSet phldrT="[Tekst]"/>
      <dgm:spPr/>
      <dgm:t>
        <a:bodyPr/>
        <a:lstStyle/>
        <a:p>
          <a:r>
            <a:rPr lang="pl-PL" dirty="0" smtClean="0"/>
            <a:t>Odporność na awarie</a:t>
          </a:r>
        </a:p>
      </dgm:t>
    </dgm:pt>
    <dgm:pt modelId="{B4F2E15E-1C80-4166-8AB2-D3523720A631}" type="parTrans" cxnId="{A643151B-3E22-4B18-8884-B35007EC6172}">
      <dgm:prSet/>
      <dgm:spPr/>
      <dgm:t>
        <a:bodyPr/>
        <a:lstStyle/>
        <a:p>
          <a:endParaRPr lang="pl-PL"/>
        </a:p>
      </dgm:t>
    </dgm:pt>
    <dgm:pt modelId="{1DEDE7B7-B08A-462B-8B72-29F3AA43F8B3}" type="sibTrans" cxnId="{A643151B-3E22-4B18-8884-B35007EC6172}">
      <dgm:prSet/>
      <dgm:spPr/>
      <dgm:t>
        <a:bodyPr/>
        <a:lstStyle/>
        <a:p>
          <a:endParaRPr lang="pl-PL"/>
        </a:p>
      </dgm:t>
    </dgm:pt>
    <dgm:pt modelId="{1691F446-2C4D-4079-9D16-C341031FF10A}">
      <dgm:prSet phldrT="[Tekst]"/>
      <dgm:spPr/>
      <dgm:t>
        <a:bodyPr/>
        <a:lstStyle/>
        <a:p>
          <a:r>
            <a:rPr lang="pl-PL" dirty="0" smtClean="0"/>
            <a:t>System złożony z nadmiarowych elementów może być bardziej odporny niż system złożony z pojedynczych elementów.</a:t>
          </a:r>
        </a:p>
      </dgm:t>
    </dgm:pt>
    <dgm:pt modelId="{DCA4AE69-92CF-4492-A9CA-C35A56BC76BB}" type="parTrans" cxnId="{C087B476-0ECB-4B01-B85A-EE7A409D083F}">
      <dgm:prSet/>
      <dgm:spPr/>
      <dgm:t>
        <a:bodyPr/>
        <a:lstStyle/>
        <a:p>
          <a:endParaRPr lang="pl-PL"/>
        </a:p>
      </dgm:t>
    </dgm:pt>
    <dgm:pt modelId="{05219947-3651-4DBB-9B49-DF587987A035}" type="sibTrans" cxnId="{C087B476-0ECB-4B01-B85A-EE7A409D083F}">
      <dgm:prSet/>
      <dgm:spPr/>
      <dgm:t>
        <a:bodyPr/>
        <a:lstStyle/>
        <a:p>
          <a:endParaRPr lang="pl-PL"/>
        </a:p>
      </dgm:t>
    </dgm:pt>
    <dgm:pt modelId="{E9705339-6862-4592-949E-99BA249F19D1}">
      <dgm:prSet phldrT="[Tekst]"/>
      <dgm:spPr/>
      <dgm:t>
        <a:bodyPr/>
        <a:lstStyle/>
        <a:p>
          <a:r>
            <a:rPr lang="pl-PL" dirty="0" smtClean="0"/>
            <a:t>Wydajność</a:t>
          </a:r>
        </a:p>
      </dgm:t>
    </dgm:pt>
    <dgm:pt modelId="{06AAE812-5F9C-4F28-A6DB-C0E5E9A112D8}" type="parTrans" cxnId="{3109AF4A-1468-4B5C-BE53-69CBA1E54CEA}">
      <dgm:prSet/>
      <dgm:spPr/>
      <dgm:t>
        <a:bodyPr/>
        <a:lstStyle/>
        <a:p>
          <a:endParaRPr lang="pl-PL"/>
        </a:p>
      </dgm:t>
    </dgm:pt>
    <dgm:pt modelId="{E3E15143-41D2-41E3-8117-DAD4A96EA8BC}" type="sibTrans" cxnId="{3109AF4A-1468-4B5C-BE53-69CBA1E54CEA}">
      <dgm:prSet/>
      <dgm:spPr/>
      <dgm:t>
        <a:bodyPr/>
        <a:lstStyle/>
        <a:p>
          <a:endParaRPr lang="pl-PL"/>
        </a:p>
      </dgm:t>
    </dgm:pt>
    <dgm:pt modelId="{83006853-3F34-4B56-B449-FA6A1E70C877}">
      <dgm:prSet phldrT="[Tekst]"/>
      <dgm:spPr/>
      <dgm:t>
        <a:bodyPr/>
        <a:lstStyle/>
        <a:p>
          <a:r>
            <a:rPr lang="pl-PL" dirty="0" smtClean="0"/>
            <a:t>Zmultiplikowane elementy pozwalają wykonać tę samą operację szybciej poprzez zrównoleglenie obliczeń. Trzeba jednak brać pod uwagę narzut na komunikację pomiędzy elementami oraz dodatkowe operacje potrzebne na przykład dla zapewnienia odporności na awarie.</a:t>
          </a:r>
        </a:p>
      </dgm:t>
    </dgm:pt>
    <dgm:pt modelId="{B0ED33F8-6293-440A-AC5A-286812C9ED6B}" type="parTrans" cxnId="{D30D59F3-71D6-4920-B79A-985FF9D767CC}">
      <dgm:prSet/>
      <dgm:spPr/>
      <dgm:t>
        <a:bodyPr/>
        <a:lstStyle/>
        <a:p>
          <a:endParaRPr lang="pl-PL"/>
        </a:p>
      </dgm:t>
    </dgm:pt>
    <dgm:pt modelId="{FCC202FC-334D-4ED6-B57B-5C99CA915F34}" type="sibTrans" cxnId="{D30D59F3-71D6-4920-B79A-985FF9D767CC}">
      <dgm:prSet/>
      <dgm:spPr/>
      <dgm:t>
        <a:bodyPr/>
        <a:lstStyle/>
        <a:p>
          <a:endParaRPr lang="pl-PL"/>
        </a:p>
      </dgm:t>
    </dgm:pt>
    <dgm:pt modelId="{632313F7-92C6-4DF6-B3C3-79F0F93A02D6}">
      <dgm:prSet phldrT="[Tekst]"/>
      <dgm:spPr/>
      <dgm:t>
        <a:bodyPr/>
        <a:lstStyle/>
        <a:p>
          <a:r>
            <a:rPr lang="pl-PL" dirty="0" smtClean="0"/>
            <a:t>Skalowalność</a:t>
          </a:r>
        </a:p>
      </dgm:t>
    </dgm:pt>
    <dgm:pt modelId="{804005BE-B51D-4726-AC1E-68BB62682854}" type="parTrans" cxnId="{957A5732-6643-4B4A-93D8-DB61D5FFC83E}">
      <dgm:prSet/>
      <dgm:spPr/>
      <dgm:t>
        <a:bodyPr/>
        <a:lstStyle/>
        <a:p>
          <a:endParaRPr lang="pl-PL"/>
        </a:p>
      </dgm:t>
    </dgm:pt>
    <dgm:pt modelId="{990CB716-E548-450E-9A90-4D8DB093C1ED}" type="sibTrans" cxnId="{957A5732-6643-4B4A-93D8-DB61D5FFC83E}">
      <dgm:prSet/>
      <dgm:spPr/>
      <dgm:t>
        <a:bodyPr/>
        <a:lstStyle/>
        <a:p>
          <a:endParaRPr lang="pl-PL"/>
        </a:p>
      </dgm:t>
    </dgm:pt>
    <dgm:pt modelId="{0D9C04A8-F6C4-4A94-AAC0-4CDF1E2E33FD}">
      <dgm:prSet phldrT="[Tekst]"/>
      <dgm:spPr/>
      <dgm:t>
        <a:bodyPr/>
        <a:lstStyle/>
        <a:p>
          <a:r>
            <a:rPr lang="pl-PL" dirty="0" smtClean="0"/>
            <a:t>Wydajność i pojemność dobrze zaprojektowanego systemu można modyfikować w miarę wzrostu potrzeb.</a:t>
          </a:r>
        </a:p>
      </dgm:t>
    </dgm:pt>
    <dgm:pt modelId="{F63F2778-E27B-4AE3-84B3-300A6BD57EE8}" type="parTrans" cxnId="{5274B04B-EBA3-4A06-A97D-DC94381F8CD3}">
      <dgm:prSet/>
      <dgm:spPr/>
      <dgm:t>
        <a:bodyPr/>
        <a:lstStyle/>
        <a:p>
          <a:endParaRPr lang="pl-PL"/>
        </a:p>
      </dgm:t>
    </dgm:pt>
    <dgm:pt modelId="{30B342D8-FC19-44EE-AC4E-C090EECA01D0}" type="sibTrans" cxnId="{5274B04B-EBA3-4A06-A97D-DC94381F8CD3}">
      <dgm:prSet/>
      <dgm:spPr/>
      <dgm:t>
        <a:bodyPr/>
        <a:lstStyle/>
        <a:p>
          <a:endParaRPr lang="pl-PL"/>
        </a:p>
      </dgm:t>
    </dgm:pt>
    <dgm:pt modelId="{AE563F13-1AA5-450D-9916-2F11638C1DA9}" type="pres">
      <dgm:prSet presAssocID="{E07D3DF8-B531-453C-B599-898D9D03A724}" presName="linear" presStyleCnt="0">
        <dgm:presLayoutVars>
          <dgm:animLvl val="lvl"/>
          <dgm:resizeHandles val="exact"/>
        </dgm:presLayoutVars>
      </dgm:prSet>
      <dgm:spPr/>
      <dgm:t>
        <a:bodyPr/>
        <a:lstStyle/>
        <a:p>
          <a:endParaRPr lang="pl-PL"/>
        </a:p>
      </dgm:t>
    </dgm:pt>
    <dgm:pt modelId="{401ECA87-A414-4C2E-815B-2E740FECD9DF}" type="pres">
      <dgm:prSet presAssocID="{2D36E825-4ACE-45FF-9A82-A07828909465}" presName="parentText" presStyleLbl="node1" presStyleIdx="0" presStyleCnt="5">
        <dgm:presLayoutVars>
          <dgm:chMax val="0"/>
          <dgm:bulletEnabled val="1"/>
        </dgm:presLayoutVars>
      </dgm:prSet>
      <dgm:spPr/>
      <dgm:t>
        <a:bodyPr/>
        <a:lstStyle/>
        <a:p>
          <a:endParaRPr lang="pl-PL"/>
        </a:p>
      </dgm:t>
    </dgm:pt>
    <dgm:pt modelId="{C7130AF6-5BCF-4F29-BA34-95CB85B72764}" type="pres">
      <dgm:prSet presAssocID="{2D36E825-4ACE-45FF-9A82-A07828909465}" presName="childText" presStyleLbl="revTx" presStyleIdx="0" presStyleCnt="5">
        <dgm:presLayoutVars>
          <dgm:bulletEnabled val="1"/>
        </dgm:presLayoutVars>
      </dgm:prSet>
      <dgm:spPr/>
      <dgm:t>
        <a:bodyPr/>
        <a:lstStyle/>
        <a:p>
          <a:endParaRPr lang="pl-PL"/>
        </a:p>
      </dgm:t>
    </dgm:pt>
    <dgm:pt modelId="{78DA6840-523F-44DE-8870-8809A7BF9028}" type="pres">
      <dgm:prSet presAssocID="{CB61399F-1A2D-42E5-8BED-9711DCC11731}" presName="parentText" presStyleLbl="node1" presStyleIdx="1" presStyleCnt="5">
        <dgm:presLayoutVars>
          <dgm:chMax val="0"/>
          <dgm:bulletEnabled val="1"/>
        </dgm:presLayoutVars>
      </dgm:prSet>
      <dgm:spPr/>
      <dgm:t>
        <a:bodyPr/>
        <a:lstStyle/>
        <a:p>
          <a:endParaRPr lang="pl-PL"/>
        </a:p>
      </dgm:t>
    </dgm:pt>
    <dgm:pt modelId="{9C495DF5-169D-4A31-B3DB-88DFF8C7AB22}" type="pres">
      <dgm:prSet presAssocID="{CB61399F-1A2D-42E5-8BED-9711DCC11731}" presName="childText" presStyleLbl="revTx" presStyleIdx="1" presStyleCnt="5">
        <dgm:presLayoutVars>
          <dgm:bulletEnabled val="1"/>
        </dgm:presLayoutVars>
      </dgm:prSet>
      <dgm:spPr/>
      <dgm:t>
        <a:bodyPr/>
        <a:lstStyle/>
        <a:p>
          <a:endParaRPr lang="pl-PL"/>
        </a:p>
      </dgm:t>
    </dgm:pt>
    <dgm:pt modelId="{5AF62516-935A-4716-BC3C-96D1A9708875}" type="pres">
      <dgm:prSet presAssocID="{A6C8BD6C-B3B2-4605-8970-343DCDE52EF2}" presName="parentText" presStyleLbl="node1" presStyleIdx="2" presStyleCnt="5">
        <dgm:presLayoutVars>
          <dgm:chMax val="0"/>
          <dgm:bulletEnabled val="1"/>
        </dgm:presLayoutVars>
      </dgm:prSet>
      <dgm:spPr/>
      <dgm:t>
        <a:bodyPr/>
        <a:lstStyle/>
        <a:p>
          <a:endParaRPr lang="pl-PL"/>
        </a:p>
      </dgm:t>
    </dgm:pt>
    <dgm:pt modelId="{5EE99CAA-C70B-49D9-9943-E42F93D8C815}" type="pres">
      <dgm:prSet presAssocID="{A6C8BD6C-B3B2-4605-8970-343DCDE52EF2}" presName="childText" presStyleLbl="revTx" presStyleIdx="2" presStyleCnt="5">
        <dgm:presLayoutVars>
          <dgm:bulletEnabled val="1"/>
        </dgm:presLayoutVars>
      </dgm:prSet>
      <dgm:spPr/>
      <dgm:t>
        <a:bodyPr/>
        <a:lstStyle/>
        <a:p>
          <a:endParaRPr lang="pl-PL"/>
        </a:p>
      </dgm:t>
    </dgm:pt>
    <dgm:pt modelId="{8E384E35-9385-455F-B372-4AA6FE4C9346}" type="pres">
      <dgm:prSet presAssocID="{E9705339-6862-4592-949E-99BA249F19D1}" presName="parentText" presStyleLbl="node1" presStyleIdx="3" presStyleCnt="5" custLinFactNeighborY="2221">
        <dgm:presLayoutVars>
          <dgm:chMax val="0"/>
          <dgm:bulletEnabled val="1"/>
        </dgm:presLayoutVars>
      </dgm:prSet>
      <dgm:spPr/>
      <dgm:t>
        <a:bodyPr/>
        <a:lstStyle/>
        <a:p>
          <a:endParaRPr lang="pl-PL"/>
        </a:p>
      </dgm:t>
    </dgm:pt>
    <dgm:pt modelId="{7E58D7A6-E1A3-4F64-B2F9-76B3525CD76E}" type="pres">
      <dgm:prSet presAssocID="{E9705339-6862-4592-949E-99BA249F19D1}" presName="childText" presStyleLbl="revTx" presStyleIdx="3" presStyleCnt="5">
        <dgm:presLayoutVars>
          <dgm:bulletEnabled val="1"/>
        </dgm:presLayoutVars>
      </dgm:prSet>
      <dgm:spPr/>
      <dgm:t>
        <a:bodyPr/>
        <a:lstStyle/>
        <a:p>
          <a:endParaRPr lang="pl-PL"/>
        </a:p>
      </dgm:t>
    </dgm:pt>
    <dgm:pt modelId="{1A51C3D3-58C0-4069-AB0A-A95B0B4B888D}" type="pres">
      <dgm:prSet presAssocID="{632313F7-92C6-4DF6-B3C3-79F0F93A02D6}" presName="parentText" presStyleLbl="node1" presStyleIdx="4" presStyleCnt="5">
        <dgm:presLayoutVars>
          <dgm:chMax val="0"/>
          <dgm:bulletEnabled val="1"/>
        </dgm:presLayoutVars>
      </dgm:prSet>
      <dgm:spPr/>
      <dgm:t>
        <a:bodyPr/>
        <a:lstStyle/>
        <a:p>
          <a:endParaRPr lang="pl-PL"/>
        </a:p>
      </dgm:t>
    </dgm:pt>
    <dgm:pt modelId="{C4D7444D-E9C0-4694-BF04-B566F459108B}" type="pres">
      <dgm:prSet presAssocID="{632313F7-92C6-4DF6-B3C3-79F0F93A02D6}" presName="childText" presStyleLbl="revTx" presStyleIdx="4" presStyleCnt="5">
        <dgm:presLayoutVars>
          <dgm:bulletEnabled val="1"/>
        </dgm:presLayoutVars>
      </dgm:prSet>
      <dgm:spPr/>
      <dgm:t>
        <a:bodyPr/>
        <a:lstStyle/>
        <a:p>
          <a:endParaRPr lang="pl-PL"/>
        </a:p>
      </dgm:t>
    </dgm:pt>
  </dgm:ptLst>
  <dgm:cxnLst>
    <dgm:cxn modelId="{A643151B-3E22-4B18-8884-B35007EC6172}" srcId="{E07D3DF8-B531-453C-B599-898D9D03A724}" destId="{A6C8BD6C-B3B2-4605-8970-343DCDE52EF2}" srcOrd="2" destOrd="0" parTransId="{B4F2E15E-1C80-4166-8AB2-D3523720A631}" sibTransId="{1DEDE7B7-B08A-462B-8B72-29F3AA43F8B3}"/>
    <dgm:cxn modelId="{06E85CA7-A81C-4492-8E42-89F587E35226}" type="presOf" srcId="{38F77422-9DC2-4461-90F4-808381EB6C65}" destId="{C7130AF6-5BCF-4F29-BA34-95CB85B72764}" srcOrd="0" destOrd="0" presId="urn:microsoft.com/office/officeart/2005/8/layout/vList2"/>
    <dgm:cxn modelId="{5907D802-1C99-48F0-B720-E1CAFE993656}" type="presOf" srcId="{632313F7-92C6-4DF6-B3C3-79F0F93A02D6}" destId="{1A51C3D3-58C0-4069-AB0A-A95B0B4B888D}" srcOrd="0" destOrd="0" presId="urn:microsoft.com/office/officeart/2005/8/layout/vList2"/>
    <dgm:cxn modelId="{5274B04B-EBA3-4A06-A97D-DC94381F8CD3}" srcId="{632313F7-92C6-4DF6-B3C3-79F0F93A02D6}" destId="{0D9C04A8-F6C4-4A94-AAC0-4CDF1E2E33FD}" srcOrd="0" destOrd="0" parTransId="{F63F2778-E27B-4AE3-84B3-300A6BD57EE8}" sibTransId="{30B342D8-FC19-44EE-AC4E-C090EECA01D0}"/>
    <dgm:cxn modelId="{700FBA62-08AC-4D50-A12E-F81588B592CD}" type="presOf" srcId="{21F8D68D-EA5A-4A42-BBF1-FE8E7480EBDF}" destId="{9C495DF5-169D-4A31-B3DB-88DFF8C7AB22}" srcOrd="0" destOrd="0" presId="urn:microsoft.com/office/officeart/2005/8/layout/vList2"/>
    <dgm:cxn modelId="{548A0F74-DBD6-46F8-9FF7-68DA0AB3A980}" srcId="{CB61399F-1A2D-42E5-8BED-9711DCC11731}" destId="{21F8D68D-EA5A-4A42-BBF1-FE8E7480EBDF}" srcOrd="0" destOrd="0" parTransId="{6A6B22FF-C327-472B-90B5-9F5FC64B0C98}" sibTransId="{AEE67130-E96F-4C8F-8A94-E077723513D2}"/>
    <dgm:cxn modelId="{C087B476-0ECB-4B01-B85A-EE7A409D083F}" srcId="{A6C8BD6C-B3B2-4605-8970-343DCDE52EF2}" destId="{1691F446-2C4D-4079-9D16-C341031FF10A}" srcOrd="0" destOrd="0" parTransId="{DCA4AE69-92CF-4492-A9CA-C35A56BC76BB}" sibTransId="{05219947-3651-4DBB-9B49-DF587987A035}"/>
    <dgm:cxn modelId="{3109AF4A-1468-4B5C-BE53-69CBA1E54CEA}" srcId="{E07D3DF8-B531-453C-B599-898D9D03A724}" destId="{E9705339-6862-4592-949E-99BA249F19D1}" srcOrd="3" destOrd="0" parTransId="{06AAE812-5F9C-4F28-A6DB-C0E5E9A112D8}" sibTransId="{E3E15143-41D2-41E3-8117-DAD4A96EA8BC}"/>
    <dgm:cxn modelId="{6C00EABA-6F4F-4A66-86A2-B21FF967D541}" srcId="{E07D3DF8-B531-453C-B599-898D9D03A724}" destId="{CB61399F-1A2D-42E5-8BED-9711DCC11731}" srcOrd="1" destOrd="0" parTransId="{7AE97EF6-8A82-49B0-B4CC-14B044F0451A}" sibTransId="{2AF9AD82-5FDD-4C7C-B9BF-B03397D23B2C}"/>
    <dgm:cxn modelId="{649E1C9A-C4FD-4E90-9094-E80372FE3B54}" srcId="{E07D3DF8-B531-453C-B599-898D9D03A724}" destId="{2D36E825-4ACE-45FF-9A82-A07828909465}" srcOrd="0" destOrd="0" parTransId="{B4AFEE9B-1623-480E-AD65-DE7486D44E39}" sibTransId="{3CA66D8E-C79A-4301-B374-30BE44E4CC8F}"/>
    <dgm:cxn modelId="{D30D59F3-71D6-4920-B79A-985FF9D767CC}" srcId="{E9705339-6862-4592-949E-99BA249F19D1}" destId="{83006853-3F34-4B56-B449-FA6A1E70C877}" srcOrd="0" destOrd="0" parTransId="{B0ED33F8-6293-440A-AC5A-286812C9ED6B}" sibTransId="{FCC202FC-334D-4ED6-B57B-5C99CA915F34}"/>
    <dgm:cxn modelId="{12B07D0C-D790-44F7-94D8-ED4470F1980B}" type="presOf" srcId="{E9705339-6862-4592-949E-99BA249F19D1}" destId="{8E384E35-9385-455F-B372-4AA6FE4C9346}" srcOrd="0" destOrd="0" presId="urn:microsoft.com/office/officeart/2005/8/layout/vList2"/>
    <dgm:cxn modelId="{8B9AD8B4-B349-4B8D-BAB4-409CEC2F9059}" type="presOf" srcId="{E07D3DF8-B531-453C-B599-898D9D03A724}" destId="{AE563F13-1AA5-450D-9916-2F11638C1DA9}" srcOrd="0" destOrd="0" presId="urn:microsoft.com/office/officeart/2005/8/layout/vList2"/>
    <dgm:cxn modelId="{66F172EE-A2E4-46F7-85EE-7178ED2C26A8}" type="presOf" srcId="{2D36E825-4ACE-45FF-9A82-A07828909465}" destId="{401ECA87-A414-4C2E-815B-2E740FECD9DF}" srcOrd="0" destOrd="0" presId="urn:microsoft.com/office/officeart/2005/8/layout/vList2"/>
    <dgm:cxn modelId="{80FC98DC-09F5-4861-9121-46E4D391D09F}" type="presOf" srcId="{A6C8BD6C-B3B2-4605-8970-343DCDE52EF2}" destId="{5AF62516-935A-4716-BC3C-96D1A9708875}" srcOrd="0" destOrd="0" presId="urn:microsoft.com/office/officeart/2005/8/layout/vList2"/>
    <dgm:cxn modelId="{EA3B3533-2C9C-48E2-9285-90EC72A69282}" type="presOf" srcId="{83006853-3F34-4B56-B449-FA6A1E70C877}" destId="{7E58D7A6-E1A3-4F64-B2F9-76B3525CD76E}" srcOrd="0" destOrd="0" presId="urn:microsoft.com/office/officeart/2005/8/layout/vList2"/>
    <dgm:cxn modelId="{957A5732-6643-4B4A-93D8-DB61D5FFC83E}" srcId="{E07D3DF8-B531-453C-B599-898D9D03A724}" destId="{632313F7-92C6-4DF6-B3C3-79F0F93A02D6}" srcOrd="4" destOrd="0" parTransId="{804005BE-B51D-4726-AC1E-68BB62682854}" sibTransId="{990CB716-E548-450E-9A90-4D8DB093C1ED}"/>
    <dgm:cxn modelId="{FC5954B9-4B52-4440-B922-05DA414BC514}" type="presOf" srcId="{1691F446-2C4D-4079-9D16-C341031FF10A}" destId="{5EE99CAA-C70B-49D9-9943-E42F93D8C815}" srcOrd="0" destOrd="0" presId="urn:microsoft.com/office/officeart/2005/8/layout/vList2"/>
    <dgm:cxn modelId="{4562EE19-D178-43C7-BCD7-5DEF9C1E6452}" type="presOf" srcId="{0D9C04A8-F6C4-4A94-AAC0-4CDF1E2E33FD}" destId="{C4D7444D-E9C0-4694-BF04-B566F459108B}" srcOrd="0" destOrd="0" presId="urn:microsoft.com/office/officeart/2005/8/layout/vList2"/>
    <dgm:cxn modelId="{5E0F4203-A41F-4185-972F-E7C47C185231}" type="presOf" srcId="{CB61399F-1A2D-42E5-8BED-9711DCC11731}" destId="{78DA6840-523F-44DE-8870-8809A7BF9028}" srcOrd="0" destOrd="0" presId="urn:microsoft.com/office/officeart/2005/8/layout/vList2"/>
    <dgm:cxn modelId="{8D5CBEEA-BF3A-4A31-9C1A-49FEF53E1159}" srcId="{2D36E825-4ACE-45FF-9A82-A07828909465}" destId="{38F77422-9DC2-4461-90F4-808381EB6C65}" srcOrd="0" destOrd="0" parTransId="{7E42520C-05FF-4542-92ED-FFCB90C662C0}" sibTransId="{5D5F5B14-0F69-49D6-8F3A-089808006D11}"/>
    <dgm:cxn modelId="{9A7975D6-1D4E-4856-B3C4-932BFBD3CDDB}" type="presParOf" srcId="{AE563F13-1AA5-450D-9916-2F11638C1DA9}" destId="{401ECA87-A414-4C2E-815B-2E740FECD9DF}" srcOrd="0" destOrd="0" presId="urn:microsoft.com/office/officeart/2005/8/layout/vList2"/>
    <dgm:cxn modelId="{3AF63245-2634-4686-883D-40B5F87F6805}" type="presParOf" srcId="{AE563F13-1AA5-450D-9916-2F11638C1DA9}" destId="{C7130AF6-5BCF-4F29-BA34-95CB85B72764}" srcOrd="1" destOrd="0" presId="urn:microsoft.com/office/officeart/2005/8/layout/vList2"/>
    <dgm:cxn modelId="{8DA64A14-6FC0-478B-BD2D-7F1A95AA20EC}" type="presParOf" srcId="{AE563F13-1AA5-450D-9916-2F11638C1DA9}" destId="{78DA6840-523F-44DE-8870-8809A7BF9028}" srcOrd="2" destOrd="0" presId="urn:microsoft.com/office/officeart/2005/8/layout/vList2"/>
    <dgm:cxn modelId="{B622D61B-B57E-4195-B88E-667F33F755CD}" type="presParOf" srcId="{AE563F13-1AA5-450D-9916-2F11638C1DA9}" destId="{9C495DF5-169D-4A31-B3DB-88DFF8C7AB22}" srcOrd="3" destOrd="0" presId="urn:microsoft.com/office/officeart/2005/8/layout/vList2"/>
    <dgm:cxn modelId="{392EB325-4149-4639-8ECB-9E5FC7097F6B}" type="presParOf" srcId="{AE563F13-1AA5-450D-9916-2F11638C1DA9}" destId="{5AF62516-935A-4716-BC3C-96D1A9708875}" srcOrd="4" destOrd="0" presId="urn:microsoft.com/office/officeart/2005/8/layout/vList2"/>
    <dgm:cxn modelId="{DAE6FBB8-3E38-4459-BEE7-43FD68AB8C6F}" type="presParOf" srcId="{AE563F13-1AA5-450D-9916-2F11638C1DA9}" destId="{5EE99CAA-C70B-49D9-9943-E42F93D8C815}" srcOrd="5" destOrd="0" presId="urn:microsoft.com/office/officeart/2005/8/layout/vList2"/>
    <dgm:cxn modelId="{57CAE5D7-8A83-4DE9-8060-B711AE8B6693}" type="presParOf" srcId="{AE563F13-1AA5-450D-9916-2F11638C1DA9}" destId="{8E384E35-9385-455F-B372-4AA6FE4C9346}" srcOrd="6" destOrd="0" presId="urn:microsoft.com/office/officeart/2005/8/layout/vList2"/>
    <dgm:cxn modelId="{71383173-AD95-469D-86E4-D8DA029A1E35}" type="presParOf" srcId="{AE563F13-1AA5-450D-9916-2F11638C1DA9}" destId="{7E58D7A6-E1A3-4F64-B2F9-76B3525CD76E}" srcOrd="7" destOrd="0" presId="urn:microsoft.com/office/officeart/2005/8/layout/vList2"/>
    <dgm:cxn modelId="{8556DFBF-60E8-4749-8B43-13AB80B7C6EE}" type="presParOf" srcId="{AE563F13-1AA5-450D-9916-2F11638C1DA9}" destId="{1A51C3D3-58C0-4069-AB0A-A95B0B4B888D}" srcOrd="8" destOrd="0" presId="urn:microsoft.com/office/officeart/2005/8/layout/vList2"/>
    <dgm:cxn modelId="{BECB1400-DF2E-4D4E-9D82-EFCA99AE8180}" type="presParOf" srcId="{AE563F13-1AA5-450D-9916-2F11638C1DA9}" destId="{C4D7444D-E9C0-4694-BF04-B566F459108B}"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07D3DF8-B531-453C-B599-898D9D03A7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D36E825-4ACE-45FF-9A82-A07828909465}">
      <dgm:prSet phldrT="[Tekst]"/>
      <dgm:spPr/>
      <dgm:t>
        <a:bodyPr/>
        <a:lstStyle/>
        <a:p>
          <a:r>
            <a:rPr lang="pl-PL" dirty="0" smtClean="0"/>
            <a:t>Narzędzia programistyczne</a:t>
          </a:r>
          <a:endParaRPr lang="pl-PL" dirty="0"/>
        </a:p>
      </dgm:t>
    </dgm:pt>
    <dgm:pt modelId="{B4AFEE9B-1623-480E-AD65-DE7486D44E39}" type="parTrans" cxnId="{649E1C9A-C4FD-4E90-9094-E80372FE3B54}">
      <dgm:prSet/>
      <dgm:spPr/>
      <dgm:t>
        <a:bodyPr/>
        <a:lstStyle/>
        <a:p>
          <a:endParaRPr lang="pl-PL"/>
        </a:p>
      </dgm:t>
    </dgm:pt>
    <dgm:pt modelId="{3CA66D8E-C79A-4301-B374-30BE44E4CC8F}" type="sibTrans" cxnId="{649E1C9A-C4FD-4E90-9094-E80372FE3B54}">
      <dgm:prSet/>
      <dgm:spPr/>
      <dgm:t>
        <a:bodyPr/>
        <a:lstStyle/>
        <a:p>
          <a:endParaRPr lang="pl-PL"/>
        </a:p>
      </dgm:t>
    </dgm:pt>
    <dgm:pt modelId="{38F77422-9DC2-4461-90F4-808381EB6C65}">
      <dgm:prSet phldrT="[Tekst]"/>
      <dgm:spPr/>
      <dgm:t>
        <a:bodyPr/>
        <a:lstStyle/>
        <a:p>
          <a:r>
            <a:rPr lang="pl-PL" dirty="0" smtClean="0"/>
            <a:t>Kontrola wersji i praca zespołowa – Git</a:t>
          </a:r>
          <a:endParaRPr lang="pl-PL" dirty="0"/>
        </a:p>
      </dgm:t>
    </dgm:pt>
    <dgm:pt modelId="{7E42520C-05FF-4542-92ED-FFCB90C662C0}" type="parTrans" cxnId="{8D5CBEEA-BF3A-4A31-9C1A-49FEF53E1159}">
      <dgm:prSet/>
      <dgm:spPr/>
      <dgm:t>
        <a:bodyPr/>
        <a:lstStyle/>
        <a:p>
          <a:endParaRPr lang="pl-PL"/>
        </a:p>
      </dgm:t>
    </dgm:pt>
    <dgm:pt modelId="{5D5F5B14-0F69-49D6-8F3A-089808006D11}" type="sibTrans" cxnId="{8D5CBEEA-BF3A-4A31-9C1A-49FEF53E1159}">
      <dgm:prSet/>
      <dgm:spPr/>
      <dgm:t>
        <a:bodyPr/>
        <a:lstStyle/>
        <a:p>
          <a:endParaRPr lang="pl-PL"/>
        </a:p>
      </dgm:t>
    </dgm:pt>
    <dgm:pt modelId="{CB61399F-1A2D-42E5-8BED-9711DCC11731}">
      <dgm:prSet phldrT="[Tekst]"/>
      <dgm:spPr/>
      <dgm:t>
        <a:bodyPr/>
        <a:lstStyle/>
        <a:p>
          <a:r>
            <a:rPr lang="pl-PL" dirty="0" smtClean="0"/>
            <a:t>Programowanie współbieżne</a:t>
          </a:r>
          <a:endParaRPr lang="pl-PL" dirty="0"/>
        </a:p>
      </dgm:t>
    </dgm:pt>
    <dgm:pt modelId="{7AE97EF6-8A82-49B0-B4CC-14B044F0451A}" type="parTrans" cxnId="{6C00EABA-6F4F-4A66-86A2-B21FF967D541}">
      <dgm:prSet/>
      <dgm:spPr/>
      <dgm:t>
        <a:bodyPr/>
        <a:lstStyle/>
        <a:p>
          <a:endParaRPr lang="pl-PL"/>
        </a:p>
      </dgm:t>
    </dgm:pt>
    <dgm:pt modelId="{2AF9AD82-5FDD-4C7C-B9BF-B03397D23B2C}" type="sibTrans" cxnId="{6C00EABA-6F4F-4A66-86A2-B21FF967D541}">
      <dgm:prSet/>
      <dgm:spPr/>
      <dgm:t>
        <a:bodyPr/>
        <a:lstStyle/>
        <a:p>
          <a:endParaRPr lang="pl-PL"/>
        </a:p>
      </dgm:t>
    </dgm:pt>
    <dgm:pt modelId="{A6C8BD6C-B3B2-4605-8970-343DCDE52EF2}">
      <dgm:prSet phldrT="[Tekst]"/>
      <dgm:spPr/>
      <dgm:t>
        <a:bodyPr/>
        <a:lstStyle/>
        <a:p>
          <a:r>
            <a:rPr lang="pl-PL" dirty="0" smtClean="0"/>
            <a:t>Komunikacja synchroniczna z wykorzystaniem web </a:t>
          </a:r>
          <a:r>
            <a:rPr lang="pl-PL" dirty="0" smtClean="0"/>
            <a:t>services</a:t>
          </a:r>
          <a:endParaRPr lang="pl-PL" dirty="0" smtClean="0"/>
        </a:p>
      </dgm:t>
    </dgm:pt>
    <dgm:pt modelId="{B4F2E15E-1C80-4166-8AB2-D3523720A631}" type="parTrans" cxnId="{A643151B-3E22-4B18-8884-B35007EC6172}">
      <dgm:prSet/>
      <dgm:spPr/>
      <dgm:t>
        <a:bodyPr/>
        <a:lstStyle/>
        <a:p>
          <a:endParaRPr lang="pl-PL"/>
        </a:p>
      </dgm:t>
    </dgm:pt>
    <dgm:pt modelId="{1DEDE7B7-B08A-462B-8B72-29F3AA43F8B3}" type="sibTrans" cxnId="{A643151B-3E22-4B18-8884-B35007EC6172}">
      <dgm:prSet/>
      <dgm:spPr/>
      <dgm:t>
        <a:bodyPr/>
        <a:lstStyle/>
        <a:p>
          <a:endParaRPr lang="pl-PL"/>
        </a:p>
      </dgm:t>
    </dgm:pt>
    <dgm:pt modelId="{E9705339-6862-4592-949E-99BA249F19D1}">
      <dgm:prSet phldrT="[Tekst]"/>
      <dgm:spPr/>
      <dgm:t>
        <a:bodyPr/>
        <a:lstStyle/>
        <a:p>
          <a:r>
            <a:rPr lang="pl-PL" dirty="0" smtClean="0"/>
            <a:t>Komunikacja asynchroniczna z wykorzystaniem JMS</a:t>
          </a:r>
        </a:p>
      </dgm:t>
    </dgm:pt>
    <dgm:pt modelId="{06AAE812-5F9C-4F28-A6DB-C0E5E9A112D8}" type="parTrans" cxnId="{3109AF4A-1468-4B5C-BE53-69CBA1E54CEA}">
      <dgm:prSet/>
      <dgm:spPr/>
      <dgm:t>
        <a:bodyPr/>
        <a:lstStyle/>
        <a:p>
          <a:endParaRPr lang="pl-PL"/>
        </a:p>
      </dgm:t>
    </dgm:pt>
    <dgm:pt modelId="{E3E15143-41D2-41E3-8117-DAD4A96EA8BC}" type="sibTrans" cxnId="{3109AF4A-1468-4B5C-BE53-69CBA1E54CEA}">
      <dgm:prSet/>
      <dgm:spPr/>
      <dgm:t>
        <a:bodyPr/>
        <a:lstStyle/>
        <a:p>
          <a:endParaRPr lang="pl-PL"/>
        </a:p>
      </dgm:t>
    </dgm:pt>
    <dgm:pt modelId="{632313F7-92C6-4DF6-B3C3-79F0F93A02D6}">
      <dgm:prSet phldrT="[Tekst]"/>
      <dgm:spPr/>
      <dgm:t>
        <a:bodyPr/>
        <a:lstStyle/>
        <a:p>
          <a:r>
            <a:rPr lang="pl-PL" dirty="0" smtClean="0"/>
            <a:t>Korzystanie z serwerów baz danych</a:t>
          </a:r>
        </a:p>
      </dgm:t>
    </dgm:pt>
    <dgm:pt modelId="{804005BE-B51D-4726-AC1E-68BB62682854}" type="parTrans" cxnId="{957A5732-6643-4B4A-93D8-DB61D5FFC83E}">
      <dgm:prSet/>
      <dgm:spPr/>
      <dgm:t>
        <a:bodyPr/>
        <a:lstStyle/>
        <a:p>
          <a:endParaRPr lang="pl-PL"/>
        </a:p>
      </dgm:t>
    </dgm:pt>
    <dgm:pt modelId="{990CB716-E548-450E-9A90-4D8DB093C1ED}" type="sibTrans" cxnId="{957A5732-6643-4B4A-93D8-DB61D5FFC83E}">
      <dgm:prSet/>
      <dgm:spPr/>
      <dgm:t>
        <a:bodyPr/>
        <a:lstStyle/>
        <a:p>
          <a:endParaRPr lang="pl-PL"/>
        </a:p>
      </dgm:t>
    </dgm:pt>
    <dgm:pt modelId="{6E0EABB4-8FD4-4A31-BD32-71E547315439}">
      <dgm:prSet phldrT="[Tekst]"/>
      <dgm:spPr/>
      <dgm:t>
        <a:bodyPr/>
        <a:lstStyle/>
        <a:p>
          <a:r>
            <a:rPr lang="pl-PL" dirty="0" smtClean="0"/>
            <a:t>Budowanie aplikacji i zarządzanie zależnościami – </a:t>
          </a:r>
          <a:r>
            <a:rPr lang="pl-PL" dirty="0" err="1" smtClean="0"/>
            <a:t>Gradle</a:t>
          </a:r>
          <a:endParaRPr lang="pl-PL" dirty="0"/>
        </a:p>
      </dgm:t>
    </dgm:pt>
    <dgm:pt modelId="{95D09281-F1D7-4188-8EE7-854B701AF533}" type="parTrans" cxnId="{2F3EECC4-15B6-4560-A7D0-C01E1E99200E}">
      <dgm:prSet/>
      <dgm:spPr/>
      <dgm:t>
        <a:bodyPr/>
        <a:lstStyle/>
        <a:p>
          <a:endParaRPr lang="pl-PL"/>
        </a:p>
      </dgm:t>
    </dgm:pt>
    <dgm:pt modelId="{6209FA6D-8B4E-41AD-8D38-DBCFB2DFB1FB}" type="sibTrans" cxnId="{2F3EECC4-15B6-4560-A7D0-C01E1E99200E}">
      <dgm:prSet/>
      <dgm:spPr/>
      <dgm:t>
        <a:bodyPr/>
        <a:lstStyle/>
        <a:p>
          <a:endParaRPr lang="pl-PL"/>
        </a:p>
      </dgm:t>
    </dgm:pt>
    <dgm:pt modelId="{A5C752E3-5F20-413C-96F0-081937642392}">
      <dgm:prSet phldrT="[Tekst]"/>
      <dgm:spPr/>
      <dgm:t>
        <a:bodyPr/>
        <a:lstStyle/>
        <a:p>
          <a:r>
            <a:rPr lang="pl-PL" dirty="0" smtClean="0"/>
            <a:t>Logowanie – Log4J 2</a:t>
          </a:r>
          <a:endParaRPr lang="pl-PL" dirty="0"/>
        </a:p>
      </dgm:t>
    </dgm:pt>
    <dgm:pt modelId="{11EC339E-6CE9-4164-A730-957FA9F5DFA7}" type="parTrans" cxnId="{03E26BDF-5D4F-478D-B8F8-F2E5FCA7B9F8}">
      <dgm:prSet/>
      <dgm:spPr/>
      <dgm:t>
        <a:bodyPr/>
        <a:lstStyle/>
        <a:p>
          <a:endParaRPr lang="pl-PL"/>
        </a:p>
      </dgm:t>
    </dgm:pt>
    <dgm:pt modelId="{9382DBC6-5FC6-4FD1-8597-6E3833FBCCFD}" type="sibTrans" cxnId="{03E26BDF-5D4F-478D-B8F8-F2E5FCA7B9F8}">
      <dgm:prSet/>
      <dgm:spPr/>
      <dgm:t>
        <a:bodyPr/>
        <a:lstStyle/>
        <a:p>
          <a:endParaRPr lang="pl-PL"/>
        </a:p>
      </dgm:t>
    </dgm:pt>
    <dgm:pt modelId="{D07773C2-5821-447F-9880-D5FE54F059AC}">
      <dgm:prSet phldrT="[Tekst]"/>
      <dgm:spPr/>
      <dgm:t>
        <a:bodyPr/>
        <a:lstStyle/>
        <a:p>
          <a:r>
            <a:rPr lang="pl-PL" dirty="0" smtClean="0"/>
            <a:t>Testowanie jednostkowe - Spock</a:t>
          </a:r>
          <a:endParaRPr lang="pl-PL" dirty="0"/>
        </a:p>
      </dgm:t>
    </dgm:pt>
    <dgm:pt modelId="{604414DF-3A89-4A5E-A279-588AFA58EAA7}" type="parTrans" cxnId="{C908B49B-DBCB-4C55-8D32-48E6281ECE53}">
      <dgm:prSet/>
      <dgm:spPr/>
      <dgm:t>
        <a:bodyPr/>
        <a:lstStyle/>
        <a:p>
          <a:endParaRPr lang="pl-PL"/>
        </a:p>
      </dgm:t>
    </dgm:pt>
    <dgm:pt modelId="{81AD834C-F68E-4FFE-9341-3944C4CC184F}" type="sibTrans" cxnId="{C908B49B-DBCB-4C55-8D32-48E6281ECE53}">
      <dgm:prSet/>
      <dgm:spPr/>
      <dgm:t>
        <a:bodyPr/>
        <a:lstStyle/>
        <a:p>
          <a:endParaRPr lang="pl-PL"/>
        </a:p>
      </dgm:t>
    </dgm:pt>
    <dgm:pt modelId="{AE563F13-1AA5-450D-9916-2F11638C1DA9}" type="pres">
      <dgm:prSet presAssocID="{E07D3DF8-B531-453C-B599-898D9D03A724}" presName="linear" presStyleCnt="0">
        <dgm:presLayoutVars>
          <dgm:animLvl val="lvl"/>
          <dgm:resizeHandles val="exact"/>
        </dgm:presLayoutVars>
      </dgm:prSet>
      <dgm:spPr/>
      <dgm:t>
        <a:bodyPr/>
        <a:lstStyle/>
        <a:p>
          <a:endParaRPr lang="pl-PL"/>
        </a:p>
      </dgm:t>
    </dgm:pt>
    <dgm:pt modelId="{401ECA87-A414-4C2E-815B-2E740FECD9DF}" type="pres">
      <dgm:prSet presAssocID="{2D36E825-4ACE-45FF-9A82-A07828909465}" presName="parentText" presStyleLbl="node1" presStyleIdx="0" presStyleCnt="5">
        <dgm:presLayoutVars>
          <dgm:chMax val="0"/>
          <dgm:bulletEnabled val="1"/>
        </dgm:presLayoutVars>
      </dgm:prSet>
      <dgm:spPr/>
      <dgm:t>
        <a:bodyPr/>
        <a:lstStyle/>
        <a:p>
          <a:endParaRPr lang="pl-PL"/>
        </a:p>
      </dgm:t>
    </dgm:pt>
    <dgm:pt modelId="{C7130AF6-5BCF-4F29-BA34-95CB85B72764}" type="pres">
      <dgm:prSet presAssocID="{2D36E825-4ACE-45FF-9A82-A07828909465}" presName="childText" presStyleLbl="revTx" presStyleIdx="0" presStyleCnt="1">
        <dgm:presLayoutVars>
          <dgm:bulletEnabled val="1"/>
        </dgm:presLayoutVars>
      </dgm:prSet>
      <dgm:spPr/>
      <dgm:t>
        <a:bodyPr/>
        <a:lstStyle/>
        <a:p>
          <a:endParaRPr lang="pl-PL"/>
        </a:p>
      </dgm:t>
    </dgm:pt>
    <dgm:pt modelId="{78DA6840-523F-44DE-8870-8809A7BF9028}" type="pres">
      <dgm:prSet presAssocID="{CB61399F-1A2D-42E5-8BED-9711DCC11731}" presName="parentText" presStyleLbl="node1" presStyleIdx="1" presStyleCnt="5">
        <dgm:presLayoutVars>
          <dgm:chMax val="0"/>
          <dgm:bulletEnabled val="1"/>
        </dgm:presLayoutVars>
      </dgm:prSet>
      <dgm:spPr/>
      <dgm:t>
        <a:bodyPr/>
        <a:lstStyle/>
        <a:p>
          <a:endParaRPr lang="pl-PL"/>
        </a:p>
      </dgm:t>
    </dgm:pt>
    <dgm:pt modelId="{B1356D89-0BF2-43B2-9FAF-3EB3C82B12C3}" type="pres">
      <dgm:prSet presAssocID="{2AF9AD82-5FDD-4C7C-B9BF-B03397D23B2C}" presName="spacer" presStyleCnt="0"/>
      <dgm:spPr/>
    </dgm:pt>
    <dgm:pt modelId="{5AF62516-935A-4716-BC3C-96D1A9708875}" type="pres">
      <dgm:prSet presAssocID="{A6C8BD6C-B3B2-4605-8970-343DCDE52EF2}" presName="parentText" presStyleLbl="node1" presStyleIdx="2" presStyleCnt="5">
        <dgm:presLayoutVars>
          <dgm:chMax val="0"/>
          <dgm:bulletEnabled val="1"/>
        </dgm:presLayoutVars>
      </dgm:prSet>
      <dgm:spPr/>
      <dgm:t>
        <a:bodyPr/>
        <a:lstStyle/>
        <a:p>
          <a:endParaRPr lang="pl-PL"/>
        </a:p>
      </dgm:t>
    </dgm:pt>
    <dgm:pt modelId="{129984DB-FF6F-4B36-A3D1-83A8E674FAE0}" type="pres">
      <dgm:prSet presAssocID="{1DEDE7B7-B08A-462B-8B72-29F3AA43F8B3}" presName="spacer" presStyleCnt="0"/>
      <dgm:spPr/>
    </dgm:pt>
    <dgm:pt modelId="{8E384E35-9385-455F-B372-4AA6FE4C9346}" type="pres">
      <dgm:prSet presAssocID="{E9705339-6862-4592-949E-99BA249F19D1}" presName="parentText" presStyleLbl="node1" presStyleIdx="3" presStyleCnt="5" custLinFactNeighborY="2221">
        <dgm:presLayoutVars>
          <dgm:chMax val="0"/>
          <dgm:bulletEnabled val="1"/>
        </dgm:presLayoutVars>
      </dgm:prSet>
      <dgm:spPr/>
      <dgm:t>
        <a:bodyPr/>
        <a:lstStyle/>
        <a:p>
          <a:endParaRPr lang="pl-PL"/>
        </a:p>
      </dgm:t>
    </dgm:pt>
    <dgm:pt modelId="{5B31AB65-25EE-4708-A86D-DFD97EB33738}" type="pres">
      <dgm:prSet presAssocID="{E3E15143-41D2-41E3-8117-DAD4A96EA8BC}" presName="spacer" presStyleCnt="0"/>
      <dgm:spPr/>
    </dgm:pt>
    <dgm:pt modelId="{1A51C3D3-58C0-4069-AB0A-A95B0B4B888D}" type="pres">
      <dgm:prSet presAssocID="{632313F7-92C6-4DF6-B3C3-79F0F93A02D6}" presName="parentText" presStyleLbl="node1" presStyleIdx="4" presStyleCnt="5">
        <dgm:presLayoutVars>
          <dgm:chMax val="0"/>
          <dgm:bulletEnabled val="1"/>
        </dgm:presLayoutVars>
      </dgm:prSet>
      <dgm:spPr/>
      <dgm:t>
        <a:bodyPr/>
        <a:lstStyle/>
        <a:p>
          <a:endParaRPr lang="pl-PL"/>
        </a:p>
      </dgm:t>
    </dgm:pt>
  </dgm:ptLst>
  <dgm:cxnLst>
    <dgm:cxn modelId="{C0211991-8DA9-412A-8B5A-52F2BACA6083}" type="presOf" srcId="{CB61399F-1A2D-42E5-8BED-9711DCC11731}" destId="{78DA6840-523F-44DE-8870-8809A7BF9028}" srcOrd="0" destOrd="0" presId="urn:microsoft.com/office/officeart/2005/8/layout/vList2"/>
    <dgm:cxn modelId="{A643151B-3E22-4B18-8884-B35007EC6172}" srcId="{E07D3DF8-B531-453C-B599-898D9D03A724}" destId="{A6C8BD6C-B3B2-4605-8970-343DCDE52EF2}" srcOrd="2" destOrd="0" parTransId="{B4F2E15E-1C80-4166-8AB2-D3523720A631}" sibTransId="{1DEDE7B7-B08A-462B-8B72-29F3AA43F8B3}"/>
    <dgm:cxn modelId="{ECC6EC58-6EBD-4D0F-8DA9-8F738B9D639E}" type="presOf" srcId="{A5C752E3-5F20-413C-96F0-081937642392}" destId="{C7130AF6-5BCF-4F29-BA34-95CB85B72764}" srcOrd="0" destOrd="2" presId="urn:microsoft.com/office/officeart/2005/8/layout/vList2"/>
    <dgm:cxn modelId="{A68CBD88-771A-4A12-8B8B-9F0DC6B301A4}" type="presOf" srcId="{D07773C2-5821-447F-9880-D5FE54F059AC}" destId="{C7130AF6-5BCF-4F29-BA34-95CB85B72764}" srcOrd="0" destOrd="3" presId="urn:microsoft.com/office/officeart/2005/8/layout/vList2"/>
    <dgm:cxn modelId="{649E1C9A-C4FD-4E90-9094-E80372FE3B54}" srcId="{E07D3DF8-B531-453C-B599-898D9D03A724}" destId="{2D36E825-4ACE-45FF-9A82-A07828909465}" srcOrd="0" destOrd="0" parTransId="{B4AFEE9B-1623-480E-AD65-DE7486D44E39}" sibTransId="{3CA66D8E-C79A-4301-B374-30BE44E4CC8F}"/>
    <dgm:cxn modelId="{03E26BDF-5D4F-478D-B8F8-F2E5FCA7B9F8}" srcId="{2D36E825-4ACE-45FF-9A82-A07828909465}" destId="{A5C752E3-5F20-413C-96F0-081937642392}" srcOrd="2" destOrd="0" parTransId="{11EC339E-6CE9-4164-A730-957FA9F5DFA7}" sibTransId="{9382DBC6-5FC6-4FD1-8597-6E3833FBCCFD}"/>
    <dgm:cxn modelId="{957A5732-6643-4B4A-93D8-DB61D5FFC83E}" srcId="{E07D3DF8-B531-453C-B599-898D9D03A724}" destId="{632313F7-92C6-4DF6-B3C3-79F0F93A02D6}" srcOrd="4" destOrd="0" parTransId="{804005BE-B51D-4726-AC1E-68BB62682854}" sibTransId="{990CB716-E548-450E-9A90-4D8DB093C1ED}"/>
    <dgm:cxn modelId="{6C00EABA-6F4F-4A66-86A2-B21FF967D541}" srcId="{E07D3DF8-B531-453C-B599-898D9D03A724}" destId="{CB61399F-1A2D-42E5-8BED-9711DCC11731}" srcOrd="1" destOrd="0" parTransId="{7AE97EF6-8A82-49B0-B4CC-14B044F0451A}" sibTransId="{2AF9AD82-5FDD-4C7C-B9BF-B03397D23B2C}"/>
    <dgm:cxn modelId="{27AE2B06-EC92-4DA5-922B-9E530FB48021}" type="presOf" srcId="{E07D3DF8-B531-453C-B599-898D9D03A724}" destId="{AE563F13-1AA5-450D-9916-2F11638C1DA9}" srcOrd="0" destOrd="0" presId="urn:microsoft.com/office/officeart/2005/8/layout/vList2"/>
    <dgm:cxn modelId="{8D5CBEEA-BF3A-4A31-9C1A-49FEF53E1159}" srcId="{2D36E825-4ACE-45FF-9A82-A07828909465}" destId="{38F77422-9DC2-4461-90F4-808381EB6C65}" srcOrd="0" destOrd="0" parTransId="{7E42520C-05FF-4542-92ED-FFCB90C662C0}" sibTransId="{5D5F5B14-0F69-49D6-8F3A-089808006D11}"/>
    <dgm:cxn modelId="{468E1276-49A4-427C-9635-5464C82F8338}" type="presOf" srcId="{E9705339-6862-4592-949E-99BA249F19D1}" destId="{8E384E35-9385-455F-B372-4AA6FE4C9346}" srcOrd="0" destOrd="0" presId="urn:microsoft.com/office/officeart/2005/8/layout/vList2"/>
    <dgm:cxn modelId="{FE6F531F-AB5B-44A3-A0BD-29F8A7F52D79}" type="presOf" srcId="{A6C8BD6C-B3B2-4605-8970-343DCDE52EF2}" destId="{5AF62516-935A-4716-BC3C-96D1A9708875}" srcOrd="0" destOrd="0" presId="urn:microsoft.com/office/officeart/2005/8/layout/vList2"/>
    <dgm:cxn modelId="{3109AF4A-1468-4B5C-BE53-69CBA1E54CEA}" srcId="{E07D3DF8-B531-453C-B599-898D9D03A724}" destId="{E9705339-6862-4592-949E-99BA249F19D1}" srcOrd="3" destOrd="0" parTransId="{06AAE812-5F9C-4F28-A6DB-C0E5E9A112D8}" sibTransId="{E3E15143-41D2-41E3-8117-DAD4A96EA8BC}"/>
    <dgm:cxn modelId="{DEAC3F62-24BD-4A1E-BB26-42028C0882A5}" type="presOf" srcId="{6E0EABB4-8FD4-4A31-BD32-71E547315439}" destId="{C7130AF6-5BCF-4F29-BA34-95CB85B72764}" srcOrd="0" destOrd="1" presId="urn:microsoft.com/office/officeart/2005/8/layout/vList2"/>
    <dgm:cxn modelId="{68C5A92B-71CF-4F6B-983F-ED9BDB130016}" type="presOf" srcId="{632313F7-92C6-4DF6-B3C3-79F0F93A02D6}" destId="{1A51C3D3-58C0-4069-AB0A-A95B0B4B888D}" srcOrd="0" destOrd="0" presId="urn:microsoft.com/office/officeart/2005/8/layout/vList2"/>
    <dgm:cxn modelId="{B1C8337E-EBFA-4ABD-9C53-BED174458251}" type="presOf" srcId="{2D36E825-4ACE-45FF-9A82-A07828909465}" destId="{401ECA87-A414-4C2E-815B-2E740FECD9DF}" srcOrd="0" destOrd="0" presId="urn:microsoft.com/office/officeart/2005/8/layout/vList2"/>
    <dgm:cxn modelId="{C908B49B-DBCB-4C55-8D32-48E6281ECE53}" srcId="{2D36E825-4ACE-45FF-9A82-A07828909465}" destId="{D07773C2-5821-447F-9880-D5FE54F059AC}" srcOrd="3" destOrd="0" parTransId="{604414DF-3A89-4A5E-A279-588AFA58EAA7}" sibTransId="{81AD834C-F68E-4FFE-9341-3944C4CC184F}"/>
    <dgm:cxn modelId="{2F3EECC4-15B6-4560-A7D0-C01E1E99200E}" srcId="{2D36E825-4ACE-45FF-9A82-A07828909465}" destId="{6E0EABB4-8FD4-4A31-BD32-71E547315439}" srcOrd="1" destOrd="0" parTransId="{95D09281-F1D7-4188-8EE7-854B701AF533}" sibTransId="{6209FA6D-8B4E-41AD-8D38-DBCFB2DFB1FB}"/>
    <dgm:cxn modelId="{CF1B1A12-0D10-4D25-9073-8F46478748FC}" type="presOf" srcId="{38F77422-9DC2-4461-90F4-808381EB6C65}" destId="{C7130AF6-5BCF-4F29-BA34-95CB85B72764}" srcOrd="0" destOrd="0" presId="urn:microsoft.com/office/officeart/2005/8/layout/vList2"/>
    <dgm:cxn modelId="{EDFC91EA-EE13-4EE1-91F8-56E13C73E6F0}" type="presParOf" srcId="{AE563F13-1AA5-450D-9916-2F11638C1DA9}" destId="{401ECA87-A414-4C2E-815B-2E740FECD9DF}" srcOrd="0" destOrd="0" presId="urn:microsoft.com/office/officeart/2005/8/layout/vList2"/>
    <dgm:cxn modelId="{CFFCD5FA-DD6D-4A45-8DD3-92B9AF0A6280}" type="presParOf" srcId="{AE563F13-1AA5-450D-9916-2F11638C1DA9}" destId="{C7130AF6-5BCF-4F29-BA34-95CB85B72764}" srcOrd="1" destOrd="0" presId="urn:microsoft.com/office/officeart/2005/8/layout/vList2"/>
    <dgm:cxn modelId="{3AF01595-9CA6-4EB1-9E62-04B0C173F5E6}" type="presParOf" srcId="{AE563F13-1AA5-450D-9916-2F11638C1DA9}" destId="{78DA6840-523F-44DE-8870-8809A7BF9028}" srcOrd="2" destOrd="0" presId="urn:microsoft.com/office/officeart/2005/8/layout/vList2"/>
    <dgm:cxn modelId="{E3837F8D-3218-4EFE-8E4B-492E77D83246}" type="presParOf" srcId="{AE563F13-1AA5-450D-9916-2F11638C1DA9}" destId="{B1356D89-0BF2-43B2-9FAF-3EB3C82B12C3}" srcOrd="3" destOrd="0" presId="urn:microsoft.com/office/officeart/2005/8/layout/vList2"/>
    <dgm:cxn modelId="{A4BA1923-5D52-4736-8CCD-D8C9209934F7}" type="presParOf" srcId="{AE563F13-1AA5-450D-9916-2F11638C1DA9}" destId="{5AF62516-935A-4716-BC3C-96D1A9708875}" srcOrd="4" destOrd="0" presId="urn:microsoft.com/office/officeart/2005/8/layout/vList2"/>
    <dgm:cxn modelId="{6987F54E-D0A4-4A80-978B-4E4DD51289E9}" type="presParOf" srcId="{AE563F13-1AA5-450D-9916-2F11638C1DA9}" destId="{129984DB-FF6F-4B36-A3D1-83A8E674FAE0}" srcOrd="5" destOrd="0" presId="urn:microsoft.com/office/officeart/2005/8/layout/vList2"/>
    <dgm:cxn modelId="{81CA69A3-CA84-443E-A23D-D0BA0A15F244}" type="presParOf" srcId="{AE563F13-1AA5-450D-9916-2F11638C1DA9}" destId="{8E384E35-9385-455F-B372-4AA6FE4C9346}" srcOrd="6" destOrd="0" presId="urn:microsoft.com/office/officeart/2005/8/layout/vList2"/>
    <dgm:cxn modelId="{510D6268-466B-45CF-9292-F2C9C7A2883F}" type="presParOf" srcId="{AE563F13-1AA5-450D-9916-2F11638C1DA9}" destId="{5B31AB65-25EE-4708-A86D-DFD97EB33738}" srcOrd="7" destOrd="0" presId="urn:microsoft.com/office/officeart/2005/8/layout/vList2"/>
    <dgm:cxn modelId="{D7F74DF8-5084-422F-809E-C69238AE1D50}" type="presParOf" srcId="{AE563F13-1AA5-450D-9916-2F11638C1DA9}" destId="{1A51C3D3-58C0-4069-AB0A-A95B0B4B888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1ECA87-A414-4C2E-815B-2E740FECD9DF}">
      <dsp:nvSpPr>
        <dsp:cNvPr id="0" name=""/>
        <dsp:cNvSpPr/>
      </dsp:nvSpPr>
      <dsp:spPr>
        <a:xfrm>
          <a:off x="0" y="56842"/>
          <a:ext cx="7242259"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l-PL" sz="1900" kern="1200" dirty="0" smtClean="0"/>
            <a:t>Ekonomiczne</a:t>
          </a:r>
          <a:endParaRPr lang="pl-PL" sz="1900" kern="1200" dirty="0"/>
        </a:p>
      </dsp:txBody>
      <dsp:txXfrm>
        <a:off x="21704" y="78546"/>
        <a:ext cx="7198851" cy="401192"/>
      </dsp:txXfrm>
    </dsp:sp>
    <dsp:sp modelId="{C7130AF6-5BCF-4F29-BA34-95CB85B72764}">
      <dsp:nvSpPr>
        <dsp:cNvPr id="0" name=""/>
        <dsp:cNvSpPr/>
      </dsp:nvSpPr>
      <dsp:spPr>
        <a:xfrm>
          <a:off x="0" y="501442"/>
          <a:ext cx="7242259" cy="688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dirty="0" smtClean="0"/>
            <a:t>Współdzielenie zasobów</a:t>
          </a:r>
          <a:endParaRPr lang="pl-PL" sz="1500" kern="1200" dirty="0"/>
        </a:p>
        <a:p>
          <a:pPr marL="114300" lvl="1" indent="-114300" algn="l" defTabSz="666750">
            <a:lnSpc>
              <a:spcPct val="90000"/>
            </a:lnSpc>
            <a:spcBef>
              <a:spcPct val="0"/>
            </a:spcBef>
            <a:spcAft>
              <a:spcPct val="20000"/>
            </a:spcAft>
            <a:buChar char="••"/>
          </a:pPr>
          <a:r>
            <a:rPr lang="pl-PL" sz="1500" kern="1200" dirty="0" smtClean="0"/>
            <a:t>Bardzo mocne maszyny są nieproporcjonalnie drogie – taniej jest je zastąpić większą liczbą popularnych urządzeń</a:t>
          </a:r>
          <a:endParaRPr lang="pl-PL" sz="1500" kern="1200" dirty="0"/>
        </a:p>
      </dsp:txBody>
      <dsp:txXfrm>
        <a:off x="0" y="501442"/>
        <a:ext cx="7242259" cy="688274"/>
      </dsp:txXfrm>
    </dsp:sp>
    <dsp:sp modelId="{376597F5-777C-4886-9496-C2590412E54E}">
      <dsp:nvSpPr>
        <dsp:cNvPr id="0" name=""/>
        <dsp:cNvSpPr/>
      </dsp:nvSpPr>
      <dsp:spPr>
        <a:xfrm>
          <a:off x="0" y="1189717"/>
          <a:ext cx="7242259"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l-PL" sz="1900" kern="1200" dirty="0" smtClean="0"/>
            <a:t>Dostosowanie do świata rzeczywistego</a:t>
          </a:r>
          <a:endParaRPr lang="pl-PL" sz="1900" kern="1200" dirty="0"/>
        </a:p>
      </dsp:txBody>
      <dsp:txXfrm>
        <a:off x="21704" y="1211421"/>
        <a:ext cx="7198851" cy="401192"/>
      </dsp:txXfrm>
    </dsp:sp>
    <dsp:sp modelId="{0FB52419-7EF2-4113-8849-3B16BAEC9DD7}">
      <dsp:nvSpPr>
        <dsp:cNvPr id="0" name=""/>
        <dsp:cNvSpPr/>
      </dsp:nvSpPr>
      <dsp:spPr>
        <a:xfrm>
          <a:off x="0" y="1634317"/>
          <a:ext cx="7242259" cy="452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dirty="0" smtClean="0"/>
            <a:t>Model wielu dziedzin jest z natury rozproszony (na przykład system bankomatów)</a:t>
          </a:r>
          <a:endParaRPr lang="pl-PL" sz="1500" kern="1200" dirty="0"/>
        </a:p>
      </dsp:txBody>
      <dsp:txXfrm>
        <a:off x="0" y="1634317"/>
        <a:ext cx="7242259" cy="452295"/>
      </dsp:txXfrm>
    </dsp:sp>
    <dsp:sp modelId="{AF79282F-4587-49CB-B714-735A3E3EDCB9}">
      <dsp:nvSpPr>
        <dsp:cNvPr id="0" name=""/>
        <dsp:cNvSpPr/>
      </dsp:nvSpPr>
      <dsp:spPr>
        <a:xfrm>
          <a:off x="0" y="2086612"/>
          <a:ext cx="7242259"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l-PL" sz="1900" kern="1200" dirty="0" smtClean="0"/>
            <a:t>Wydajność przetwarzania</a:t>
          </a:r>
          <a:endParaRPr lang="pl-PL" sz="1900" kern="1200" dirty="0"/>
        </a:p>
      </dsp:txBody>
      <dsp:txXfrm>
        <a:off x="21704" y="2108316"/>
        <a:ext cx="7198851" cy="401192"/>
      </dsp:txXfrm>
    </dsp:sp>
    <dsp:sp modelId="{3FFC3410-A2D0-4B28-A055-BFAC61BCB93F}">
      <dsp:nvSpPr>
        <dsp:cNvPr id="0" name=""/>
        <dsp:cNvSpPr/>
      </dsp:nvSpPr>
      <dsp:spPr>
        <a:xfrm>
          <a:off x="0" y="2531212"/>
          <a:ext cx="7242259"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dirty="0" smtClean="0"/>
            <a:t>Pojemność systemu nie jest ograniczona przez pojedynczą instancję</a:t>
          </a:r>
          <a:endParaRPr lang="pl-PL" sz="1500" kern="1200" dirty="0"/>
        </a:p>
      </dsp:txBody>
      <dsp:txXfrm>
        <a:off x="0" y="2531212"/>
        <a:ext cx="7242259" cy="314640"/>
      </dsp:txXfrm>
    </dsp:sp>
    <dsp:sp modelId="{78DA6840-523F-44DE-8870-8809A7BF9028}">
      <dsp:nvSpPr>
        <dsp:cNvPr id="0" name=""/>
        <dsp:cNvSpPr/>
      </dsp:nvSpPr>
      <dsp:spPr>
        <a:xfrm>
          <a:off x="0" y="2845852"/>
          <a:ext cx="7242259"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l-PL" sz="1900" kern="1200" dirty="0" smtClean="0"/>
            <a:t>Odporność na awarie</a:t>
          </a:r>
          <a:endParaRPr lang="pl-PL" sz="1900" kern="1200" dirty="0"/>
        </a:p>
      </dsp:txBody>
      <dsp:txXfrm>
        <a:off x="21704" y="2867556"/>
        <a:ext cx="7198851" cy="401192"/>
      </dsp:txXfrm>
    </dsp:sp>
    <dsp:sp modelId="{9C495DF5-169D-4A31-B3DB-88DFF8C7AB22}">
      <dsp:nvSpPr>
        <dsp:cNvPr id="0" name=""/>
        <dsp:cNvSpPr/>
      </dsp:nvSpPr>
      <dsp:spPr>
        <a:xfrm>
          <a:off x="0" y="3290452"/>
          <a:ext cx="7242259"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dirty="0" smtClean="0"/>
            <a:t>Możliwość stosowania redundancji</a:t>
          </a:r>
          <a:endParaRPr lang="pl-PL" sz="1500" kern="1200" dirty="0"/>
        </a:p>
      </dsp:txBody>
      <dsp:txXfrm>
        <a:off x="0" y="3290452"/>
        <a:ext cx="7242259" cy="314640"/>
      </dsp:txXfrm>
    </dsp:sp>
    <dsp:sp modelId="{5AF62516-935A-4716-BC3C-96D1A9708875}">
      <dsp:nvSpPr>
        <dsp:cNvPr id="0" name=""/>
        <dsp:cNvSpPr/>
      </dsp:nvSpPr>
      <dsp:spPr>
        <a:xfrm>
          <a:off x="0" y="3605092"/>
          <a:ext cx="7242259"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l-PL" sz="1900" kern="1200" dirty="0" smtClean="0"/>
            <a:t>Skalowalność</a:t>
          </a:r>
        </a:p>
      </dsp:txBody>
      <dsp:txXfrm>
        <a:off x="21704" y="3626796"/>
        <a:ext cx="7198851" cy="401192"/>
      </dsp:txXfrm>
    </dsp:sp>
    <dsp:sp modelId="{5EE99CAA-C70B-49D9-9943-E42F93D8C815}">
      <dsp:nvSpPr>
        <dsp:cNvPr id="0" name=""/>
        <dsp:cNvSpPr/>
      </dsp:nvSpPr>
      <dsp:spPr>
        <a:xfrm>
          <a:off x="0" y="4049692"/>
          <a:ext cx="7242259"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dirty="0" smtClean="0"/>
            <a:t>Możliwość dostosowywania pojemności systemu do potrzeb</a:t>
          </a:r>
        </a:p>
      </dsp:txBody>
      <dsp:txXfrm>
        <a:off x="0" y="4049692"/>
        <a:ext cx="7242259" cy="3146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1ECA87-A414-4C2E-815B-2E740FECD9DF}">
      <dsp:nvSpPr>
        <dsp:cNvPr id="0" name=""/>
        <dsp:cNvSpPr/>
      </dsp:nvSpPr>
      <dsp:spPr>
        <a:xfrm>
          <a:off x="0" y="77673"/>
          <a:ext cx="7169544" cy="608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pl-PL" sz="2600" kern="1200" dirty="0" smtClean="0"/>
            <a:t>Złożoność</a:t>
          </a:r>
          <a:endParaRPr lang="pl-PL" sz="2600" kern="1200" dirty="0"/>
        </a:p>
      </dsp:txBody>
      <dsp:txXfrm>
        <a:off x="29700" y="107373"/>
        <a:ext cx="7110144" cy="549000"/>
      </dsp:txXfrm>
    </dsp:sp>
    <dsp:sp modelId="{C7130AF6-5BCF-4F29-BA34-95CB85B72764}">
      <dsp:nvSpPr>
        <dsp:cNvPr id="0" name=""/>
        <dsp:cNvSpPr/>
      </dsp:nvSpPr>
      <dsp:spPr>
        <a:xfrm>
          <a:off x="0" y="686073"/>
          <a:ext cx="7169544" cy="59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63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pl-PL" sz="2000" kern="1200" dirty="0" smtClean="0"/>
            <a:t>Konieczność obsługi większej liczby sytuacji (korzystnych i niekorzystnych) niż w systemach monolitycznych</a:t>
          </a:r>
          <a:endParaRPr lang="pl-PL" sz="2000" kern="1200" dirty="0"/>
        </a:p>
      </dsp:txBody>
      <dsp:txXfrm>
        <a:off x="0" y="686073"/>
        <a:ext cx="7169544" cy="592020"/>
      </dsp:txXfrm>
    </dsp:sp>
    <dsp:sp modelId="{78DA6840-523F-44DE-8870-8809A7BF9028}">
      <dsp:nvSpPr>
        <dsp:cNvPr id="0" name=""/>
        <dsp:cNvSpPr/>
      </dsp:nvSpPr>
      <dsp:spPr>
        <a:xfrm>
          <a:off x="0" y="1278093"/>
          <a:ext cx="7169544" cy="608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pl-PL" sz="2600" kern="1200" dirty="0" smtClean="0"/>
            <a:t>Wzrost liczby pojedynczych awarii</a:t>
          </a:r>
          <a:endParaRPr lang="pl-PL" sz="2600" kern="1200" dirty="0"/>
        </a:p>
      </dsp:txBody>
      <dsp:txXfrm>
        <a:off x="29700" y="1307793"/>
        <a:ext cx="7110144" cy="549000"/>
      </dsp:txXfrm>
    </dsp:sp>
    <dsp:sp modelId="{9C495DF5-169D-4A31-B3DB-88DFF8C7AB22}">
      <dsp:nvSpPr>
        <dsp:cNvPr id="0" name=""/>
        <dsp:cNvSpPr/>
      </dsp:nvSpPr>
      <dsp:spPr>
        <a:xfrm>
          <a:off x="0" y="1886493"/>
          <a:ext cx="7169544" cy="86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63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pl-PL" sz="2000" kern="1200" dirty="0" smtClean="0"/>
            <a:t>Każdy pojedynczy komponent systemu może ulec awarii – wpływ tych awarii na działanie systemu jako całości wymaga świadomego zarządzania</a:t>
          </a:r>
          <a:endParaRPr lang="pl-PL" sz="2000" kern="1200" dirty="0"/>
        </a:p>
      </dsp:txBody>
      <dsp:txXfrm>
        <a:off x="0" y="1886493"/>
        <a:ext cx="7169544" cy="861120"/>
      </dsp:txXfrm>
    </dsp:sp>
    <dsp:sp modelId="{5AF62516-935A-4716-BC3C-96D1A9708875}">
      <dsp:nvSpPr>
        <dsp:cNvPr id="0" name=""/>
        <dsp:cNvSpPr/>
      </dsp:nvSpPr>
      <dsp:spPr>
        <a:xfrm>
          <a:off x="0" y="2747613"/>
          <a:ext cx="7169544" cy="608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pl-PL" sz="2600" kern="1200" dirty="0" smtClean="0"/>
            <a:t>Bezpieczeństwo</a:t>
          </a:r>
        </a:p>
      </dsp:txBody>
      <dsp:txXfrm>
        <a:off x="29700" y="2777313"/>
        <a:ext cx="7110144" cy="549000"/>
      </dsp:txXfrm>
    </dsp:sp>
    <dsp:sp modelId="{5EE99CAA-C70B-49D9-9943-E42F93D8C815}">
      <dsp:nvSpPr>
        <dsp:cNvPr id="0" name=""/>
        <dsp:cNvSpPr/>
      </dsp:nvSpPr>
      <dsp:spPr>
        <a:xfrm>
          <a:off x="0" y="3356013"/>
          <a:ext cx="7169544" cy="1130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63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pl-PL" sz="2000" kern="1200" dirty="0" smtClean="0"/>
            <a:t>Zwiększona powierzchnia ataku (większa liczba elementów do zabezpieczenia, konieczność zabezpieczenia informacji przesyłanych pomiędzy węzłami systemu)</a:t>
          </a:r>
        </a:p>
      </dsp:txBody>
      <dsp:txXfrm>
        <a:off x="0" y="3356013"/>
        <a:ext cx="7169544" cy="11302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1ECA87-A414-4C2E-815B-2E740FECD9DF}">
      <dsp:nvSpPr>
        <dsp:cNvPr id="0" name=""/>
        <dsp:cNvSpPr/>
      </dsp:nvSpPr>
      <dsp:spPr>
        <a:xfrm>
          <a:off x="0" y="65571"/>
          <a:ext cx="7363752"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pl-PL" sz="1800" kern="1200" dirty="0" smtClean="0"/>
            <a:t>Przezroczystość</a:t>
          </a:r>
          <a:endParaRPr lang="pl-PL" sz="1800" kern="1200" dirty="0"/>
        </a:p>
      </dsp:txBody>
      <dsp:txXfrm>
        <a:off x="20561" y="86132"/>
        <a:ext cx="7322630" cy="380078"/>
      </dsp:txXfrm>
    </dsp:sp>
    <dsp:sp modelId="{C7130AF6-5BCF-4F29-BA34-95CB85B72764}">
      <dsp:nvSpPr>
        <dsp:cNvPr id="0" name=""/>
        <dsp:cNvSpPr/>
      </dsp:nvSpPr>
      <dsp:spPr>
        <a:xfrm>
          <a:off x="0" y="486771"/>
          <a:ext cx="7363752" cy="4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dirty="0" smtClean="0"/>
            <a:t>Użytkownik nie musi być świadomy rozproszenia systemu, położenia zasobów, ich replikacji, awarii, wpływu innych użytkowników i innych czynników.</a:t>
          </a:r>
          <a:endParaRPr lang="pl-PL" sz="1400" kern="1200" dirty="0"/>
        </a:p>
      </dsp:txBody>
      <dsp:txXfrm>
        <a:off x="0" y="486771"/>
        <a:ext cx="7363752" cy="419175"/>
      </dsp:txXfrm>
    </dsp:sp>
    <dsp:sp modelId="{78DA6840-523F-44DE-8870-8809A7BF9028}">
      <dsp:nvSpPr>
        <dsp:cNvPr id="0" name=""/>
        <dsp:cNvSpPr/>
      </dsp:nvSpPr>
      <dsp:spPr>
        <a:xfrm>
          <a:off x="0" y="905946"/>
          <a:ext cx="7363752"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pl-PL" sz="1800" kern="1200" dirty="0" smtClean="0"/>
            <a:t>Otwartość</a:t>
          </a:r>
          <a:endParaRPr lang="pl-PL" sz="1800" kern="1200" dirty="0"/>
        </a:p>
      </dsp:txBody>
      <dsp:txXfrm>
        <a:off x="20561" y="926507"/>
        <a:ext cx="7322630" cy="380078"/>
      </dsp:txXfrm>
    </dsp:sp>
    <dsp:sp modelId="{9C495DF5-169D-4A31-B3DB-88DFF8C7AB22}">
      <dsp:nvSpPr>
        <dsp:cNvPr id="0" name=""/>
        <dsp:cNvSpPr/>
      </dsp:nvSpPr>
      <dsp:spPr>
        <a:xfrm>
          <a:off x="0" y="1327146"/>
          <a:ext cx="7363752" cy="4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dirty="0" smtClean="0"/>
            <a:t>Usługi poszczególnych elementów są zgodne ze standardowymi regułami definiującymi ich składnię i semantykę. Dzięki temu zmiana lub rozbudowa systemu jest ułatwiona.</a:t>
          </a:r>
          <a:endParaRPr lang="pl-PL" sz="1400" kern="1200" dirty="0"/>
        </a:p>
      </dsp:txBody>
      <dsp:txXfrm>
        <a:off x="0" y="1327146"/>
        <a:ext cx="7363752" cy="419175"/>
      </dsp:txXfrm>
    </dsp:sp>
    <dsp:sp modelId="{5AF62516-935A-4716-BC3C-96D1A9708875}">
      <dsp:nvSpPr>
        <dsp:cNvPr id="0" name=""/>
        <dsp:cNvSpPr/>
      </dsp:nvSpPr>
      <dsp:spPr>
        <a:xfrm>
          <a:off x="0" y="1746321"/>
          <a:ext cx="7363752"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pl-PL" sz="1800" kern="1200" dirty="0" smtClean="0"/>
            <a:t>Odporność na awarie</a:t>
          </a:r>
        </a:p>
      </dsp:txBody>
      <dsp:txXfrm>
        <a:off x="20561" y="1766882"/>
        <a:ext cx="7322630" cy="380078"/>
      </dsp:txXfrm>
    </dsp:sp>
    <dsp:sp modelId="{5EE99CAA-C70B-49D9-9943-E42F93D8C815}">
      <dsp:nvSpPr>
        <dsp:cNvPr id="0" name=""/>
        <dsp:cNvSpPr/>
      </dsp:nvSpPr>
      <dsp:spPr>
        <a:xfrm>
          <a:off x="0" y="2167521"/>
          <a:ext cx="7363752" cy="4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dirty="0" smtClean="0"/>
            <a:t>System złożony z nadmiarowych elementów może być bardziej odporny niż system złożony z pojedynczych elementów.</a:t>
          </a:r>
        </a:p>
      </dsp:txBody>
      <dsp:txXfrm>
        <a:off x="0" y="2167521"/>
        <a:ext cx="7363752" cy="419175"/>
      </dsp:txXfrm>
    </dsp:sp>
    <dsp:sp modelId="{8E384E35-9385-455F-B372-4AA6FE4C9346}">
      <dsp:nvSpPr>
        <dsp:cNvPr id="0" name=""/>
        <dsp:cNvSpPr/>
      </dsp:nvSpPr>
      <dsp:spPr>
        <a:xfrm>
          <a:off x="0" y="2604074"/>
          <a:ext cx="7363752"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pl-PL" sz="1800" kern="1200" dirty="0" smtClean="0"/>
            <a:t>Wydajność</a:t>
          </a:r>
        </a:p>
      </dsp:txBody>
      <dsp:txXfrm>
        <a:off x="20561" y="2624635"/>
        <a:ext cx="7322630" cy="380078"/>
      </dsp:txXfrm>
    </dsp:sp>
    <dsp:sp modelId="{7E58D7A6-E1A3-4F64-B2F9-76B3525CD76E}">
      <dsp:nvSpPr>
        <dsp:cNvPr id="0" name=""/>
        <dsp:cNvSpPr/>
      </dsp:nvSpPr>
      <dsp:spPr>
        <a:xfrm>
          <a:off x="0" y="3007896"/>
          <a:ext cx="7363752" cy="782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dirty="0" smtClean="0"/>
            <a:t>Zmultiplikowane elementy pozwalają wykonać tę samą operację szybciej poprzez zrównoleglenie obliczeń. Trzeba jednak brać pod uwagę narzut na komunikację pomiędzy elementami oraz dodatkowe operacje potrzebne na przykład dla zapewnienia odporności na awarie.</a:t>
          </a:r>
        </a:p>
      </dsp:txBody>
      <dsp:txXfrm>
        <a:off x="0" y="3007896"/>
        <a:ext cx="7363752" cy="782460"/>
      </dsp:txXfrm>
    </dsp:sp>
    <dsp:sp modelId="{1A51C3D3-58C0-4069-AB0A-A95B0B4B888D}">
      <dsp:nvSpPr>
        <dsp:cNvPr id="0" name=""/>
        <dsp:cNvSpPr/>
      </dsp:nvSpPr>
      <dsp:spPr>
        <a:xfrm>
          <a:off x="0" y="3790356"/>
          <a:ext cx="7363752"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pl-PL" sz="1800" kern="1200" dirty="0" smtClean="0"/>
            <a:t>Skalowalność</a:t>
          </a:r>
        </a:p>
      </dsp:txBody>
      <dsp:txXfrm>
        <a:off x="20561" y="3810917"/>
        <a:ext cx="7322630" cy="380078"/>
      </dsp:txXfrm>
    </dsp:sp>
    <dsp:sp modelId="{C4D7444D-E9C0-4694-BF04-B566F459108B}">
      <dsp:nvSpPr>
        <dsp:cNvPr id="0" name=""/>
        <dsp:cNvSpPr/>
      </dsp:nvSpPr>
      <dsp:spPr>
        <a:xfrm>
          <a:off x="0" y="4211556"/>
          <a:ext cx="7363752" cy="4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dirty="0" smtClean="0"/>
            <a:t>Wydajność i pojemność dobrze zaprojektowanego systemu można modyfikować w miarę wzrostu potrzeb.</a:t>
          </a:r>
        </a:p>
      </dsp:txBody>
      <dsp:txXfrm>
        <a:off x="0" y="4211556"/>
        <a:ext cx="7363752" cy="4191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1ECA87-A414-4C2E-815B-2E740FECD9DF}">
      <dsp:nvSpPr>
        <dsp:cNvPr id="0" name=""/>
        <dsp:cNvSpPr/>
      </dsp:nvSpPr>
      <dsp:spPr>
        <a:xfrm>
          <a:off x="0" y="507291"/>
          <a:ext cx="7363752"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pl-PL" sz="2100" kern="1200" dirty="0" smtClean="0"/>
            <a:t>Narzędzia programistyczne</a:t>
          </a:r>
          <a:endParaRPr lang="pl-PL" sz="2100" kern="1200" dirty="0"/>
        </a:p>
      </dsp:txBody>
      <dsp:txXfrm>
        <a:off x="23988" y="531279"/>
        <a:ext cx="7315776" cy="443423"/>
      </dsp:txXfrm>
    </dsp:sp>
    <dsp:sp modelId="{C7130AF6-5BCF-4F29-BA34-95CB85B72764}">
      <dsp:nvSpPr>
        <dsp:cNvPr id="0" name=""/>
        <dsp:cNvSpPr/>
      </dsp:nvSpPr>
      <dsp:spPr>
        <a:xfrm>
          <a:off x="0" y="998691"/>
          <a:ext cx="7363752" cy="10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pl-PL" sz="1600" kern="1200" dirty="0" smtClean="0"/>
            <a:t>Kontrola wersji i praca zespołowa – Git</a:t>
          </a:r>
          <a:endParaRPr lang="pl-PL" sz="1600" kern="1200" dirty="0"/>
        </a:p>
        <a:p>
          <a:pPr marL="171450" lvl="1" indent="-171450" algn="l" defTabSz="711200">
            <a:lnSpc>
              <a:spcPct val="90000"/>
            </a:lnSpc>
            <a:spcBef>
              <a:spcPct val="0"/>
            </a:spcBef>
            <a:spcAft>
              <a:spcPct val="20000"/>
            </a:spcAft>
            <a:buChar char="••"/>
          </a:pPr>
          <a:r>
            <a:rPr lang="pl-PL" sz="1600" kern="1200" dirty="0" smtClean="0"/>
            <a:t>Budowanie aplikacji i zarządzanie zależnościami – </a:t>
          </a:r>
          <a:r>
            <a:rPr lang="pl-PL" sz="1600" kern="1200" dirty="0" err="1" smtClean="0"/>
            <a:t>Gradle</a:t>
          </a:r>
          <a:endParaRPr lang="pl-PL" sz="1600" kern="1200" dirty="0"/>
        </a:p>
        <a:p>
          <a:pPr marL="171450" lvl="1" indent="-171450" algn="l" defTabSz="711200">
            <a:lnSpc>
              <a:spcPct val="90000"/>
            </a:lnSpc>
            <a:spcBef>
              <a:spcPct val="0"/>
            </a:spcBef>
            <a:spcAft>
              <a:spcPct val="20000"/>
            </a:spcAft>
            <a:buChar char="••"/>
          </a:pPr>
          <a:r>
            <a:rPr lang="pl-PL" sz="1600" kern="1200" dirty="0" smtClean="0"/>
            <a:t>Logowanie – Log4J 2</a:t>
          </a:r>
          <a:endParaRPr lang="pl-PL" sz="1600" kern="1200" dirty="0"/>
        </a:p>
        <a:p>
          <a:pPr marL="171450" lvl="1" indent="-171450" algn="l" defTabSz="711200">
            <a:lnSpc>
              <a:spcPct val="90000"/>
            </a:lnSpc>
            <a:spcBef>
              <a:spcPct val="0"/>
            </a:spcBef>
            <a:spcAft>
              <a:spcPct val="20000"/>
            </a:spcAft>
            <a:buChar char="••"/>
          </a:pPr>
          <a:r>
            <a:rPr lang="pl-PL" sz="1600" kern="1200" dirty="0" smtClean="0"/>
            <a:t>Testowanie jednostkowe - Spock</a:t>
          </a:r>
          <a:endParaRPr lang="pl-PL" sz="1600" kern="1200" dirty="0"/>
        </a:p>
      </dsp:txBody>
      <dsp:txXfrm>
        <a:off x="0" y="998691"/>
        <a:ext cx="7363752" cy="1043280"/>
      </dsp:txXfrm>
    </dsp:sp>
    <dsp:sp modelId="{78DA6840-523F-44DE-8870-8809A7BF9028}">
      <dsp:nvSpPr>
        <dsp:cNvPr id="0" name=""/>
        <dsp:cNvSpPr/>
      </dsp:nvSpPr>
      <dsp:spPr>
        <a:xfrm>
          <a:off x="0" y="2041971"/>
          <a:ext cx="7363752"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pl-PL" sz="2100" kern="1200" dirty="0" smtClean="0"/>
            <a:t>Programowanie współbieżne</a:t>
          </a:r>
          <a:endParaRPr lang="pl-PL" sz="2100" kern="1200" dirty="0"/>
        </a:p>
      </dsp:txBody>
      <dsp:txXfrm>
        <a:off x="23988" y="2065959"/>
        <a:ext cx="7315776" cy="443423"/>
      </dsp:txXfrm>
    </dsp:sp>
    <dsp:sp modelId="{5AF62516-935A-4716-BC3C-96D1A9708875}">
      <dsp:nvSpPr>
        <dsp:cNvPr id="0" name=""/>
        <dsp:cNvSpPr/>
      </dsp:nvSpPr>
      <dsp:spPr>
        <a:xfrm>
          <a:off x="0" y="2593851"/>
          <a:ext cx="7363752"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pl-PL" sz="2100" kern="1200" dirty="0" smtClean="0"/>
            <a:t>Komunikacja synchroniczna z wykorzystaniem web </a:t>
          </a:r>
          <a:r>
            <a:rPr lang="pl-PL" sz="2100" kern="1200" dirty="0" smtClean="0"/>
            <a:t>services</a:t>
          </a:r>
          <a:endParaRPr lang="pl-PL" sz="2100" kern="1200" dirty="0" smtClean="0"/>
        </a:p>
      </dsp:txBody>
      <dsp:txXfrm>
        <a:off x="23988" y="2617839"/>
        <a:ext cx="7315776" cy="443423"/>
      </dsp:txXfrm>
    </dsp:sp>
    <dsp:sp modelId="{8E384E35-9385-455F-B372-4AA6FE4C9346}">
      <dsp:nvSpPr>
        <dsp:cNvPr id="0" name=""/>
        <dsp:cNvSpPr/>
      </dsp:nvSpPr>
      <dsp:spPr>
        <a:xfrm>
          <a:off x="0" y="3147074"/>
          <a:ext cx="7363752"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pl-PL" sz="2100" kern="1200" dirty="0" smtClean="0"/>
            <a:t>Komunikacja asynchroniczna z wykorzystaniem JMS</a:t>
          </a:r>
        </a:p>
      </dsp:txBody>
      <dsp:txXfrm>
        <a:off x="23988" y="3171062"/>
        <a:ext cx="7315776" cy="443423"/>
      </dsp:txXfrm>
    </dsp:sp>
    <dsp:sp modelId="{1A51C3D3-58C0-4069-AB0A-A95B0B4B888D}">
      <dsp:nvSpPr>
        <dsp:cNvPr id="0" name=""/>
        <dsp:cNvSpPr/>
      </dsp:nvSpPr>
      <dsp:spPr>
        <a:xfrm>
          <a:off x="0" y="3697611"/>
          <a:ext cx="7363752"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pl-PL" sz="2100" kern="1200" dirty="0" smtClean="0"/>
            <a:t>Korzystanie z serwerów baz danych</a:t>
          </a:r>
        </a:p>
      </dsp:txBody>
      <dsp:txXfrm>
        <a:off x="23988" y="3721599"/>
        <a:ext cx="7315776" cy="44342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95300"/>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7171" name="Rectangle 3"/>
          <p:cNvSpPr>
            <a:spLocks noGrp="1" noChangeArrowheads="1"/>
          </p:cNvSpPr>
          <p:nvPr>
            <p:ph type="dt" sz="quarter" idx="1"/>
          </p:nvPr>
        </p:nvSpPr>
        <p:spPr bwMode="auto">
          <a:xfrm>
            <a:off x="3886200" y="0"/>
            <a:ext cx="2971800" cy="495300"/>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algn="r" defTabSz="955570" eaLnBrk="0" hangingPunct="0">
              <a:defRPr sz="1300">
                <a:latin typeface="Times"/>
                <a:ea typeface="+mn-ea"/>
                <a:cs typeface="+mn-cs"/>
              </a:defRPr>
            </a:lvl1pPr>
          </a:lstStyle>
          <a:p>
            <a:pPr>
              <a:defRPr/>
            </a:pPr>
            <a:endParaRPr lang="de-DE" altLang="de-DE"/>
          </a:p>
        </p:txBody>
      </p:sp>
      <p:sp>
        <p:nvSpPr>
          <p:cNvPr id="7172" name="Rectangle 4"/>
          <p:cNvSpPr>
            <a:spLocks noGrp="1" noChangeArrowheads="1"/>
          </p:cNvSpPr>
          <p:nvPr>
            <p:ph type="ftr" sz="quarter" idx="2"/>
          </p:nvPr>
        </p:nvSpPr>
        <p:spPr bwMode="auto">
          <a:xfrm>
            <a:off x="0" y="9431338"/>
            <a:ext cx="2971800" cy="495300"/>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7173" name="Rectangle 5"/>
          <p:cNvSpPr>
            <a:spLocks noGrp="1" noChangeArrowheads="1"/>
          </p:cNvSpPr>
          <p:nvPr>
            <p:ph type="sldNum" sz="quarter" idx="3"/>
          </p:nvPr>
        </p:nvSpPr>
        <p:spPr bwMode="auto">
          <a:xfrm>
            <a:off x="3886200" y="9431338"/>
            <a:ext cx="2971800" cy="495300"/>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algn="r" defTabSz="954088" eaLnBrk="0" hangingPunct="0">
              <a:defRPr sz="1300">
                <a:latin typeface="Times" charset="0"/>
              </a:defRPr>
            </a:lvl1pPr>
          </a:lstStyle>
          <a:p>
            <a:fld id="{EE624653-10BA-436A-BC2D-BC46C5878C18}" type="slidenum">
              <a:rPr lang="de-DE" altLang="pl-PL"/>
              <a:pPr/>
              <a:t>‹#›</a:t>
            </a:fld>
            <a:endParaRPr lang="de-DE" altLang="pl-PL"/>
          </a:p>
        </p:txBody>
      </p:sp>
    </p:spTree>
    <p:extLst>
      <p:ext uri="{BB962C8B-B14F-4D97-AF65-F5344CB8AC3E}">
        <p14:creationId xmlns:p14="http://schemas.microsoft.com/office/powerpoint/2010/main" val="2505596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95300"/>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3075" name="Rectangle 3"/>
          <p:cNvSpPr>
            <a:spLocks noGrp="1" noChangeArrowheads="1"/>
          </p:cNvSpPr>
          <p:nvPr>
            <p:ph type="dt" idx="1"/>
          </p:nvPr>
        </p:nvSpPr>
        <p:spPr bwMode="auto">
          <a:xfrm>
            <a:off x="3886200" y="0"/>
            <a:ext cx="2971800" cy="495300"/>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algn="r" defTabSz="955570" eaLnBrk="0" hangingPunct="0">
              <a:defRPr sz="1300">
                <a:latin typeface="Arial" pitchFamily="34" charset="0"/>
                <a:ea typeface="+mn-ea"/>
                <a:cs typeface="+mn-cs"/>
              </a:defRPr>
            </a:lvl1pPr>
          </a:lstStyle>
          <a:p>
            <a:pPr>
              <a:defRPr/>
            </a:pPr>
            <a:endParaRPr lang="de-DE" altLang="de-DE"/>
          </a:p>
        </p:txBody>
      </p:sp>
      <p:sp>
        <p:nvSpPr>
          <p:cNvPr id="11268" name="Rectangle 4"/>
          <p:cNvSpPr>
            <a:spLocks noGrp="1" noRot="1" noChangeAspect="1" noChangeArrowheads="1" noTextEdit="1"/>
          </p:cNvSpPr>
          <p:nvPr>
            <p:ph type="sldImg" idx="2"/>
          </p:nvPr>
        </p:nvSpPr>
        <p:spPr bwMode="auto">
          <a:xfrm>
            <a:off x="947738" y="744538"/>
            <a:ext cx="4962525"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1141413" y="4714875"/>
            <a:ext cx="4575175" cy="4467225"/>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p>
            <a:pPr lvl="0"/>
            <a:r>
              <a:rPr lang="de-DE" altLang="de-DE" smtClean="0"/>
              <a:t>Mastertextformat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3078" name="Rectangle 6"/>
          <p:cNvSpPr>
            <a:spLocks noGrp="1" noChangeArrowheads="1"/>
          </p:cNvSpPr>
          <p:nvPr>
            <p:ph type="ftr" sz="quarter" idx="4"/>
          </p:nvPr>
        </p:nvSpPr>
        <p:spPr bwMode="auto">
          <a:xfrm>
            <a:off x="0" y="9431338"/>
            <a:ext cx="2971800" cy="495300"/>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3079" name="Rectangle 7"/>
          <p:cNvSpPr>
            <a:spLocks noGrp="1" noChangeArrowheads="1"/>
          </p:cNvSpPr>
          <p:nvPr>
            <p:ph type="sldNum" sz="quarter" idx="5"/>
          </p:nvPr>
        </p:nvSpPr>
        <p:spPr bwMode="auto">
          <a:xfrm>
            <a:off x="3886200" y="9431338"/>
            <a:ext cx="2971800" cy="495300"/>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algn="r" defTabSz="954088" eaLnBrk="0" hangingPunct="0">
              <a:defRPr sz="1300"/>
            </a:lvl1pPr>
          </a:lstStyle>
          <a:p>
            <a:fld id="{E21611C0-7CE0-40D0-9AA4-852AC266EFC1}" type="slidenum">
              <a:rPr lang="de-DE" altLang="pl-PL"/>
              <a:pPr/>
              <a:t>‹#›</a:t>
            </a:fld>
            <a:endParaRPr lang="de-DE" altLang="pl-PL"/>
          </a:p>
        </p:txBody>
      </p:sp>
    </p:spTree>
    <p:extLst>
      <p:ext uri="{BB962C8B-B14F-4D97-AF65-F5344CB8AC3E}">
        <p14:creationId xmlns:p14="http://schemas.microsoft.com/office/powerpoint/2010/main" val="20571887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lienbildplatzhalter 1"/>
          <p:cNvSpPr>
            <a:spLocks noGrp="1" noRot="1" noChangeAspect="1"/>
          </p:cNvSpPr>
          <p:nvPr>
            <p:ph type="sldImg"/>
          </p:nvPr>
        </p:nvSpPr>
        <p:spPr>
          <a:ln/>
        </p:spPr>
      </p:sp>
      <p:sp>
        <p:nvSpPr>
          <p:cNvPr id="19458"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l-PL" altLang="pl-PL" smtClean="0">
              <a:cs typeface="ＭＳ Ｐゴシック" charset="-128"/>
            </a:endParaRPr>
          </a:p>
        </p:txBody>
      </p:sp>
      <p:sp>
        <p:nvSpPr>
          <p:cNvPr id="19459"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500">
                <a:solidFill>
                  <a:schemeClr val="tx1"/>
                </a:solidFill>
                <a:latin typeface="Arial" pitchFamily="34" charset="0"/>
                <a:ea typeface="ＭＳ Ｐゴシック" charset="-128"/>
              </a:defRPr>
            </a:lvl1pPr>
            <a:lvl2pPr marL="742950" indent="-285750" defTabSz="954088" eaLnBrk="0" hangingPunct="0">
              <a:defRPr sz="1500">
                <a:solidFill>
                  <a:schemeClr val="tx1"/>
                </a:solidFill>
                <a:latin typeface="Arial" pitchFamily="34" charset="0"/>
                <a:ea typeface="ＭＳ Ｐゴシック" charset="-128"/>
              </a:defRPr>
            </a:lvl2pPr>
            <a:lvl3pPr marL="1143000" indent="-228600" defTabSz="954088" eaLnBrk="0" hangingPunct="0">
              <a:defRPr sz="1500">
                <a:solidFill>
                  <a:schemeClr val="tx1"/>
                </a:solidFill>
                <a:latin typeface="Arial" pitchFamily="34" charset="0"/>
                <a:ea typeface="ＭＳ Ｐゴシック" charset="-128"/>
              </a:defRPr>
            </a:lvl3pPr>
            <a:lvl4pPr marL="1600200" indent="-228600" defTabSz="954088" eaLnBrk="0" hangingPunct="0">
              <a:defRPr sz="1500">
                <a:solidFill>
                  <a:schemeClr val="tx1"/>
                </a:solidFill>
                <a:latin typeface="Arial" pitchFamily="34" charset="0"/>
                <a:ea typeface="ＭＳ Ｐゴシック" charset="-128"/>
              </a:defRPr>
            </a:lvl4pPr>
            <a:lvl5pPr marL="2057400" indent="-228600" defTabSz="954088" eaLnBrk="0" hangingPunct="0">
              <a:defRPr sz="1500">
                <a:solidFill>
                  <a:schemeClr val="tx1"/>
                </a:solidFill>
                <a:latin typeface="Arial" pitchFamily="34" charset="0"/>
                <a:ea typeface="ＭＳ Ｐゴシック" charset="-128"/>
              </a:defRPr>
            </a:lvl5pPr>
            <a:lvl6pPr marL="2514600" indent="-228600" defTabSz="954088"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defTabSz="954088"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defTabSz="954088"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defTabSz="954088" eaLnBrk="0" fontAlgn="base" hangingPunct="0">
              <a:spcBef>
                <a:spcPct val="0"/>
              </a:spcBef>
              <a:spcAft>
                <a:spcPct val="0"/>
              </a:spcAft>
              <a:defRPr sz="1500">
                <a:solidFill>
                  <a:schemeClr val="tx1"/>
                </a:solidFill>
                <a:latin typeface="Arial" pitchFamily="34" charset="0"/>
                <a:ea typeface="ＭＳ Ｐゴシック" charset="-128"/>
              </a:defRPr>
            </a:lvl9pPr>
          </a:lstStyle>
          <a:p>
            <a:fld id="{E9ED4B55-51F0-4636-8388-59997869CC7A}" type="slidenum">
              <a:rPr lang="de-DE" altLang="pl-PL" sz="1300"/>
              <a:pPr/>
              <a:t>11</a:t>
            </a:fld>
            <a:endParaRPr lang="de-DE" altLang="pl-PL" sz="130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Weiss">
    <p:spTree>
      <p:nvGrpSpPr>
        <p:cNvPr id="1" name=""/>
        <p:cNvGrpSpPr/>
        <p:nvPr/>
      </p:nvGrpSpPr>
      <p:grpSpPr>
        <a:xfrm>
          <a:off x="0" y="0"/>
          <a:ext cx="0" cy="0"/>
          <a:chOff x="0" y="0"/>
          <a:chExt cx="0" cy="0"/>
        </a:xfrm>
      </p:grpSpPr>
      <p:pic>
        <p:nvPicPr>
          <p:cNvPr id="4"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eck 11"/>
          <p:cNvSpPr/>
          <p:nvPr/>
        </p:nvSpPr>
        <p:spPr bwMode="auto">
          <a:xfrm>
            <a:off x="0" y="0"/>
            <a:ext cx="9144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a:ea typeface="ＭＳ Ｐゴシック" charset="0"/>
              <a:cs typeface="ＭＳ Ｐゴシック" charset="0"/>
            </a:endParaRPr>
          </a:p>
        </p:txBody>
      </p:sp>
      <p:sp>
        <p:nvSpPr>
          <p:cNvPr id="6" name="Rechteck 15"/>
          <p:cNvSpPr>
            <a:spLocks noChangeArrowheads="1"/>
          </p:cNvSpPr>
          <p:nvPr/>
        </p:nvSpPr>
        <p:spPr bwMode="auto">
          <a:xfrm>
            <a:off x="0" y="0"/>
            <a:ext cx="9144000" cy="1231900"/>
          </a:xfrm>
          <a:prstGeom prst="rect">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pPr eaLnBrk="1" hangingPunct="1"/>
            <a:endParaRPr lang="en-US" altLang="pl-PL"/>
          </a:p>
        </p:txBody>
      </p:sp>
      <p:pic>
        <p:nvPicPr>
          <p:cNvPr id="7" name="Grafik 1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99213" y="407988"/>
            <a:ext cx="23510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Grafik 12"/>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41" y="6572090"/>
            <a:ext cx="285909" cy="285909"/>
          </a:xfrm>
          <a:prstGeom prst="rect">
            <a:avLst/>
          </a:prstGeom>
        </p:spPr>
      </p:pic>
      <p:sp>
        <p:nvSpPr>
          <p:cNvPr id="11" name="Textfeld 16"/>
          <p:cNvSpPr txBox="1"/>
          <p:nvPr/>
        </p:nvSpPr>
        <p:spPr bwMode="auto">
          <a:xfrm>
            <a:off x="5921375" y="-885825"/>
            <a:ext cx="0" cy="146050"/>
          </a:xfrm>
          <a:prstGeom prst="rect">
            <a:avLst/>
          </a:prstGeom>
          <a:noFill/>
          <a:ln w="9525">
            <a:noFill/>
            <a:miter lim="800000"/>
            <a:headEnd/>
            <a:tailEnd/>
          </a:ln>
        </p:spPr>
        <p:txBody>
          <a:bodyPr wrap="none" lIns="0" tIns="0" rIns="0" bIns="0">
            <a:spAutoFit/>
          </a:bodyPr>
          <a:lstStyle/>
          <a:p>
            <a:pPr>
              <a:spcBef>
                <a:spcPts val="100"/>
              </a:spcBef>
              <a:spcAft>
                <a:spcPts val="100"/>
              </a:spcAft>
              <a:defRPr/>
            </a:pPr>
            <a:endParaRPr lang="de-DE" sz="950" dirty="0">
              <a:latin typeface="Arial" charset="0"/>
              <a:ea typeface="MS PGothic" charset="0"/>
              <a:cs typeface="MS PGothic" charset="0"/>
            </a:endParaRPr>
          </a:p>
        </p:txBody>
      </p:sp>
      <p:sp>
        <p:nvSpPr>
          <p:cNvPr id="9" name="Textplatzhalter 23"/>
          <p:cNvSpPr>
            <a:spLocks noGrp="1" noChangeAspect="1"/>
          </p:cNvSpPr>
          <p:nvPr>
            <p:ph type="body" sz="quarter" idx="11"/>
          </p:nvPr>
        </p:nvSpPr>
        <p:spPr>
          <a:xfrm>
            <a:off x="288107" y="3764090"/>
            <a:ext cx="2808000" cy="2808000"/>
          </a:xfrm>
          <a:solidFill>
            <a:schemeClr val="bg1"/>
          </a:solidFill>
        </p:spPr>
        <p:txBody>
          <a:bodyPr lIns="468000" bIns="324000" anchor="b"/>
          <a:lstStyle>
            <a:lvl1pPr marL="0" indent="0">
              <a:buFont typeface="Arial" panose="020B0604020202020204" pitchFamily="34" charset="0"/>
              <a:buNone/>
              <a:defRPr sz="1800" b="0">
                <a:solidFill>
                  <a:schemeClr val="accent1"/>
                </a:solidFill>
              </a:defRPr>
            </a:lvl1pPr>
            <a:lvl2pPr marL="268288" indent="0">
              <a:buNone/>
              <a:defRPr/>
            </a:lvl2pPr>
            <a:lvl3pPr marL="534987" indent="0">
              <a:buNone/>
              <a:defRPr/>
            </a:lvl3pPr>
            <a:lvl4pPr marL="803275" indent="0">
              <a:buNone/>
              <a:defRPr/>
            </a:lvl4pPr>
            <a:lvl5pPr marL="1077912" indent="0">
              <a:buNone/>
              <a:defRPr/>
            </a:lvl5pPr>
          </a:lstStyle>
          <a:p>
            <a:pPr lvl="0"/>
            <a:r>
              <a:rPr lang="pl-PL" smtClean="0"/>
              <a:t>Kliknij, aby edytować style wzorca tekstu</a:t>
            </a:r>
          </a:p>
        </p:txBody>
      </p:sp>
      <p:sp>
        <p:nvSpPr>
          <p:cNvPr id="10" name="Titel 11"/>
          <p:cNvSpPr>
            <a:spLocks noGrp="1"/>
          </p:cNvSpPr>
          <p:nvPr>
            <p:ph type="title"/>
          </p:nvPr>
        </p:nvSpPr>
        <p:spPr>
          <a:xfrm>
            <a:off x="740780" y="2888898"/>
            <a:ext cx="4972036" cy="2520000"/>
          </a:xfrm>
        </p:spPr>
        <p:txBody>
          <a:bodyPr/>
          <a:lstStyle>
            <a:lvl1pPr>
              <a:lnSpc>
                <a:spcPct val="90000"/>
              </a:lnSpc>
              <a:defRPr sz="4000">
                <a:solidFill>
                  <a:srgbClr val="213E7F"/>
                </a:solidFill>
              </a:defRPr>
            </a:lvl1pPr>
          </a:lstStyle>
          <a:p>
            <a:r>
              <a:rPr lang="pl-PL" smtClean="0"/>
              <a:t>Kliknij, aby edytować styl</a:t>
            </a:r>
            <a:endParaRPr lang="en-US" dirty="0"/>
          </a:p>
        </p:txBody>
      </p:sp>
    </p:spTree>
    <p:extLst>
      <p:ext uri="{BB962C8B-B14F-4D97-AF65-F5344CB8AC3E}">
        <p14:creationId xmlns:p14="http://schemas.microsoft.com/office/powerpoint/2010/main" val="41933691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Agenda">
    <p:spTree>
      <p:nvGrpSpPr>
        <p:cNvPr id="1" name=""/>
        <p:cNvGrpSpPr/>
        <p:nvPr/>
      </p:nvGrpSpPr>
      <p:grpSpPr>
        <a:xfrm>
          <a:off x="0" y="0"/>
          <a:ext cx="0" cy="0"/>
          <a:chOff x="0" y="0"/>
          <a:chExt cx="0" cy="0"/>
        </a:xfrm>
      </p:grpSpPr>
      <p:pic>
        <p:nvPicPr>
          <p:cNvPr id="3"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5"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Grafik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4450" y="407988"/>
            <a:ext cx="2355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eck 12"/>
          <p:cNvSpPr/>
          <p:nvPr/>
        </p:nvSpPr>
        <p:spPr bwMode="auto">
          <a:xfrm>
            <a:off x="0" y="0"/>
            <a:ext cx="9144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a:ea typeface="ＭＳ Ｐゴシック" charset="0"/>
              <a:cs typeface="ＭＳ Ｐゴシック" charset="0"/>
            </a:endParaRPr>
          </a:p>
        </p:txBody>
      </p:sp>
      <p:pic>
        <p:nvPicPr>
          <p:cNvPr id="6" name="Grafik 12"/>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41" y="6572090"/>
            <a:ext cx="285909" cy="285909"/>
          </a:xfrm>
          <a:prstGeom prst="rect">
            <a:avLst/>
          </a:prstGeom>
        </p:spPr>
      </p:pic>
      <p:sp>
        <p:nvSpPr>
          <p:cNvPr id="24" name="Textplatzhalter 23"/>
          <p:cNvSpPr>
            <a:spLocks noGrp="1"/>
          </p:cNvSpPr>
          <p:nvPr>
            <p:ph type="body" sz="quarter" idx="10"/>
          </p:nvPr>
        </p:nvSpPr>
        <p:spPr>
          <a:xfrm>
            <a:off x="288107" y="2965290"/>
            <a:ext cx="3606800" cy="3606800"/>
          </a:xfrm>
          <a:solidFill>
            <a:schemeClr val="bg1"/>
          </a:solidFill>
        </p:spPr>
        <p:txBody>
          <a:bodyPr lIns="468000" bIns="324000" anchor="b"/>
          <a:lstStyle>
            <a:lvl1pPr marL="342900" marR="0" indent="-342900" algn="l" defTabSz="914400" rtl="0" eaLnBrk="0" fontAlgn="base" latinLnBrk="0" hangingPunct="0">
              <a:lnSpc>
                <a:spcPct val="100000"/>
              </a:lnSpc>
              <a:spcBef>
                <a:spcPct val="20000"/>
              </a:spcBef>
              <a:spcAft>
                <a:spcPct val="20000"/>
              </a:spcAft>
              <a:buClr>
                <a:srgbClr val="003399"/>
              </a:buClr>
              <a:buSzPct val="120000"/>
              <a:buFont typeface="+mj-lt"/>
              <a:buAutoNum type="arabicPeriod"/>
              <a:tabLst>
                <a:tab pos="1527175" algn="l"/>
              </a:tabLst>
              <a:defRPr sz="1800" b="0">
                <a:solidFill>
                  <a:schemeClr val="accent1"/>
                </a:solidFill>
              </a:defRPr>
            </a:lvl1pPr>
            <a:lvl2pPr marL="268288" indent="0">
              <a:buNone/>
              <a:defRPr/>
            </a:lvl2pPr>
            <a:lvl3pPr marL="534987" indent="0">
              <a:buNone/>
              <a:defRPr/>
            </a:lvl3pPr>
            <a:lvl4pPr marL="803275" indent="0">
              <a:buNone/>
              <a:defRPr/>
            </a:lvl4pPr>
            <a:lvl5pPr marL="1077912" indent="0">
              <a:buNone/>
              <a:defRPr/>
            </a:lvl5pPr>
          </a:lstStyle>
          <a:p>
            <a:pPr lvl="0"/>
            <a:r>
              <a:rPr lang="pl-PL" altLang="de-DE" noProof="0" smtClean="0"/>
              <a:t>Kliknij, aby edytować style wzorca tekstu</a:t>
            </a:r>
          </a:p>
        </p:txBody>
      </p:sp>
    </p:spTree>
    <p:extLst>
      <p:ext uri="{BB962C8B-B14F-4D97-AF65-F5344CB8AC3E}">
        <p14:creationId xmlns:p14="http://schemas.microsoft.com/office/powerpoint/2010/main" val="398043682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lternativerKapiteltitel">
    <p:spTree>
      <p:nvGrpSpPr>
        <p:cNvPr id="1" name=""/>
        <p:cNvGrpSpPr/>
        <p:nvPr/>
      </p:nvGrpSpPr>
      <p:grpSpPr>
        <a:xfrm>
          <a:off x="0" y="0"/>
          <a:ext cx="0" cy="0"/>
          <a:chOff x="0" y="0"/>
          <a:chExt cx="0" cy="0"/>
        </a:xfrm>
      </p:grpSpPr>
      <p:pic>
        <p:nvPicPr>
          <p:cNvPr id="4"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5"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4450" y="407988"/>
            <a:ext cx="2355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hteck 12"/>
          <p:cNvSpPr/>
          <p:nvPr/>
        </p:nvSpPr>
        <p:spPr bwMode="auto">
          <a:xfrm>
            <a:off x="0" y="0"/>
            <a:ext cx="9144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a:ea typeface="ＭＳ Ｐゴシック" charset="0"/>
              <a:cs typeface="ＭＳ Ｐゴシック" charset="0"/>
            </a:endParaRPr>
          </a:p>
        </p:txBody>
      </p:sp>
      <p:pic>
        <p:nvPicPr>
          <p:cNvPr id="7" name="Grafik 12"/>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41" y="6572090"/>
            <a:ext cx="285909" cy="285909"/>
          </a:xfrm>
          <a:prstGeom prst="rect">
            <a:avLst/>
          </a:prstGeom>
        </p:spPr>
      </p:pic>
      <p:sp>
        <p:nvSpPr>
          <p:cNvPr id="24" name="Textplatzhalter 23"/>
          <p:cNvSpPr>
            <a:spLocks noGrp="1"/>
          </p:cNvSpPr>
          <p:nvPr>
            <p:ph type="body" sz="quarter" idx="10"/>
          </p:nvPr>
        </p:nvSpPr>
        <p:spPr>
          <a:xfrm>
            <a:off x="288107" y="2965290"/>
            <a:ext cx="3606800" cy="3606800"/>
          </a:xfrm>
          <a:solidFill>
            <a:schemeClr val="bg1"/>
          </a:solidFill>
        </p:spPr>
        <p:txBody>
          <a:bodyPr lIns="468000" bIns="324000" anchor="b"/>
          <a:lstStyle>
            <a:lvl1pPr marL="342900" marR="0" indent="-342900" algn="l" defTabSz="914400" rtl="0" eaLnBrk="0" fontAlgn="base" latinLnBrk="0" hangingPunct="0">
              <a:lnSpc>
                <a:spcPct val="100000"/>
              </a:lnSpc>
              <a:spcBef>
                <a:spcPct val="20000"/>
              </a:spcBef>
              <a:spcAft>
                <a:spcPct val="20000"/>
              </a:spcAft>
              <a:buClr>
                <a:srgbClr val="003399"/>
              </a:buClr>
              <a:buSzPct val="120000"/>
              <a:buFont typeface="+mj-lt"/>
              <a:buAutoNum type="arabicPeriod"/>
              <a:tabLst>
                <a:tab pos="1527175" algn="l"/>
              </a:tabLst>
              <a:defRPr sz="1800" b="0">
                <a:solidFill>
                  <a:schemeClr val="accent1"/>
                </a:solidFill>
              </a:defRPr>
            </a:lvl1pPr>
            <a:lvl2pPr marL="268288" indent="0">
              <a:buNone/>
              <a:defRPr/>
            </a:lvl2pPr>
            <a:lvl3pPr marL="534987" indent="0">
              <a:buNone/>
              <a:defRPr/>
            </a:lvl3pPr>
            <a:lvl4pPr marL="803275" indent="0">
              <a:buNone/>
              <a:defRPr/>
            </a:lvl4pPr>
            <a:lvl5pPr marL="1077912" indent="0">
              <a:buNone/>
              <a:defRPr/>
            </a:lvl5pPr>
          </a:lstStyle>
          <a:p>
            <a:pPr lvl="0"/>
            <a:r>
              <a:rPr lang="pl-PL" altLang="de-DE" noProof="0" smtClean="0"/>
              <a:t>Kliknij, aby edytować style wzorca tekstu</a:t>
            </a:r>
          </a:p>
        </p:txBody>
      </p:sp>
      <p:sp>
        <p:nvSpPr>
          <p:cNvPr id="9" name="Titel 12"/>
          <p:cNvSpPr>
            <a:spLocks noGrp="1"/>
          </p:cNvSpPr>
          <p:nvPr>
            <p:ph type="title"/>
          </p:nvPr>
        </p:nvSpPr>
        <p:spPr bwMode="auto">
          <a:xfrm>
            <a:off x="431801" y="3149500"/>
            <a:ext cx="3606800" cy="1899886"/>
          </a:xfrm>
          <a:noFill/>
          <a:ln/>
          <a:extLst>
            <a:ext uri="{909E8E84-426E-40DD-AFC4-6F175D3DCCD1}">
              <a14:hiddenFill xmlns:a14="http://schemas.microsoft.com/office/drawing/2010/main">
                <a:solidFill>
                  <a:srgbClr val="FFFFFF">
                    <a:alpha val="0"/>
                  </a:srgbClr>
                </a:solidFill>
              </a14:hiddenFill>
            </a:ext>
          </a:extLst>
        </p:spPr>
        <p:txBody>
          <a:bodyPr wrap="square" lIns="108000" bIns="144000" anchorCtr="0"/>
          <a:lstStyle>
            <a:lvl1pPr marL="0" indent="0" algn="l">
              <a:lnSpc>
                <a:spcPts val="3200"/>
              </a:lnSpc>
              <a:spcBef>
                <a:spcPct val="0"/>
              </a:spcBef>
              <a:spcAft>
                <a:spcPct val="0"/>
              </a:spcAft>
              <a:defRPr kumimoji="0" sz="4000" b="1" i="0" u="none" baseline="0">
                <a:solidFill>
                  <a:schemeClr val="accent1"/>
                </a:solidFill>
                <a:latin typeface="Arial" panose="020B0604020202020204" pitchFamily="34" charset="0"/>
              </a:defRPr>
            </a:lvl1pPr>
          </a:lstStyle>
          <a:p>
            <a:pPr lvl="0"/>
            <a:r>
              <a:rPr lang="pl-PL" smtClean="0"/>
              <a:t>Kliknij, aby edytować styl</a:t>
            </a:r>
            <a:endParaRPr lang="de-DE" dirty="0"/>
          </a:p>
        </p:txBody>
      </p:sp>
    </p:spTree>
    <p:extLst>
      <p:ext uri="{BB962C8B-B14F-4D97-AF65-F5344CB8AC3E}">
        <p14:creationId xmlns:p14="http://schemas.microsoft.com/office/powerpoint/2010/main" val="355037527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foli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31801" y="1052514"/>
            <a:ext cx="8296274" cy="5378450"/>
          </a:xfrm>
        </p:spPr>
        <p:txBody>
          <a:bodyPr/>
          <a:lstStyle>
            <a:lvl1pPr>
              <a:buClr>
                <a:schemeClr val="accent1"/>
              </a:buClr>
              <a:defRPr sz="1400"/>
            </a:lvl1pPr>
            <a:lvl2pPr>
              <a:buClr>
                <a:schemeClr val="accent1"/>
              </a:buClr>
              <a:defRPr sz="1400"/>
            </a:lvl2pPr>
            <a:lvl3pPr>
              <a:buClr>
                <a:schemeClr val="accent1"/>
              </a:buClr>
              <a:defRPr sz="1400"/>
            </a:lvl3pPr>
            <a:lvl4pPr>
              <a:buClr>
                <a:schemeClr val="accent1"/>
              </a:buClr>
              <a:defRPr sz="1400"/>
            </a:lvl4pPr>
            <a:lvl5pPr>
              <a:buClr>
                <a:schemeClr val="accent1"/>
              </a:buClr>
              <a:defRPr sz="1400"/>
            </a:lvl5pPr>
            <a:lvl6pPr>
              <a:defRPr sz="1800"/>
            </a:lvl6pPr>
            <a:lvl7pPr>
              <a:defRPr sz="1800"/>
            </a:lvl7pPr>
            <a:lvl8pPr>
              <a:defRPr sz="1800"/>
            </a:lvl8pPr>
            <a:lvl9pPr>
              <a:defRPr sz="1800"/>
            </a:lvl9pPr>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a:p>
            <a:pPr lvl="4"/>
            <a:r>
              <a:rPr lang="pl-PL" noProof="0" smtClean="0"/>
              <a:t>Piąty poziom</a:t>
            </a:r>
            <a:endParaRPr lang="en-GB" noProof="0" dirty="0"/>
          </a:p>
        </p:txBody>
      </p:sp>
      <p:sp>
        <p:nvSpPr>
          <p:cNvPr id="6" name="Titel 5"/>
          <p:cNvSpPr>
            <a:spLocks noGrp="1"/>
          </p:cNvSpPr>
          <p:nvPr>
            <p:ph type="title"/>
          </p:nvPr>
        </p:nvSpPr>
        <p:spPr/>
        <p:txBody>
          <a:bodyPr/>
          <a:lstStyle>
            <a:lvl1pPr>
              <a:defRPr/>
            </a:lvl1pPr>
          </a:lstStyle>
          <a:p>
            <a:r>
              <a:rPr lang="pl-PL" smtClean="0"/>
              <a:t>Kliknij, aby edytować styl</a:t>
            </a:r>
            <a:endParaRPr lang="de-DE" dirty="0"/>
          </a:p>
        </p:txBody>
      </p:sp>
      <p:sp>
        <p:nvSpPr>
          <p:cNvPr id="4" name="Datumsplatzhalter 2"/>
          <p:cNvSpPr>
            <a:spLocks noGrp="1"/>
          </p:cNvSpPr>
          <p:nvPr>
            <p:ph type="dt" sz="half" idx="10"/>
            <p:custDataLst>
              <p:tags r:id="rId1"/>
            </p:custDataLst>
          </p:nvPr>
        </p:nvSpPr>
        <p:spPr/>
        <p:txBody>
          <a:bodyPr/>
          <a:lstStyle>
            <a:lvl1pPr>
              <a:defRPr/>
            </a:lvl1pPr>
          </a:lstStyle>
          <a:p>
            <a:fld id="{E906F336-2E39-43F8-9DF9-B9244679DDFB}" type="datetime5">
              <a:rPr lang="en-US" altLang="pl-PL"/>
              <a:pPr/>
              <a:t>19-Feb-16</a:t>
            </a:fld>
            <a:endParaRPr lang="en-US" altLang="pl-PL"/>
          </a:p>
        </p:txBody>
      </p:sp>
      <p:sp>
        <p:nvSpPr>
          <p:cNvPr id="5" name="Fußzeilenplatzhalter 3"/>
          <p:cNvSpPr>
            <a:spLocks noGrp="1"/>
          </p:cNvSpPr>
          <p:nvPr>
            <p:ph type="ftr" sz="quarter" idx="11"/>
            <p:custDataLst>
              <p:tags r:id="rId2"/>
            </p:custDataLst>
          </p:nvPr>
        </p:nvSpPr>
        <p:spPr/>
        <p:txBody>
          <a:bodyPr/>
          <a:lstStyle>
            <a:lvl1pPr>
              <a:defRPr/>
            </a:lvl1pPr>
          </a:lstStyle>
          <a:p>
            <a:pPr>
              <a:defRPr/>
            </a:pPr>
            <a:r>
              <a:rPr lang="en-US"/>
              <a:t>GFT Technologies AG</a:t>
            </a:r>
          </a:p>
        </p:txBody>
      </p:sp>
      <p:sp>
        <p:nvSpPr>
          <p:cNvPr id="7" name="Foliennummernplatzhalter 4"/>
          <p:cNvSpPr>
            <a:spLocks noGrp="1"/>
          </p:cNvSpPr>
          <p:nvPr>
            <p:ph type="sldNum" sz="quarter" idx="12"/>
            <p:custDataLst>
              <p:tags r:id="rId3"/>
            </p:custDataLst>
          </p:nvPr>
        </p:nvSpPr>
        <p:spPr/>
        <p:txBody>
          <a:bodyPr/>
          <a:lstStyle>
            <a:lvl1pPr>
              <a:defRPr/>
            </a:lvl1pPr>
          </a:lstStyle>
          <a:p>
            <a:fld id="{62008791-523A-4B28-9563-D3C392EF9C46}" type="slidenum">
              <a:rPr lang="en-US" altLang="pl-PL"/>
              <a:pPr/>
              <a:t>‹#›</a:t>
            </a:fld>
            <a:endParaRPr lang="en-US" altLang="pl-PL"/>
          </a:p>
        </p:txBody>
      </p:sp>
    </p:spTree>
    <p:extLst>
      <p:ext uri="{BB962C8B-B14F-4D97-AF65-F5344CB8AC3E}">
        <p14:creationId xmlns:p14="http://schemas.microsoft.com/office/powerpoint/2010/main" val="61439197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einspaltig halbe Seite">
    <p:spTree>
      <p:nvGrpSpPr>
        <p:cNvPr id="1" name=""/>
        <p:cNvGrpSpPr/>
        <p:nvPr/>
      </p:nvGrpSpPr>
      <p:grpSpPr>
        <a:xfrm>
          <a:off x="0" y="0"/>
          <a:ext cx="0" cy="0"/>
          <a:chOff x="0" y="0"/>
          <a:chExt cx="0" cy="0"/>
        </a:xfrm>
      </p:grpSpPr>
      <p:sp>
        <p:nvSpPr>
          <p:cNvPr id="15" name="Textplatzhalter 2"/>
          <p:cNvSpPr>
            <a:spLocks noGrp="1"/>
          </p:cNvSpPr>
          <p:nvPr>
            <p:ph type="body" idx="1"/>
          </p:nvPr>
        </p:nvSpPr>
        <p:spPr>
          <a:xfrm>
            <a:off x="440356" y="1052513"/>
            <a:ext cx="4132800" cy="594000"/>
          </a:xfrm>
          <a:noFill/>
          <a:ln w="9525">
            <a:solidFill>
              <a:schemeClr val="accent1"/>
            </a:solidFill>
            <a:miter lim="800000"/>
            <a:headEnd/>
            <a:tailEnd/>
          </a:ln>
        </p:spPr>
        <p:txBody>
          <a:bodyPr lIns="144000" anchor="ctr"/>
          <a:lstStyle>
            <a:lvl1pPr marL="0" indent="0" algn="l" rtl="0" fontAlgn="base">
              <a:spcBef>
                <a:spcPct val="0"/>
              </a:spcBef>
              <a:spcAft>
                <a:spcPct val="0"/>
              </a:spcAft>
              <a:buNone/>
              <a:defRPr lang="de-DE" sz="1400" b="1" kern="1200" dirty="0" smtClean="0">
                <a:solidFill>
                  <a:schemeClr val="tx1"/>
                </a:solidFill>
                <a:latin typeface="Arial"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noProof="0" smtClean="0"/>
              <a:t>Kliknij, aby edytować style wzorca tekstu</a:t>
            </a:r>
          </a:p>
        </p:txBody>
      </p:sp>
      <p:sp>
        <p:nvSpPr>
          <p:cNvPr id="4" name="Inhaltsplatzhalter 3"/>
          <p:cNvSpPr>
            <a:spLocks noGrp="1"/>
          </p:cNvSpPr>
          <p:nvPr>
            <p:ph sz="half" idx="2"/>
          </p:nvPr>
        </p:nvSpPr>
        <p:spPr>
          <a:xfrm>
            <a:off x="440356" y="1646514"/>
            <a:ext cx="4131644" cy="4605062"/>
          </a:xfrm>
          <a:noFill/>
          <a:ln w="9525" algn="ctr">
            <a:solidFill>
              <a:schemeClr val="accent1"/>
            </a:solidFill>
            <a:miter lim="800000"/>
            <a:headEnd/>
            <a:tailEnd/>
          </a:ln>
        </p:spPr>
        <p:txBody>
          <a:bodyPr lIns="108000" tIns="180000"/>
          <a:lstStyle>
            <a:lvl1pPr marL="182563" indent="-182563" algn="l" rtl="0" fontAlgn="base">
              <a:lnSpc>
                <a:spcPct val="110000"/>
              </a:lnSpc>
              <a:spcBef>
                <a:spcPts val="300"/>
              </a:spcBef>
              <a:spcAft>
                <a:spcPts val="300"/>
              </a:spcAft>
              <a:buClr>
                <a:schemeClr val="accent1"/>
              </a:buClr>
              <a:buSzPct val="120000"/>
              <a:buFont typeface="Wingdings" pitchFamily="2" charset="2"/>
              <a:buChar char="§"/>
              <a:tabLst>
                <a:tab pos="182563" algn="l"/>
              </a:tabLst>
              <a:defRPr lang="de-DE" sz="1400" kern="1200" dirty="0" smtClean="0">
                <a:solidFill>
                  <a:schemeClr val="tx1"/>
                </a:solidFill>
                <a:latin typeface="Arial" pitchFamily="34" charset="0"/>
                <a:ea typeface="+mn-ea"/>
                <a:cs typeface="+mn-cs"/>
              </a:defRPr>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pl-PL" noProof="0" smtClean="0"/>
              <a:t>Kliknij, aby edytować style wzorca tekstu</a:t>
            </a:r>
          </a:p>
        </p:txBody>
      </p:sp>
      <p:sp>
        <p:nvSpPr>
          <p:cNvPr id="3" name="Titel 2"/>
          <p:cNvSpPr>
            <a:spLocks noGrp="1"/>
          </p:cNvSpPr>
          <p:nvPr>
            <p:ph type="title"/>
          </p:nvPr>
        </p:nvSpPr>
        <p:spPr/>
        <p:txBody>
          <a:bodyPr/>
          <a:lstStyle/>
          <a:p>
            <a:r>
              <a:rPr lang="pl-PL" smtClean="0"/>
              <a:t>Kliknij, aby edytować styl</a:t>
            </a:r>
            <a:endParaRPr lang="de-DE"/>
          </a:p>
        </p:txBody>
      </p:sp>
      <p:sp>
        <p:nvSpPr>
          <p:cNvPr id="5" name="Datumsplatzhalter 2"/>
          <p:cNvSpPr>
            <a:spLocks noGrp="1"/>
          </p:cNvSpPr>
          <p:nvPr>
            <p:ph type="dt" sz="half" idx="10"/>
            <p:custDataLst>
              <p:tags r:id="rId1"/>
            </p:custDataLst>
          </p:nvPr>
        </p:nvSpPr>
        <p:spPr/>
        <p:txBody>
          <a:bodyPr/>
          <a:lstStyle>
            <a:lvl1pPr>
              <a:defRPr/>
            </a:lvl1pPr>
          </a:lstStyle>
          <a:p>
            <a:fld id="{7B2EBB8C-B024-47EA-BB67-9AC43555CB71}" type="datetime5">
              <a:rPr lang="en-US" altLang="pl-PL"/>
              <a:pPr/>
              <a:t>19-Feb-16</a:t>
            </a:fld>
            <a:endParaRPr lang="en-US" altLang="pl-PL"/>
          </a:p>
        </p:txBody>
      </p:sp>
      <p:sp>
        <p:nvSpPr>
          <p:cNvPr id="6" name="Fußzeilenplatzhalter 3"/>
          <p:cNvSpPr>
            <a:spLocks noGrp="1"/>
          </p:cNvSpPr>
          <p:nvPr>
            <p:ph type="ftr" sz="quarter" idx="11"/>
            <p:custDataLst>
              <p:tags r:id="rId2"/>
            </p:custDataLst>
          </p:nvPr>
        </p:nvSpPr>
        <p:spPr/>
        <p:txBody>
          <a:bodyPr/>
          <a:lstStyle>
            <a:lvl1pPr>
              <a:defRPr/>
            </a:lvl1pPr>
          </a:lstStyle>
          <a:p>
            <a:pPr>
              <a:defRPr/>
            </a:pPr>
            <a:r>
              <a:rPr lang="en-US"/>
              <a:t>GFT Technologies AG</a:t>
            </a:r>
          </a:p>
        </p:txBody>
      </p:sp>
      <p:sp>
        <p:nvSpPr>
          <p:cNvPr id="7" name="Foliennummernplatzhalter 4"/>
          <p:cNvSpPr>
            <a:spLocks noGrp="1"/>
          </p:cNvSpPr>
          <p:nvPr>
            <p:ph type="sldNum" sz="quarter" idx="12"/>
            <p:custDataLst>
              <p:tags r:id="rId3"/>
            </p:custDataLst>
          </p:nvPr>
        </p:nvSpPr>
        <p:spPr/>
        <p:txBody>
          <a:bodyPr/>
          <a:lstStyle>
            <a:lvl1pPr>
              <a:defRPr/>
            </a:lvl1pPr>
          </a:lstStyle>
          <a:p>
            <a:fld id="{318A8DD9-FB94-4C3E-8B12-C7D18B45B503}" type="slidenum">
              <a:rPr lang="en-US" altLang="pl-PL"/>
              <a:pPr/>
              <a:t>‹#›</a:t>
            </a:fld>
            <a:endParaRPr lang="en-US" altLang="pl-PL"/>
          </a:p>
        </p:txBody>
      </p:sp>
    </p:spTree>
    <p:extLst>
      <p:ext uri="{BB962C8B-B14F-4D97-AF65-F5344CB8AC3E}">
        <p14:creationId xmlns:p14="http://schemas.microsoft.com/office/powerpoint/2010/main" val="215330810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einspaltig halbe SeiteKundenspezifisch">
    <p:spTree>
      <p:nvGrpSpPr>
        <p:cNvPr id="1" name=""/>
        <p:cNvGrpSpPr/>
        <p:nvPr/>
      </p:nvGrpSpPr>
      <p:grpSpPr>
        <a:xfrm>
          <a:off x="0" y="0"/>
          <a:ext cx="0" cy="0"/>
          <a:chOff x="0" y="0"/>
          <a:chExt cx="0" cy="0"/>
        </a:xfrm>
      </p:grpSpPr>
      <p:sp>
        <p:nvSpPr>
          <p:cNvPr id="15" name="Textplatzhalter 2"/>
          <p:cNvSpPr>
            <a:spLocks noGrp="1"/>
          </p:cNvSpPr>
          <p:nvPr>
            <p:ph type="body" idx="1"/>
          </p:nvPr>
        </p:nvSpPr>
        <p:spPr>
          <a:xfrm>
            <a:off x="440356" y="1052513"/>
            <a:ext cx="4132800" cy="594000"/>
          </a:xfrm>
          <a:noFill/>
          <a:ln w="9525">
            <a:solidFill>
              <a:schemeClr val="accent1"/>
            </a:solidFill>
            <a:miter lim="800000"/>
            <a:headEnd/>
            <a:tailEnd/>
          </a:ln>
        </p:spPr>
        <p:txBody>
          <a:bodyPr lIns="144000" tIns="72000" rIns="108000" bIns="72000" anchor="ctr">
            <a:normAutofit/>
          </a:bodyPr>
          <a:lstStyle>
            <a:lvl1pPr marL="0" indent="0" algn="l" rtl="0" fontAlgn="base">
              <a:spcBef>
                <a:spcPct val="0"/>
              </a:spcBef>
              <a:spcAft>
                <a:spcPct val="0"/>
              </a:spcAft>
              <a:buNone/>
              <a:defRPr lang="en-GB" sz="1400" b="1" kern="1200" noProof="0" dirty="0" smtClean="0">
                <a:solidFill>
                  <a:schemeClr val="tx1"/>
                </a:solidFill>
                <a:latin typeface="Arial"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noProof="0" smtClean="0"/>
              <a:t>Kliknij, aby edytować style wzorca tekstu</a:t>
            </a:r>
          </a:p>
        </p:txBody>
      </p:sp>
      <p:sp>
        <p:nvSpPr>
          <p:cNvPr id="4" name="Inhaltsplatzhalter 3"/>
          <p:cNvSpPr>
            <a:spLocks noGrp="1"/>
          </p:cNvSpPr>
          <p:nvPr>
            <p:ph sz="half" idx="2"/>
          </p:nvPr>
        </p:nvSpPr>
        <p:spPr>
          <a:xfrm>
            <a:off x="440356" y="1646514"/>
            <a:ext cx="4131644" cy="4605062"/>
          </a:xfrm>
          <a:noFill/>
          <a:ln w="9525" algn="ctr">
            <a:solidFill>
              <a:schemeClr val="accent1"/>
            </a:solidFill>
            <a:miter lim="800000"/>
            <a:headEnd/>
            <a:tailEnd/>
          </a:ln>
        </p:spPr>
        <p:txBody>
          <a:bodyPr lIns="108000" tIns="180000" rIns="108000"/>
          <a:lstStyle>
            <a:lvl1pPr marL="182563" indent="-182563" algn="l" rtl="0" fontAlgn="base">
              <a:lnSpc>
                <a:spcPct val="110000"/>
              </a:lnSpc>
              <a:spcBef>
                <a:spcPts val="300"/>
              </a:spcBef>
              <a:spcAft>
                <a:spcPts val="300"/>
              </a:spcAft>
              <a:buClr>
                <a:schemeClr val="accent1"/>
              </a:buClr>
              <a:buSzPct val="120000"/>
              <a:buFont typeface="Wingdings" pitchFamily="2" charset="2"/>
              <a:buChar char="§"/>
              <a:tabLst>
                <a:tab pos="182563" algn="l"/>
              </a:tabLst>
              <a:defRPr lang="de-DE" sz="1500" kern="1200" dirty="0" smtClean="0">
                <a:solidFill>
                  <a:schemeClr val="tx1"/>
                </a:solidFill>
                <a:latin typeface="+mn-lt"/>
                <a:ea typeface="+mn-ea"/>
                <a:cs typeface="+mn-cs"/>
              </a:defRPr>
            </a:lvl1pPr>
            <a:lvl2pPr marL="358775" indent="-185738">
              <a:lnSpc>
                <a:spcPct val="88000"/>
              </a:lnSpc>
              <a:spcAft>
                <a:spcPts val="0"/>
              </a:spcAft>
              <a:buClr>
                <a:schemeClr val="accent1"/>
              </a:buClr>
              <a:defRPr sz="1600">
                <a:latin typeface="+mn-lt"/>
              </a:defRPr>
            </a:lvl2pPr>
            <a:lvl3pPr>
              <a:defRPr sz="1400"/>
            </a:lvl3pPr>
            <a:lvl4pPr>
              <a:defRPr sz="1400"/>
            </a:lvl4pPr>
            <a:lvl5pPr>
              <a:defRPr sz="1400"/>
            </a:lvl5pPr>
            <a:lvl6pPr>
              <a:defRPr sz="1600"/>
            </a:lvl6pPr>
            <a:lvl7pPr>
              <a:defRPr sz="1600"/>
            </a:lvl7pPr>
            <a:lvl8pPr>
              <a:defRPr sz="1600"/>
            </a:lvl8pPr>
            <a:lvl9pPr>
              <a:defRPr sz="1600"/>
            </a:lvl9pPr>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p:txBody>
      </p:sp>
      <p:sp>
        <p:nvSpPr>
          <p:cNvPr id="3" name="Titel 2"/>
          <p:cNvSpPr>
            <a:spLocks noGrp="1"/>
          </p:cNvSpPr>
          <p:nvPr>
            <p:ph type="title"/>
          </p:nvPr>
        </p:nvSpPr>
        <p:spPr/>
        <p:txBody>
          <a:bodyPr/>
          <a:lstStyle/>
          <a:p>
            <a:r>
              <a:rPr lang="pl-PL" smtClean="0"/>
              <a:t>Kliknij, aby edytować styl</a:t>
            </a:r>
            <a:endParaRPr lang="de-DE"/>
          </a:p>
        </p:txBody>
      </p:sp>
      <p:sp>
        <p:nvSpPr>
          <p:cNvPr id="5" name="Textplatzhalter 2"/>
          <p:cNvSpPr>
            <a:spLocks noGrp="1"/>
          </p:cNvSpPr>
          <p:nvPr>
            <p:ph type="body" idx="10"/>
          </p:nvPr>
        </p:nvSpPr>
        <p:spPr>
          <a:xfrm>
            <a:off x="4612980" y="1052513"/>
            <a:ext cx="4132800" cy="594000"/>
          </a:xfrm>
          <a:noFill/>
          <a:ln w="9525">
            <a:solidFill>
              <a:schemeClr val="accent1"/>
            </a:solidFill>
            <a:miter lim="800000"/>
            <a:headEnd/>
            <a:tailEnd/>
          </a:ln>
        </p:spPr>
        <p:txBody>
          <a:bodyPr lIns="144000" tIns="72000" rIns="108000" bIns="72000" anchor="ctr">
            <a:normAutofit/>
          </a:bodyPr>
          <a:lstStyle>
            <a:lvl1pPr marL="0" indent="0" algn="l" rtl="0" fontAlgn="base">
              <a:spcBef>
                <a:spcPct val="0"/>
              </a:spcBef>
              <a:spcAft>
                <a:spcPct val="0"/>
              </a:spcAft>
              <a:buNone/>
              <a:defRPr lang="en-GB" sz="1400" b="1" kern="1200" noProof="0" dirty="0" smtClean="0">
                <a:solidFill>
                  <a:schemeClr val="tx1"/>
                </a:solidFill>
                <a:latin typeface="Arial"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noProof="0" smtClean="0"/>
              <a:t>Kliknij, aby edytować style wzorca tekstu</a:t>
            </a:r>
          </a:p>
        </p:txBody>
      </p:sp>
      <p:sp>
        <p:nvSpPr>
          <p:cNvPr id="6" name="Inhaltsplatzhalter 3"/>
          <p:cNvSpPr>
            <a:spLocks noGrp="1"/>
          </p:cNvSpPr>
          <p:nvPr>
            <p:ph sz="half" idx="11"/>
          </p:nvPr>
        </p:nvSpPr>
        <p:spPr>
          <a:xfrm>
            <a:off x="4612980" y="1646514"/>
            <a:ext cx="4131644" cy="4605062"/>
          </a:xfrm>
          <a:noFill/>
          <a:ln w="9525" algn="ctr">
            <a:solidFill>
              <a:schemeClr val="accent1"/>
            </a:solidFill>
            <a:miter lim="800000"/>
            <a:headEnd/>
            <a:tailEnd/>
          </a:ln>
        </p:spPr>
        <p:txBody>
          <a:bodyPr lIns="108000" tIns="180000" rIns="108000"/>
          <a:lstStyle>
            <a:lvl1pPr marL="182563" indent="-182563" algn="l" rtl="0" fontAlgn="base">
              <a:lnSpc>
                <a:spcPct val="110000"/>
              </a:lnSpc>
              <a:spcBef>
                <a:spcPts val="300"/>
              </a:spcBef>
              <a:spcAft>
                <a:spcPts val="300"/>
              </a:spcAft>
              <a:buClr>
                <a:schemeClr val="accent1"/>
              </a:buClr>
              <a:buSzPct val="120000"/>
              <a:buFont typeface="Wingdings" pitchFamily="2" charset="2"/>
              <a:buChar char="§"/>
              <a:tabLst>
                <a:tab pos="182563" algn="l"/>
              </a:tabLst>
              <a:defRPr lang="en-GB" sz="1500" kern="1200" noProof="0" dirty="0" smtClean="0">
                <a:solidFill>
                  <a:schemeClr val="tx1"/>
                </a:solidFill>
                <a:latin typeface="+mn-lt"/>
                <a:ea typeface="+mn-ea"/>
                <a:cs typeface="+mn-cs"/>
              </a:defRPr>
            </a:lvl1pPr>
            <a:lvl2pPr marL="458787" indent="-285750">
              <a:defRPr lang="en-GB" sz="1600" noProof="0" dirty="0" smtClean="0">
                <a:solidFill>
                  <a:schemeClr val="tx1"/>
                </a:solidFill>
                <a:latin typeface="+mn-lt"/>
                <a:ea typeface="MS PGothic" panose="020B0600070205080204" pitchFamily="34" charset="-128"/>
              </a:defRPr>
            </a:lvl2pPr>
            <a:lvl3pPr>
              <a:defRPr sz="1400"/>
            </a:lvl3pPr>
            <a:lvl4pPr>
              <a:defRPr sz="1400"/>
            </a:lvl4pPr>
            <a:lvl5pPr>
              <a:defRPr sz="1400"/>
            </a:lvl5pPr>
            <a:lvl6pPr>
              <a:defRPr sz="1600"/>
            </a:lvl6pPr>
            <a:lvl7pPr>
              <a:defRPr sz="1600"/>
            </a:lvl7pPr>
            <a:lvl8pPr>
              <a:defRPr sz="1600"/>
            </a:lvl8pPr>
            <a:lvl9pPr>
              <a:defRPr sz="1600"/>
            </a:lvl9pPr>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p:txBody>
      </p:sp>
      <p:sp>
        <p:nvSpPr>
          <p:cNvPr id="7" name="Datumsplatzhalter 1"/>
          <p:cNvSpPr>
            <a:spLocks noGrp="1"/>
          </p:cNvSpPr>
          <p:nvPr>
            <p:ph type="dt" sz="half" idx="12"/>
          </p:nvPr>
        </p:nvSpPr>
        <p:spPr/>
        <p:txBody>
          <a:bodyPr/>
          <a:lstStyle>
            <a:lvl1pPr>
              <a:defRPr/>
            </a:lvl1pPr>
          </a:lstStyle>
          <a:p>
            <a:fld id="{AF037DEB-4CF1-4C5F-B037-398229B9C945}" type="datetime5">
              <a:rPr lang="en-US" altLang="pl-PL"/>
              <a:pPr/>
              <a:t>19-Feb-16</a:t>
            </a:fld>
            <a:endParaRPr lang="de-DE" altLang="pl-PL"/>
          </a:p>
        </p:txBody>
      </p:sp>
      <p:sp>
        <p:nvSpPr>
          <p:cNvPr id="8" name="Fußzeilenplatzhalter 7"/>
          <p:cNvSpPr>
            <a:spLocks noGrp="1"/>
          </p:cNvSpPr>
          <p:nvPr>
            <p:ph type="ftr" sz="quarter" idx="13"/>
          </p:nvPr>
        </p:nvSpPr>
        <p:spPr/>
        <p:txBody>
          <a:bodyPr/>
          <a:lstStyle>
            <a:lvl1pPr>
              <a:defRPr/>
            </a:lvl1pPr>
          </a:lstStyle>
          <a:p>
            <a:pPr>
              <a:defRPr/>
            </a:pPr>
            <a:r>
              <a:rPr lang="de-DE"/>
              <a:t>GFT Technologies AG</a:t>
            </a:r>
            <a:endParaRPr lang="de-DE" dirty="0"/>
          </a:p>
        </p:txBody>
      </p:sp>
      <p:sp>
        <p:nvSpPr>
          <p:cNvPr id="9" name="Foliennummernplatzhalter 8"/>
          <p:cNvSpPr>
            <a:spLocks noGrp="1"/>
          </p:cNvSpPr>
          <p:nvPr>
            <p:ph type="sldNum" sz="quarter" idx="14"/>
          </p:nvPr>
        </p:nvSpPr>
        <p:spPr/>
        <p:txBody>
          <a:bodyPr/>
          <a:lstStyle>
            <a:lvl1pPr>
              <a:defRPr/>
            </a:lvl1pPr>
          </a:lstStyle>
          <a:p>
            <a:fld id="{13BE21C4-A477-4F93-8F90-5022CA125F64}" type="slidenum">
              <a:rPr lang="de-DE" altLang="pl-PL"/>
              <a:pPr/>
              <a:t>‹#›</a:t>
            </a:fld>
            <a:endParaRPr lang="de-DE" altLang="pl-PL"/>
          </a:p>
        </p:txBody>
      </p:sp>
    </p:spTree>
    <p:extLst>
      <p:ext uri="{BB962C8B-B14F-4D97-AF65-F5344CB8AC3E}">
        <p14:creationId xmlns:p14="http://schemas.microsoft.com/office/powerpoint/2010/main" val="2263958231"/>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Leere Seite">
    <p:spTree>
      <p:nvGrpSpPr>
        <p:cNvPr id="1" name=""/>
        <p:cNvGrpSpPr/>
        <p:nvPr/>
      </p:nvGrpSpPr>
      <p:grpSpPr>
        <a:xfrm>
          <a:off x="0" y="0"/>
          <a:ext cx="0" cy="0"/>
          <a:chOff x="0" y="0"/>
          <a:chExt cx="0" cy="0"/>
        </a:xfrm>
      </p:grpSpPr>
      <p:sp>
        <p:nvSpPr>
          <p:cNvPr id="6" name="Titel 2"/>
          <p:cNvSpPr>
            <a:spLocks noGrp="1"/>
          </p:cNvSpPr>
          <p:nvPr>
            <p:ph type="title"/>
          </p:nvPr>
        </p:nvSpPr>
        <p:spPr>
          <a:xfrm>
            <a:off x="431800" y="406400"/>
            <a:ext cx="8383588" cy="323850"/>
          </a:xfrm>
        </p:spPr>
        <p:txBody>
          <a:bodyPr/>
          <a:lstStyle/>
          <a:p>
            <a:r>
              <a:rPr lang="pl-PL" smtClean="0"/>
              <a:t>Kliknij, aby edytować styl</a:t>
            </a:r>
            <a:endParaRPr lang="de-DE"/>
          </a:p>
        </p:txBody>
      </p:sp>
      <p:sp>
        <p:nvSpPr>
          <p:cNvPr id="3" name="Datumsplatzhalter 2"/>
          <p:cNvSpPr>
            <a:spLocks noGrp="1"/>
          </p:cNvSpPr>
          <p:nvPr>
            <p:ph type="dt" sz="half" idx="10"/>
            <p:custDataLst>
              <p:tags r:id="rId1"/>
            </p:custDataLst>
          </p:nvPr>
        </p:nvSpPr>
        <p:spPr/>
        <p:txBody>
          <a:bodyPr/>
          <a:lstStyle>
            <a:lvl1pPr>
              <a:defRPr/>
            </a:lvl1pPr>
          </a:lstStyle>
          <a:p>
            <a:fld id="{9D49F2BD-E1AC-4AED-B4E5-321CBE4AD3D2}" type="datetime5">
              <a:rPr lang="en-US" altLang="pl-PL"/>
              <a:pPr/>
              <a:t>19-Feb-16</a:t>
            </a:fld>
            <a:endParaRPr lang="en-US" altLang="pl-PL"/>
          </a:p>
        </p:txBody>
      </p:sp>
      <p:sp>
        <p:nvSpPr>
          <p:cNvPr id="4" name="Fußzeilenplatzhalter 3"/>
          <p:cNvSpPr>
            <a:spLocks noGrp="1"/>
          </p:cNvSpPr>
          <p:nvPr>
            <p:ph type="ftr" sz="quarter" idx="11"/>
            <p:custDataLst>
              <p:tags r:id="rId2"/>
            </p:custDataLst>
          </p:nvPr>
        </p:nvSpPr>
        <p:spPr/>
        <p:txBody>
          <a:bodyPr/>
          <a:lstStyle>
            <a:lvl1pPr>
              <a:defRPr/>
            </a:lvl1pPr>
          </a:lstStyle>
          <a:p>
            <a:pPr>
              <a:defRPr/>
            </a:pPr>
            <a:r>
              <a:rPr lang="en-US"/>
              <a:t>GFT Technologies AG</a:t>
            </a:r>
          </a:p>
        </p:txBody>
      </p:sp>
      <p:sp>
        <p:nvSpPr>
          <p:cNvPr id="5" name="Foliennummernplatzhalter 4"/>
          <p:cNvSpPr>
            <a:spLocks noGrp="1"/>
          </p:cNvSpPr>
          <p:nvPr>
            <p:ph type="sldNum" sz="quarter" idx="12"/>
            <p:custDataLst>
              <p:tags r:id="rId3"/>
            </p:custDataLst>
          </p:nvPr>
        </p:nvSpPr>
        <p:spPr/>
        <p:txBody>
          <a:bodyPr/>
          <a:lstStyle>
            <a:lvl1pPr>
              <a:defRPr/>
            </a:lvl1pPr>
          </a:lstStyle>
          <a:p>
            <a:fld id="{60F4F50C-44B5-4916-AA6A-D68D45B236D7}" type="slidenum">
              <a:rPr lang="en-US" altLang="pl-PL"/>
              <a:pPr/>
              <a:t>‹#›</a:t>
            </a:fld>
            <a:endParaRPr lang="en-US" altLang="pl-PL"/>
          </a:p>
        </p:txBody>
      </p:sp>
    </p:spTree>
    <p:extLst>
      <p:ext uri="{BB962C8B-B14F-4D97-AF65-F5344CB8AC3E}">
        <p14:creationId xmlns:p14="http://schemas.microsoft.com/office/powerpoint/2010/main" val="57826750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ere Seite">
    <p:spTree>
      <p:nvGrpSpPr>
        <p:cNvPr id="1" name=""/>
        <p:cNvGrpSpPr/>
        <p:nvPr/>
      </p:nvGrpSpPr>
      <p:grpSpPr>
        <a:xfrm>
          <a:off x="0" y="0"/>
          <a:ext cx="0" cy="0"/>
          <a:chOff x="0" y="0"/>
          <a:chExt cx="0" cy="0"/>
        </a:xfrm>
      </p:grpSpPr>
      <p:sp>
        <p:nvSpPr>
          <p:cNvPr id="2" name="Rechteck 10"/>
          <p:cNvSpPr>
            <a:spLocks noChangeArrowheads="1"/>
          </p:cNvSpPr>
          <p:nvPr/>
        </p:nvSpPr>
        <p:spPr bwMode="auto">
          <a:xfrm>
            <a:off x="0" y="0"/>
            <a:ext cx="9144000" cy="65278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pPr eaLnBrk="1" hangingPunct="1"/>
            <a:endParaRPr lang="pl-PL" altLang="pl-PL"/>
          </a:p>
        </p:txBody>
      </p:sp>
      <p:sp>
        <p:nvSpPr>
          <p:cNvPr id="3" name="Datumsplatzhalter 3"/>
          <p:cNvSpPr>
            <a:spLocks noGrp="1"/>
          </p:cNvSpPr>
          <p:nvPr>
            <p:ph type="dt" sz="half" idx="10"/>
          </p:nvPr>
        </p:nvSpPr>
        <p:spPr/>
        <p:txBody>
          <a:bodyPr/>
          <a:lstStyle>
            <a:lvl1pPr>
              <a:defRPr/>
            </a:lvl1pPr>
          </a:lstStyle>
          <a:p>
            <a:fld id="{6DE49DB7-DE0A-4B13-98D6-E8B911A92E91}" type="datetime5">
              <a:rPr lang="en-US" altLang="pl-PL"/>
              <a:pPr/>
              <a:t>19-Feb-16</a:t>
            </a:fld>
            <a:endParaRPr lang="en-US" altLang="pl-PL"/>
          </a:p>
        </p:txBody>
      </p:sp>
      <p:sp>
        <p:nvSpPr>
          <p:cNvPr id="4" name="Fußzeilenplatzhalter 6"/>
          <p:cNvSpPr>
            <a:spLocks noGrp="1"/>
          </p:cNvSpPr>
          <p:nvPr>
            <p:ph type="ftr" sz="quarter" idx="11"/>
          </p:nvPr>
        </p:nvSpPr>
        <p:spPr/>
        <p:txBody>
          <a:bodyPr/>
          <a:lstStyle>
            <a:lvl1pPr>
              <a:defRPr/>
            </a:lvl1pPr>
          </a:lstStyle>
          <a:p>
            <a:pPr>
              <a:defRPr/>
            </a:pPr>
            <a:r>
              <a:rPr lang="en-US"/>
              <a:t>GFT Technologies AG</a:t>
            </a:r>
          </a:p>
        </p:txBody>
      </p:sp>
      <p:sp>
        <p:nvSpPr>
          <p:cNvPr id="5" name="Foliennummernplatzhalter 7"/>
          <p:cNvSpPr>
            <a:spLocks noGrp="1"/>
          </p:cNvSpPr>
          <p:nvPr>
            <p:ph type="sldNum" sz="quarter" idx="12"/>
          </p:nvPr>
        </p:nvSpPr>
        <p:spPr/>
        <p:txBody>
          <a:bodyPr/>
          <a:lstStyle>
            <a:lvl1pPr>
              <a:defRPr/>
            </a:lvl1pPr>
          </a:lstStyle>
          <a:p>
            <a:fld id="{9370A3E0-12D9-42AF-91D9-1448D69B0BAA}" type="slidenum">
              <a:rPr lang="en-US" altLang="pl-PL"/>
              <a:pPr/>
              <a:t>‹#›</a:t>
            </a:fld>
            <a:endParaRPr lang="en-US" altLang="pl-PL"/>
          </a:p>
        </p:txBody>
      </p:sp>
    </p:spTree>
    <p:extLst>
      <p:ext uri="{BB962C8B-B14F-4D97-AF65-F5344CB8AC3E}">
        <p14:creationId xmlns:p14="http://schemas.microsoft.com/office/powerpoint/2010/main" val="80656221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4.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26" name="Grafik 37"/>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912100" y="6638925"/>
            <a:ext cx="838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Grafik 13"/>
          <p:cNvPicPr>
            <a:picLocks noChangeAspect="1"/>
          </p:cNvPicPr>
          <p:nvPr/>
        </p:nvPicPr>
        <p:blipFill>
          <a:blip r:embed="rId1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41" y="6572090"/>
            <a:ext cx="285909" cy="285909"/>
          </a:xfrm>
          <a:prstGeom prst="rect">
            <a:avLst/>
          </a:prstGeom>
        </p:spPr>
      </p:pic>
      <p:sp>
        <p:nvSpPr>
          <p:cNvPr id="1028" name="Line 4"/>
          <p:cNvSpPr>
            <a:spLocks noChangeShapeType="1"/>
          </p:cNvSpPr>
          <p:nvPr/>
        </p:nvSpPr>
        <p:spPr bwMode="auto">
          <a:xfrm flipV="1">
            <a:off x="431800" y="6572250"/>
            <a:ext cx="8316913" cy="0"/>
          </a:xfrm>
          <a:prstGeom prst="line">
            <a:avLst/>
          </a:prstGeom>
          <a:noFill/>
          <a:ln w="31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29" name="Rectangle 2"/>
          <p:cNvSpPr>
            <a:spLocks noGrp="1" noChangeArrowheads="1"/>
          </p:cNvSpPr>
          <p:nvPr>
            <p:ph type="body" idx="1"/>
          </p:nvPr>
        </p:nvSpPr>
        <p:spPr bwMode="auto">
          <a:xfrm>
            <a:off x="428625" y="1052513"/>
            <a:ext cx="8320088" cy="537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pl-PL" smtClean="0"/>
              <a:t>Mastertextformat bearbeiten</a:t>
            </a:r>
          </a:p>
          <a:p>
            <a:pPr lvl="1"/>
            <a:r>
              <a:rPr lang="en-GB" altLang="pl-PL" smtClean="0"/>
              <a:t>Zweite Ebene</a:t>
            </a:r>
          </a:p>
          <a:p>
            <a:pPr lvl="2"/>
            <a:r>
              <a:rPr lang="en-GB" altLang="pl-PL" smtClean="0"/>
              <a:t>Dritte Ebene</a:t>
            </a:r>
          </a:p>
          <a:p>
            <a:pPr lvl="3"/>
            <a:r>
              <a:rPr lang="en-GB" altLang="pl-PL" smtClean="0"/>
              <a:t>Vierte Ebene</a:t>
            </a:r>
          </a:p>
          <a:p>
            <a:pPr lvl="4"/>
            <a:r>
              <a:rPr lang="en-GB" altLang="pl-PL" smtClean="0"/>
              <a:t>Fünfte Ebene</a:t>
            </a:r>
          </a:p>
        </p:txBody>
      </p:sp>
      <p:sp>
        <p:nvSpPr>
          <p:cNvPr id="1030" name="Line 4"/>
          <p:cNvSpPr>
            <a:spLocks noChangeShapeType="1"/>
          </p:cNvSpPr>
          <p:nvPr/>
        </p:nvSpPr>
        <p:spPr bwMode="auto">
          <a:xfrm flipV="1">
            <a:off x="-20638" y="839788"/>
            <a:ext cx="8764588" cy="0"/>
          </a:xfrm>
          <a:prstGeom prst="line">
            <a:avLst/>
          </a:prstGeom>
          <a:noFill/>
          <a:ln w="31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2" name="Titelplatzhalter 1"/>
          <p:cNvSpPr>
            <a:spLocks noGrp="1"/>
          </p:cNvSpPr>
          <p:nvPr>
            <p:ph type="title"/>
            <p:custDataLst>
              <p:tags r:id="rId10"/>
            </p:custDataLst>
          </p:nvPr>
        </p:nvSpPr>
        <p:spPr>
          <a:xfrm>
            <a:off x="431800" y="406400"/>
            <a:ext cx="8383588" cy="323850"/>
          </a:xfrm>
          <a:prstGeom prst="rect">
            <a:avLst/>
          </a:prstGeom>
        </p:spPr>
        <p:txBody>
          <a:bodyPr vert="horz" lIns="0" tIns="0" rIns="0" bIns="0" rtlCol="0" anchor="t">
            <a:noAutofit/>
          </a:bodyPr>
          <a:lstStyle/>
          <a:p>
            <a:r>
              <a:rPr lang="de-DE" dirty="0" smtClean="0"/>
              <a:t>Titelmasterformat durch Klicken </a:t>
            </a:r>
            <a:r>
              <a:rPr lang="de-DE" dirty="0" err="1" smtClean="0"/>
              <a:t>bearbeiteng</a:t>
            </a:r>
            <a:endParaRPr lang="de-DE" dirty="0"/>
          </a:p>
        </p:txBody>
      </p:sp>
      <p:sp>
        <p:nvSpPr>
          <p:cNvPr id="3" name="Datumsplatzhalter 2"/>
          <p:cNvSpPr>
            <a:spLocks noGrp="1"/>
          </p:cNvSpPr>
          <p:nvPr>
            <p:ph type="dt" sz="half" idx="2"/>
            <p:custDataLst>
              <p:tags r:id="rId11"/>
            </p:custDataLst>
          </p:nvPr>
        </p:nvSpPr>
        <p:spPr bwMode="auto">
          <a:xfrm>
            <a:off x="825500" y="6638925"/>
            <a:ext cx="790575" cy="142875"/>
          </a:xfrm>
          <a:prstGeom prst="rect">
            <a:avLst/>
          </a:prstGeom>
          <a:noFill/>
          <a:ln/>
          <a:extLst>
            <a:ext uri="{909E8E84-426E-40DD-AFC4-6F175D3DCCD1}">
              <a14:hiddenFill xmlns:a14="http://schemas.microsoft.com/office/drawing/2010/main">
                <a:solidFill>
                  <a:srgbClr val="FFFFFF">
                    <a:alpha val="0"/>
                  </a:srgbClr>
                </a:solidFill>
              </a14:hiddenFill>
            </a:ext>
          </a:extLst>
        </p:spPr>
        <p:txBody>
          <a:bodyPr vert="horz" wrap="none" lIns="0" tIns="0" rIns="0" bIns="0" numCol="1" anchor="t" anchorCtr="0" compatLnSpc="1">
            <a:prstTxWarp prst="textNoShape">
              <a:avLst/>
            </a:prstTxWarp>
          </a:bodyPr>
          <a:lstStyle>
            <a:lvl1pPr eaLnBrk="0" hangingPunct="0">
              <a:defRPr sz="900">
                <a:solidFill>
                  <a:srgbClr val="898989"/>
                </a:solidFill>
              </a:defRPr>
            </a:lvl1pPr>
          </a:lstStyle>
          <a:p>
            <a:fld id="{57896E6B-B1BC-4ECC-9043-421F9FF1FF7E}" type="datetime5">
              <a:rPr lang="en-US" altLang="pl-PL"/>
              <a:pPr/>
              <a:t>19-Feb-16</a:t>
            </a:fld>
            <a:endParaRPr lang="en-US" altLang="pl-PL"/>
          </a:p>
        </p:txBody>
      </p:sp>
      <p:sp>
        <p:nvSpPr>
          <p:cNvPr id="4" name="Fußzeilenplatzhalter 3"/>
          <p:cNvSpPr>
            <a:spLocks noGrp="1"/>
          </p:cNvSpPr>
          <p:nvPr>
            <p:ph type="ftr" sz="quarter" idx="3"/>
            <p:custDataLst>
              <p:tags r:id="rId12"/>
            </p:custDataLst>
          </p:nvPr>
        </p:nvSpPr>
        <p:spPr bwMode="auto">
          <a:xfrm>
            <a:off x="1677988" y="6638925"/>
            <a:ext cx="4362450" cy="142875"/>
          </a:xfrm>
          <a:prstGeom prst="rect">
            <a:avLst/>
          </a:prstGeom>
          <a:noFill/>
          <a:ln/>
          <a:extLst>
            <a:ext uri="{909E8E84-426E-40DD-AFC4-6F175D3DCCD1}">
              <a14:hiddenFill xmlns:a14="http://schemas.microsoft.com/office/drawing/2010/main">
                <a:solidFill>
                  <a:srgbClr val="FFFFFF">
                    <a:alpha val="0"/>
                  </a:srgbClr>
                </a:solidFill>
              </a14:hiddenFill>
            </a:ext>
          </a:extLst>
        </p:spPr>
        <p:txBody>
          <a:bodyPr vert="horz" wrap="none" lIns="0" tIns="0" rIns="0" bIns="0" rtlCol="0" anchor="t" anchorCtr="0"/>
          <a:lstStyle>
            <a:lvl1pPr marL="0" indent="0" algn="l" eaLnBrk="0" hangingPunct="0">
              <a:lnSpc>
                <a:spcPct val="100000"/>
              </a:lnSpc>
              <a:spcBef>
                <a:spcPct val="0"/>
              </a:spcBef>
              <a:spcAft>
                <a:spcPct val="0"/>
              </a:spcAft>
              <a:defRPr kumimoji="0" sz="900" b="0" i="0" u="none" baseline="0">
                <a:solidFill>
                  <a:srgbClr val="898989"/>
                </a:solidFill>
                <a:latin typeface="Arial" panose="020B0604020202020204" pitchFamily="34" charset="0"/>
                <a:ea typeface="MS PGothic" panose="020B0600070205080204" pitchFamily="34" charset="-128"/>
                <a:cs typeface="+mn-cs"/>
              </a:defRPr>
            </a:lvl1pPr>
          </a:lstStyle>
          <a:p>
            <a:pPr>
              <a:defRPr/>
            </a:pPr>
            <a:r>
              <a:rPr lang="en-US"/>
              <a:t>GFT Technologies AG</a:t>
            </a:r>
          </a:p>
        </p:txBody>
      </p:sp>
      <p:sp>
        <p:nvSpPr>
          <p:cNvPr id="5" name="Foliennummernplatzhalter 4"/>
          <p:cNvSpPr>
            <a:spLocks noGrp="1"/>
          </p:cNvSpPr>
          <p:nvPr>
            <p:ph type="sldNum" sz="quarter" idx="4"/>
            <p:custDataLst>
              <p:tags r:id="rId13"/>
            </p:custDataLst>
          </p:nvPr>
        </p:nvSpPr>
        <p:spPr bwMode="auto">
          <a:xfrm>
            <a:off x="431800" y="6638925"/>
            <a:ext cx="358775" cy="142875"/>
          </a:xfrm>
          <a:prstGeom prst="rect">
            <a:avLst/>
          </a:prstGeom>
          <a:noFill/>
          <a:ln/>
          <a:extLst>
            <a:ext uri="{909E8E84-426E-40DD-AFC4-6F175D3DCCD1}">
              <a14:hiddenFill xmlns:a14="http://schemas.microsoft.com/office/drawing/2010/main">
                <a:solidFill>
                  <a:srgbClr val="FFFFFF">
                    <a:alpha val="0"/>
                  </a:srgbClr>
                </a:solidFill>
              </a14:hiddenFill>
            </a:ext>
          </a:extLst>
        </p:spPr>
        <p:txBody>
          <a:bodyPr vert="horz" wrap="none" lIns="0" tIns="0" rIns="0" bIns="0" numCol="1" anchor="t" anchorCtr="0" compatLnSpc="1">
            <a:prstTxWarp prst="textNoShape">
              <a:avLst/>
            </a:prstTxWarp>
          </a:bodyPr>
          <a:lstStyle>
            <a:lvl1pPr eaLnBrk="0" hangingPunct="0">
              <a:defRPr sz="900">
                <a:solidFill>
                  <a:srgbClr val="898989"/>
                </a:solidFill>
              </a:defRPr>
            </a:lvl1pPr>
          </a:lstStyle>
          <a:p>
            <a:fld id="{E01180DC-4C91-401B-B9E5-91052F0ADFFE}" type="slidenum">
              <a:rPr lang="en-US" altLang="pl-PL"/>
              <a:pPr/>
              <a:t>‹#›</a:t>
            </a:fld>
            <a:endParaRPr lang="en-US" altLang="pl-PL"/>
          </a:p>
        </p:txBody>
      </p:sp>
    </p:spTree>
  </p:cSld>
  <p:clrMap bg1="lt1" tx1="dk1" bg2="lt2" tx2="dk2" accent1="accent1" accent2="accent2" accent3="accent3" accent4="accent4" accent5="accent5" accent6="accent6" hlink="hlink" folHlink="folHlink"/>
  <p:sldLayoutIdLst>
    <p:sldLayoutId id="2147486021" r:id="rId1"/>
    <p:sldLayoutId id="2147486022" r:id="rId2"/>
    <p:sldLayoutId id="2147486023" r:id="rId3"/>
    <p:sldLayoutId id="2147486018" r:id="rId4"/>
    <p:sldLayoutId id="2147486019" r:id="rId5"/>
    <p:sldLayoutId id="2147486024" r:id="rId6"/>
    <p:sldLayoutId id="2147486020" r:id="rId7"/>
    <p:sldLayoutId id="2147486025" r:id="rId8"/>
  </p:sldLayoutIdLst>
  <p:transition spd="slow">
    <p:push dir="u"/>
  </p:transition>
  <p:timing>
    <p:tnLst>
      <p:par>
        <p:cTn id="1" dur="indefinite" restart="never" nodeType="tmRoot"/>
      </p:par>
    </p:tnLst>
  </p:timing>
  <p:hf hdr="0"/>
  <p:txStyles>
    <p:titleStyle>
      <a:lvl1pPr algn="l" rtl="0" eaLnBrk="1" fontAlgn="base" hangingPunct="1">
        <a:lnSpc>
          <a:spcPts val="2000"/>
        </a:lnSpc>
        <a:spcBef>
          <a:spcPct val="0"/>
        </a:spcBef>
        <a:spcAft>
          <a:spcPct val="0"/>
        </a:spcAft>
        <a:buFont typeface="+mj-lt" charset="0"/>
        <a:tabLst>
          <a:tab pos="355600" algn="l"/>
        </a:tabLst>
        <a:defRPr sz="2000" b="1" kern="1200" spc="-50">
          <a:solidFill>
            <a:schemeClr val="tx1"/>
          </a:solidFill>
          <a:latin typeface="+mj-lt"/>
          <a:ea typeface="ＭＳ Ｐゴシック" charset="-128"/>
          <a:cs typeface="ＭＳ Ｐゴシック" charset="0"/>
        </a:defRPr>
      </a:lvl1pPr>
      <a:lvl2pPr algn="l" rtl="0" eaLnBrk="1" fontAlgn="base" hangingPunct="1">
        <a:lnSpc>
          <a:spcPts val="2000"/>
        </a:lnSpc>
        <a:spcBef>
          <a:spcPct val="0"/>
        </a:spcBef>
        <a:spcAft>
          <a:spcPct val="0"/>
        </a:spcAft>
        <a:buFont typeface="+mj-lt" charset="0"/>
        <a:tabLst>
          <a:tab pos="355600" algn="l"/>
        </a:tabLst>
        <a:defRPr sz="2000" b="1">
          <a:solidFill>
            <a:schemeClr val="tx1"/>
          </a:solidFill>
          <a:latin typeface="Arial" pitchFamily="34" charset="0"/>
          <a:ea typeface="ＭＳ Ｐゴシック" charset="-128"/>
          <a:cs typeface="ＭＳ Ｐゴシック" charset="0"/>
        </a:defRPr>
      </a:lvl2pPr>
      <a:lvl3pPr algn="l" rtl="0" eaLnBrk="1" fontAlgn="base" hangingPunct="1">
        <a:lnSpc>
          <a:spcPts val="2000"/>
        </a:lnSpc>
        <a:spcBef>
          <a:spcPct val="0"/>
        </a:spcBef>
        <a:spcAft>
          <a:spcPct val="0"/>
        </a:spcAft>
        <a:buFont typeface="+mj-lt" charset="0"/>
        <a:tabLst>
          <a:tab pos="355600" algn="l"/>
        </a:tabLst>
        <a:defRPr sz="2000" b="1">
          <a:solidFill>
            <a:schemeClr val="tx1"/>
          </a:solidFill>
          <a:latin typeface="Arial" pitchFamily="34" charset="0"/>
          <a:ea typeface="ＭＳ Ｐゴシック" charset="-128"/>
          <a:cs typeface="ＭＳ Ｐゴシック" charset="0"/>
        </a:defRPr>
      </a:lvl3pPr>
      <a:lvl4pPr algn="l" rtl="0" eaLnBrk="1" fontAlgn="base" hangingPunct="1">
        <a:lnSpc>
          <a:spcPts val="2000"/>
        </a:lnSpc>
        <a:spcBef>
          <a:spcPct val="0"/>
        </a:spcBef>
        <a:spcAft>
          <a:spcPct val="0"/>
        </a:spcAft>
        <a:buFont typeface="+mj-lt" charset="0"/>
        <a:tabLst>
          <a:tab pos="355600" algn="l"/>
        </a:tabLst>
        <a:defRPr sz="2000" b="1">
          <a:solidFill>
            <a:schemeClr val="tx1"/>
          </a:solidFill>
          <a:latin typeface="Arial" pitchFamily="34" charset="0"/>
          <a:ea typeface="ＭＳ Ｐゴシック" charset="-128"/>
          <a:cs typeface="ＭＳ Ｐゴシック" charset="0"/>
        </a:defRPr>
      </a:lvl4pPr>
      <a:lvl5pPr algn="l" rtl="0" eaLnBrk="1" fontAlgn="base" hangingPunct="1">
        <a:lnSpc>
          <a:spcPts val="2000"/>
        </a:lnSpc>
        <a:spcBef>
          <a:spcPct val="0"/>
        </a:spcBef>
        <a:spcAft>
          <a:spcPct val="0"/>
        </a:spcAft>
        <a:buFont typeface="+mj-lt" charset="0"/>
        <a:tabLst>
          <a:tab pos="355600" algn="l"/>
        </a:tabLst>
        <a:defRPr sz="2000" b="1">
          <a:solidFill>
            <a:schemeClr val="tx1"/>
          </a:solidFill>
          <a:latin typeface="Arial" pitchFamily="34" charset="0"/>
          <a:ea typeface="ＭＳ Ｐゴシック" charset="-128"/>
          <a:cs typeface="ＭＳ Ｐゴシック" charset="0"/>
        </a:defRPr>
      </a:lvl5pPr>
      <a:lvl6pPr marL="800100" indent="-342900" algn="l" rtl="0" eaLnBrk="1" fontAlgn="base" hangingPunct="1">
        <a:lnSpc>
          <a:spcPts val="2200"/>
        </a:lnSpc>
        <a:spcBef>
          <a:spcPct val="0"/>
        </a:spcBef>
        <a:spcAft>
          <a:spcPct val="0"/>
        </a:spcAft>
        <a:buAutoNum type="arabicPlain"/>
        <a:tabLst>
          <a:tab pos="355600" algn="l"/>
        </a:tabLst>
        <a:defRPr b="1">
          <a:solidFill>
            <a:schemeClr val="tx1"/>
          </a:solidFill>
          <a:latin typeface="Arial" pitchFamily="34" charset="0"/>
        </a:defRPr>
      </a:lvl6pPr>
      <a:lvl7pPr marL="1257300" indent="-342900" algn="l" rtl="0" eaLnBrk="1" fontAlgn="base" hangingPunct="1">
        <a:lnSpc>
          <a:spcPts val="2200"/>
        </a:lnSpc>
        <a:spcBef>
          <a:spcPct val="0"/>
        </a:spcBef>
        <a:spcAft>
          <a:spcPct val="0"/>
        </a:spcAft>
        <a:buAutoNum type="arabicPlain"/>
        <a:tabLst>
          <a:tab pos="355600" algn="l"/>
        </a:tabLst>
        <a:defRPr b="1">
          <a:solidFill>
            <a:schemeClr val="tx1"/>
          </a:solidFill>
          <a:latin typeface="Arial" pitchFamily="34" charset="0"/>
        </a:defRPr>
      </a:lvl7pPr>
      <a:lvl8pPr marL="1714500" indent="-342900" algn="l" rtl="0" eaLnBrk="1" fontAlgn="base" hangingPunct="1">
        <a:lnSpc>
          <a:spcPts val="2200"/>
        </a:lnSpc>
        <a:spcBef>
          <a:spcPct val="0"/>
        </a:spcBef>
        <a:spcAft>
          <a:spcPct val="0"/>
        </a:spcAft>
        <a:buAutoNum type="arabicPlain"/>
        <a:tabLst>
          <a:tab pos="355600" algn="l"/>
        </a:tabLst>
        <a:defRPr b="1">
          <a:solidFill>
            <a:schemeClr val="tx1"/>
          </a:solidFill>
          <a:latin typeface="Arial" pitchFamily="34" charset="0"/>
        </a:defRPr>
      </a:lvl8pPr>
      <a:lvl9pPr marL="2171700" indent="-342900" algn="l" rtl="0" eaLnBrk="1" fontAlgn="base" hangingPunct="1">
        <a:lnSpc>
          <a:spcPts val="2200"/>
        </a:lnSpc>
        <a:spcBef>
          <a:spcPct val="0"/>
        </a:spcBef>
        <a:spcAft>
          <a:spcPct val="0"/>
        </a:spcAft>
        <a:buAutoNum type="arabicPlain"/>
        <a:tabLst>
          <a:tab pos="355600" algn="l"/>
        </a:tabLst>
        <a:defRPr b="1">
          <a:solidFill>
            <a:schemeClr val="tx1"/>
          </a:solidFill>
          <a:latin typeface="Arial" pitchFamily="34" charset="0"/>
        </a:defRPr>
      </a:lvl9pPr>
    </p:titleStyle>
    <p:bodyStyle>
      <a:lvl1pPr marL="273050" indent="-273050" algn="l" rtl="0" eaLnBrk="1" fontAlgn="base" hangingPunct="1">
        <a:spcBef>
          <a:spcPct val="20000"/>
        </a:spcBef>
        <a:spcAft>
          <a:spcPct val="20000"/>
        </a:spcAft>
        <a:buClr>
          <a:srgbClr val="003399"/>
        </a:buClr>
        <a:buSzPct val="120000"/>
        <a:buBlip>
          <a:blip r:embed="rId16"/>
        </a:buBlip>
        <a:tabLst>
          <a:tab pos="1527175" algn="l"/>
        </a:tabLst>
        <a:defRPr>
          <a:solidFill>
            <a:schemeClr val="tx1"/>
          </a:solidFill>
          <a:latin typeface="+mn-lt"/>
          <a:ea typeface="ＭＳ Ｐゴシック" charset="-128"/>
          <a:cs typeface="ＭＳ Ｐゴシック" charset="0"/>
        </a:defRPr>
      </a:lvl1pPr>
      <a:lvl2pPr marL="534988" indent="-266700" algn="l" rtl="0" eaLnBrk="1" fontAlgn="base" hangingPunct="1">
        <a:spcBef>
          <a:spcPct val="20000"/>
        </a:spcBef>
        <a:spcAft>
          <a:spcPct val="20000"/>
        </a:spcAft>
        <a:buClr>
          <a:srgbClr val="003399"/>
        </a:buClr>
        <a:buSzPct val="120000"/>
        <a:buFont typeface="Wingdings" pitchFamily="2" charset="2"/>
        <a:buChar char="§"/>
        <a:tabLst>
          <a:tab pos="1527175" algn="l"/>
        </a:tabLst>
        <a:defRPr sz="1400">
          <a:solidFill>
            <a:schemeClr val="tx1"/>
          </a:solidFill>
          <a:latin typeface="+mn-lt"/>
          <a:ea typeface="ＭＳ Ｐゴシック" charset="-128"/>
        </a:defRPr>
      </a:lvl2pPr>
      <a:lvl3pPr marL="803275" indent="-268288" algn="l" rtl="0" eaLnBrk="1" fontAlgn="base" hangingPunct="1">
        <a:spcBef>
          <a:spcPct val="20000"/>
        </a:spcBef>
        <a:spcAft>
          <a:spcPct val="20000"/>
        </a:spcAft>
        <a:buClr>
          <a:srgbClr val="003399"/>
        </a:buClr>
        <a:buSzPct val="120000"/>
        <a:buFont typeface="Wingdings" pitchFamily="2" charset="2"/>
        <a:buChar char="§"/>
        <a:tabLst>
          <a:tab pos="1527175" algn="l"/>
        </a:tabLst>
        <a:defRPr sz="1400">
          <a:solidFill>
            <a:schemeClr val="tx1"/>
          </a:solidFill>
          <a:latin typeface="+mn-lt"/>
          <a:ea typeface="ＭＳ Ｐゴシック" charset="-128"/>
        </a:defRPr>
      </a:lvl3pPr>
      <a:lvl4pPr marL="1081088" indent="-277813" algn="l" rtl="0" eaLnBrk="1" fontAlgn="base" hangingPunct="1">
        <a:spcBef>
          <a:spcPct val="20000"/>
        </a:spcBef>
        <a:spcAft>
          <a:spcPct val="20000"/>
        </a:spcAft>
        <a:buClr>
          <a:srgbClr val="003399"/>
        </a:buClr>
        <a:buSzPct val="120000"/>
        <a:buFont typeface="Wingdings" pitchFamily="2" charset="2"/>
        <a:buChar char="§"/>
        <a:tabLst>
          <a:tab pos="1077913" algn="l"/>
        </a:tabLst>
        <a:defRPr sz="1400">
          <a:solidFill>
            <a:schemeClr val="tx1"/>
          </a:solidFill>
          <a:latin typeface="+mn-lt"/>
          <a:ea typeface="ＭＳ Ｐゴシック" charset="-128"/>
        </a:defRPr>
      </a:lvl4pPr>
      <a:lvl5pPr marL="1346200" indent="-268288" algn="l" rtl="0" eaLnBrk="1" fontAlgn="base" hangingPunct="1">
        <a:spcBef>
          <a:spcPct val="20000"/>
        </a:spcBef>
        <a:spcAft>
          <a:spcPct val="20000"/>
        </a:spcAft>
        <a:buClr>
          <a:srgbClr val="003399"/>
        </a:buClr>
        <a:buSzPct val="120000"/>
        <a:buFont typeface="Wingdings" pitchFamily="2" charset="2"/>
        <a:buChar char="§"/>
        <a:tabLst>
          <a:tab pos="1527175" algn="l"/>
        </a:tabLst>
        <a:defRPr sz="1400">
          <a:solidFill>
            <a:schemeClr val="tx1"/>
          </a:solidFill>
          <a:latin typeface="+mn-lt"/>
          <a:ea typeface="ＭＳ Ｐゴシック" charset="-128"/>
        </a:defRPr>
      </a:lvl5pPr>
      <a:lvl6pPr marL="2432050" indent="-185738" algn="l" rtl="0" eaLnBrk="1" fontAlgn="base" hangingPunct="1">
        <a:spcBef>
          <a:spcPct val="20000"/>
        </a:spcBef>
        <a:spcAft>
          <a:spcPct val="20000"/>
        </a:spcAft>
        <a:buClr>
          <a:schemeClr val="hlink"/>
        </a:buClr>
        <a:buFont typeface="Wingdings" pitchFamily="2" charset="2"/>
        <a:buChar char="§"/>
        <a:tabLst>
          <a:tab pos="1527175" algn="l"/>
        </a:tabLst>
        <a:defRPr sz="1400">
          <a:solidFill>
            <a:schemeClr val="tx1"/>
          </a:solidFill>
          <a:latin typeface="+mn-lt"/>
        </a:defRPr>
      </a:lvl6pPr>
      <a:lvl7pPr marL="2889250" indent="-185738" algn="l" rtl="0" eaLnBrk="1" fontAlgn="base" hangingPunct="1">
        <a:spcBef>
          <a:spcPct val="20000"/>
        </a:spcBef>
        <a:spcAft>
          <a:spcPct val="20000"/>
        </a:spcAft>
        <a:buClr>
          <a:schemeClr val="hlink"/>
        </a:buClr>
        <a:buFont typeface="Wingdings" pitchFamily="2" charset="2"/>
        <a:buChar char="§"/>
        <a:tabLst>
          <a:tab pos="1527175" algn="l"/>
        </a:tabLst>
        <a:defRPr sz="1400">
          <a:solidFill>
            <a:schemeClr val="tx1"/>
          </a:solidFill>
          <a:latin typeface="+mn-lt"/>
        </a:defRPr>
      </a:lvl7pPr>
      <a:lvl8pPr marL="3346450" indent="-185738" algn="l" rtl="0" eaLnBrk="1" fontAlgn="base" hangingPunct="1">
        <a:spcBef>
          <a:spcPct val="20000"/>
        </a:spcBef>
        <a:spcAft>
          <a:spcPct val="20000"/>
        </a:spcAft>
        <a:buClr>
          <a:schemeClr val="hlink"/>
        </a:buClr>
        <a:buFont typeface="Wingdings" pitchFamily="2" charset="2"/>
        <a:buChar char="§"/>
        <a:tabLst>
          <a:tab pos="1527175" algn="l"/>
        </a:tabLst>
        <a:defRPr sz="1400">
          <a:solidFill>
            <a:schemeClr val="tx1"/>
          </a:solidFill>
          <a:latin typeface="+mn-lt"/>
        </a:defRPr>
      </a:lvl8pPr>
      <a:lvl9pPr marL="3803650" indent="-185738" algn="l" rtl="0" eaLnBrk="1" fontAlgn="base" hangingPunct="1">
        <a:spcBef>
          <a:spcPct val="20000"/>
        </a:spcBef>
        <a:spcAft>
          <a:spcPct val="20000"/>
        </a:spcAft>
        <a:buClr>
          <a:schemeClr val="hlink"/>
        </a:buClr>
        <a:buFont typeface="Wingdings" pitchFamily="2" charset="2"/>
        <a:buChar char="§"/>
        <a:tabLst>
          <a:tab pos="1527175" algn="l"/>
        </a:tabLst>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hyperlink" Target="http://wazniak.mimuw.edu.pl/images/c/c3/Sr-1-wyk-1.0.pdf" TargetMode="External"/><Relationship Id="rId2" Type="http://schemas.openxmlformats.org/officeDocument/2006/relationships/hyperlink" Target="http://www.cis.upenn.edu/~lee/07cis505/Lec/lec-ch1-DistSys-v4.pdf"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hyperlink" Target="https://try.github.io/" TargetMode="External"/><Relationship Id="rId2" Type="http://schemas.openxmlformats.org/officeDocument/2006/relationships/hyperlink" Target="https://github.com/" TargetMode="External"/><Relationship Id="rId1" Type="http://schemas.openxmlformats.org/officeDocument/2006/relationships/slideLayout" Target="../slideLayouts/slideLayout4.xml"/><Relationship Id="rId6" Type="http://schemas.openxmlformats.org/officeDocument/2006/relationships/hyperlink" Target="https://training.github.com/kit/downloads/github-git-cheat-sheet.pdf" TargetMode="External"/><Relationship Id="rId5" Type="http://schemas.openxmlformats.org/officeDocument/2006/relationships/hyperlink" Target="https://github.com/wdsr/exercise0.git" TargetMode="External"/><Relationship Id="rId4" Type="http://schemas.openxmlformats.org/officeDocument/2006/relationships/hyperlink" Target="https://github.com/wdsr/exercise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platzhalter 4"/>
          <p:cNvSpPr>
            <a:spLocks noGrp="1"/>
          </p:cNvSpPr>
          <p:nvPr>
            <p:ph type="body" sz="quarter" idx="11"/>
          </p:nvPr>
        </p:nvSpPr>
        <p:spPr>
          <a:xfrm>
            <a:off x="287338" y="3763963"/>
            <a:ext cx="2808287" cy="2808287"/>
          </a:xfrm>
        </p:spPr>
        <p:txBody>
          <a:bodyPr/>
          <a:lstStyle/>
          <a:p>
            <a:pPr>
              <a:buFontTx/>
              <a:buNone/>
            </a:pPr>
            <a:r>
              <a:rPr lang="pl-PL" altLang="pl-PL" dirty="0" smtClean="0">
                <a:cs typeface="ＭＳ Ｐゴシック" charset="-128"/>
              </a:rPr>
              <a:t>Marek </a:t>
            </a:r>
            <a:r>
              <a:rPr lang="pl-PL" altLang="pl-PL" dirty="0" err="1" smtClean="0">
                <a:cs typeface="ＭＳ Ｐゴシック" charset="-128"/>
              </a:rPr>
              <a:t>Strejczek</a:t>
            </a:r>
            <a:endParaRPr lang="pl-PL" altLang="pl-PL" dirty="0" smtClean="0">
              <a:cs typeface="ＭＳ Ｐゴシック" charset="-128"/>
            </a:endParaRPr>
          </a:p>
          <a:p>
            <a:pPr>
              <a:buFontTx/>
              <a:buNone/>
            </a:pPr>
            <a:r>
              <a:rPr lang="pl-PL" altLang="pl-PL" dirty="0" smtClean="0">
                <a:cs typeface="ＭＳ Ｐゴシック" charset="-128"/>
              </a:rPr>
              <a:t>Semestr letni 2016</a:t>
            </a:r>
          </a:p>
          <a:p>
            <a:pPr>
              <a:buFontTx/>
              <a:buNone/>
            </a:pPr>
            <a:r>
              <a:rPr lang="pl-PL" altLang="pl-PL" dirty="0" smtClean="0">
                <a:cs typeface="ＭＳ Ｐゴシック" charset="-128"/>
              </a:rPr>
              <a:t>Wersja </a:t>
            </a:r>
            <a:r>
              <a:rPr lang="pl-PL" altLang="pl-PL" dirty="0" smtClean="0">
                <a:cs typeface="ＭＳ Ｐゴシック" charset="-128"/>
              </a:rPr>
              <a:t>1.1</a:t>
            </a:r>
            <a:endParaRPr lang="en-US" altLang="pl-PL" dirty="0" smtClean="0">
              <a:cs typeface="ＭＳ Ｐゴシック" charset="-128"/>
            </a:endParaRPr>
          </a:p>
        </p:txBody>
      </p:sp>
      <p:sp>
        <p:nvSpPr>
          <p:cNvPr id="4" name="Titel 3"/>
          <p:cNvSpPr>
            <a:spLocks noGrp="1"/>
          </p:cNvSpPr>
          <p:nvPr>
            <p:ph type="title"/>
          </p:nvPr>
        </p:nvSpPr>
        <p:spPr>
          <a:xfrm>
            <a:off x="741363" y="2889250"/>
            <a:ext cx="6322984" cy="2519363"/>
          </a:xfrm>
        </p:spPr>
        <p:txBody>
          <a:bodyPr/>
          <a:lstStyle/>
          <a:p>
            <a:pPr>
              <a:buFont typeface="+mj-lt"/>
              <a:buNone/>
              <a:defRPr/>
            </a:pPr>
            <a:r>
              <a:rPr lang="pl-PL" dirty="0" smtClean="0">
                <a:ea typeface="MS PGothic" panose="020B0600070205080204" pitchFamily="34" charset="-128"/>
              </a:rPr>
              <a:t>Wprowadzenie do systemów rozproszonych</a:t>
            </a:r>
            <a:br>
              <a:rPr lang="pl-PL" dirty="0" smtClean="0">
                <a:ea typeface="MS PGothic" panose="020B0600070205080204" pitchFamily="34" charset="-128"/>
              </a:rPr>
            </a:br>
            <a:r>
              <a:rPr lang="pl-PL" sz="2400" dirty="0" smtClean="0">
                <a:ea typeface="MS PGothic" panose="020B0600070205080204" pitchFamily="34" charset="-128"/>
              </a:rPr>
              <a:t>Zarys programu</a:t>
            </a:r>
            <a:endParaRPr lang="en-US" dirty="0">
              <a:ea typeface="MS PGothic" panose="020B0600070205080204" pitchFamily="34" charset="-128"/>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Na następne zajęcia</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19-Feb-16</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10</a:t>
            </a:fld>
            <a:endParaRPr lang="en-US" altLang="pl-PL" sz="900">
              <a:solidFill>
                <a:srgbClr val="898989"/>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5614" y="3243103"/>
            <a:ext cx="3447209" cy="2765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095" y="3847867"/>
            <a:ext cx="3654859" cy="1555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20" y="1052091"/>
            <a:ext cx="6571828" cy="1839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8256763"/>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741363" y="2889250"/>
            <a:ext cx="4972050" cy="2519363"/>
          </a:xfrm>
        </p:spPr>
        <p:txBody>
          <a:bodyPr/>
          <a:lstStyle/>
          <a:p>
            <a:pPr>
              <a:buFont typeface="+mj-lt"/>
              <a:buNone/>
              <a:defRPr/>
            </a:pPr>
            <a:r>
              <a:rPr lang="pl-PL" dirty="0" smtClean="0">
                <a:ea typeface="MS PGothic" panose="020B0600070205080204" pitchFamily="34" charset="-128"/>
              </a:rPr>
              <a:t>Wprowadzenie do systemów rozproszonych</a:t>
            </a:r>
            <a:endParaRPr lang="en-US" dirty="0">
              <a:ea typeface="MS PGothic" panose="020B0600070205080204" pitchFamily="34" charset="-128"/>
            </a:endParaRPr>
          </a:p>
        </p:txBody>
      </p:sp>
      <p:sp>
        <p:nvSpPr>
          <p:cNvPr id="18434" name="Rechteck 2"/>
          <p:cNvSpPr>
            <a:spLocks noChangeArrowheads="1"/>
          </p:cNvSpPr>
          <p:nvPr/>
        </p:nvSpPr>
        <p:spPr bwMode="auto">
          <a:xfrm>
            <a:off x="296863" y="4410075"/>
            <a:ext cx="2243137" cy="21574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pPr eaLnBrk="1" hangingPunct="1"/>
            <a:endParaRPr lang="pl-PL" altLang="pl-PL">
              <a:solidFill>
                <a:srgbClr val="213E7F"/>
              </a:solidFill>
            </a:endParaRPr>
          </a:p>
        </p:txBody>
      </p:sp>
      <p:sp>
        <p:nvSpPr>
          <p:cNvPr id="7" name="Text Box 41"/>
          <p:cNvSpPr txBox="1">
            <a:spLocks noChangeArrowheads="1"/>
          </p:cNvSpPr>
          <p:nvPr/>
        </p:nvSpPr>
        <p:spPr bwMode="auto">
          <a:xfrm>
            <a:off x="460375" y="4722813"/>
            <a:ext cx="1984375" cy="1617662"/>
          </a:xfrm>
          <a:prstGeom prst="rect">
            <a:avLst/>
          </a:prstGeom>
          <a:noFill/>
          <a:ln w="9525">
            <a:noFill/>
            <a:miter lim="800000"/>
            <a:headEnd/>
            <a:tailEnd/>
          </a:ln>
        </p:spPr>
        <p:txBody>
          <a:bodyPr lIns="0" tIns="0" rIns="0" bIns="0" anchor="b"/>
          <a:lstStyle/>
          <a:p>
            <a:pPr eaLnBrk="0" hangingPunct="0">
              <a:spcBef>
                <a:spcPts val="100"/>
              </a:spcBef>
              <a:spcAft>
                <a:spcPts val="100"/>
              </a:spcAft>
              <a:defRPr/>
            </a:pPr>
            <a:r>
              <a:rPr lang="pl-PL" sz="950" dirty="0" smtClean="0">
                <a:solidFill>
                  <a:srgbClr val="213E7F"/>
                </a:solidFill>
                <a:ea typeface="+mn-ea"/>
              </a:rPr>
              <a:t>GFT Poland sp. z o.o.</a:t>
            </a:r>
            <a:endParaRPr lang="en-GB" sz="950" dirty="0">
              <a:solidFill>
                <a:srgbClr val="213E7F"/>
              </a:solidFill>
              <a:ea typeface="+mn-ea"/>
            </a:endParaRPr>
          </a:p>
          <a:p>
            <a:pPr eaLnBrk="0" hangingPunct="0">
              <a:spcBef>
                <a:spcPts val="100"/>
              </a:spcBef>
              <a:spcAft>
                <a:spcPts val="100"/>
              </a:spcAft>
              <a:defRPr/>
            </a:pPr>
            <a:r>
              <a:rPr lang="pl-PL" sz="950" b="1" dirty="0" smtClean="0">
                <a:solidFill>
                  <a:srgbClr val="213E7F"/>
                </a:solidFill>
                <a:ea typeface="+mn-ea"/>
              </a:rPr>
              <a:t>Marek </a:t>
            </a:r>
            <a:r>
              <a:rPr lang="pl-PL" sz="950" b="1" dirty="0" err="1" smtClean="0">
                <a:solidFill>
                  <a:srgbClr val="213E7F"/>
                </a:solidFill>
                <a:ea typeface="+mn-ea"/>
              </a:rPr>
              <a:t>Strejczek</a:t>
            </a:r>
            <a:endParaRPr lang="en-GB" sz="950" b="1" dirty="0">
              <a:solidFill>
                <a:srgbClr val="213E7F"/>
              </a:solidFill>
              <a:ea typeface="+mn-ea"/>
            </a:endParaRPr>
          </a:p>
          <a:p>
            <a:pPr eaLnBrk="0" hangingPunct="0">
              <a:spcBef>
                <a:spcPts val="100"/>
              </a:spcBef>
              <a:spcAft>
                <a:spcPts val="100"/>
              </a:spcAft>
              <a:defRPr/>
            </a:pPr>
            <a:r>
              <a:rPr lang="pl-PL" sz="950" dirty="0" smtClean="0">
                <a:solidFill>
                  <a:srgbClr val="213E7F"/>
                </a:solidFill>
                <a:ea typeface="+mn-ea"/>
              </a:rPr>
              <a:t>Technical Architect</a:t>
            </a:r>
            <a:endParaRPr lang="en-GB" sz="950" dirty="0">
              <a:solidFill>
                <a:srgbClr val="213E7F"/>
              </a:solidFill>
              <a:ea typeface="+mn-ea"/>
            </a:endParaRPr>
          </a:p>
          <a:p>
            <a:pPr eaLnBrk="0" hangingPunct="0">
              <a:spcBef>
                <a:spcPts val="100"/>
              </a:spcBef>
              <a:spcAft>
                <a:spcPts val="100"/>
              </a:spcAft>
              <a:defRPr/>
            </a:pPr>
            <a:endParaRPr lang="pl-PL" sz="500" dirty="0" smtClean="0">
              <a:solidFill>
                <a:srgbClr val="213E7F"/>
              </a:solidFill>
              <a:ea typeface="+mn-ea"/>
            </a:endParaRPr>
          </a:p>
          <a:p>
            <a:pPr eaLnBrk="0" hangingPunct="0">
              <a:spcBef>
                <a:spcPts val="100"/>
              </a:spcBef>
              <a:spcAft>
                <a:spcPts val="100"/>
              </a:spcAft>
              <a:defRPr/>
            </a:pPr>
            <a:endParaRPr lang="en-GB" sz="500" dirty="0">
              <a:solidFill>
                <a:srgbClr val="213E7F"/>
              </a:solidFill>
              <a:ea typeface="+mn-ea"/>
            </a:endParaRPr>
          </a:p>
          <a:p>
            <a:pPr eaLnBrk="0" hangingPunct="0">
              <a:spcBef>
                <a:spcPts val="100"/>
              </a:spcBef>
              <a:spcAft>
                <a:spcPts val="100"/>
              </a:spcAft>
              <a:defRPr/>
            </a:pPr>
            <a:r>
              <a:rPr lang="pl-PL" sz="950" dirty="0" smtClean="0">
                <a:solidFill>
                  <a:srgbClr val="213E7F"/>
                </a:solidFill>
                <a:ea typeface="+mn-ea"/>
              </a:rPr>
              <a:t>Ul. Sterlinga 8a</a:t>
            </a:r>
            <a:endParaRPr lang="en-GB" sz="950" dirty="0">
              <a:solidFill>
                <a:srgbClr val="213E7F"/>
              </a:solidFill>
              <a:ea typeface="+mn-ea"/>
            </a:endParaRPr>
          </a:p>
          <a:p>
            <a:pPr eaLnBrk="0" hangingPunct="0">
              <a:spcBef>
                <a:spcPts val="100"/>
              </a:spcBef>
              <a:spcAft>
                <a:spcPts val="100"/>
              </a:spcAft>
              <a:defRPr/>
            </a:pPr>
            <a:r>
              <a:rPr lang="pl-PL" sz="950" dirty="0" smtClean="0">
                <a:solidFill>
                  <a:srgbClr val="213E7F"/>
                </a:solidFill>
                <a:ea typeface="+mn-ea"/>
              </a:rPr>
              <a:t>91-425 Łódź</a:t>
            </a:r>
            <a:endParaRPr lang="en-GB" sz="950" dirty="0">
              <a:solidFill>
                <a:srgbClr val="213E7F"/>
              </a:solidFill>
              <a:ea typeface="+mn-ea"/>
            </a:endParaRPr>
          </a:p>
          <a:p>
            <a:pPr eaLnBrk="0" hangingPunct="0">
              <a:spcBef>
                <a:spcPts val="100"/>
              </a:spcBef>
              <a:spcAft>
                <a:spcPts val="100"/>
              </a:spcAft>
              <a:defRPr/>
            </a:pPr>
            <a:r>
              <a:rPr lang="pl-PL" sz="950" dirty="0" smtClean="0">
                <a:solidFill>
                  <a:srgbClr val="213E7F"/>
                </a:solidFill>
                <a:ea typeface="+mn-ea"/>
              </a:rPr>
              <a:t>marek.strejczek@gft.com</a:t>
            </a:r>
            <a:endParaRPr lang="en-GB" sz="950" dirty="0">
              <a:solidFill>
                <a:srgbClr val="213E7F"/>
              </a:solidFill>
              <a:ea typeface="+mn-ea"/>
            </a:endParaRP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Co to jest system rozproszony</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19-Feb-16</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2</a:t>
            </a:fld>
            <a:endParaRPr lang="en-US" altLang="pl-PL" sz="900">
              <a:solidFill>
                <a:srgbClr val="898989"/>
              </a:solidFill>
            </a:endParaRPr>
          </a:p>
        </p:txBody>
      </p:sp>
      <p:sp>
        <p:nvSpPr>
          <p:cNvPr id="2" name="Prostokąt zaokrąglony 1"/>
          <p:cNvSpPr/>
          <p:nvPr/>
        </p:nvSpPr>
        <p:spPr bwMode="auto">
          <a:xfrm>
            <a:off x="938790" y="2120114"/>
            <a:ext cx="7137062" cy="2290046"/>
          </a:xfrm>
          <a:prstGeom prst="roundRect">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pl-PL" sz="2400" dirty="0" smtClean="0">
                <a:solidFill>
                  <a:schemeClr val="bg1"/>
                </a:solidFill>
              </a:rPr>
              <a:t>System rozproszony </a:t>
            </a:r>
          </a:p>
          <a:p>
            <a:pPr algn="ctr"/>
            <a:r>
              <a:rPr lang="pl-PL" sz="2400" dirty="0" smtClean="0">
                <a:solidFill>
                  <a:schemeClr val="bg1"/>
                </a:solidFill>
              </a:rPr>
              <a:t>to </a:t>
            </a:r>
          </a:p>
          <a:p>
            <a:pPr algn="ctr"/>
            <a:r>
              <a:rPr lang="pl-PL" sz="2400" dirty="0" smtClean="0">
                <a:solidFill>
                  <a:schemeClr val="bg1"/>
                </a:solidFill>
              </a:rPr>
              <a:t>zestaw niezależnych komputerów </a:t>
            </a:r>
          </a:p>
          <a:p>
            <a:pPr algn="ctr"/>
            <a:r>
              <a:rPr lang="pl-PL" sz="2400" dirty="0" smtClean="0">
                <a:solidFill>
                  <a:schemeClr val="bg1"/>
                </a:solidFill>
              </a:rPr>
              <a:t>sprawiający na jego użytkownikach wrażenie </a:t>
            </a:r>
          </a:p>
          <a:p>
            <a:pPr algn="ctr"/>
            <a:r>
              <a:rPr lang="pl-PL" sz="2400" dirty="0" smtClean="0">
                <a:solidFill>
                  <a:schemeClr val="bg1"/>
                </a:solidFill>
              </a:rPr>
              <a:t>jednego, logicznie zwartego systemu.</a:t>
            </a:r>
          </a:p>
        </p:txBody>
      </p:sp>
      <p:sp>
        <p:nvSpPr>
          <p:cNvPr id="4" name="pole tekstowe 3"/>
          <p:cNvSpPr txBox="1"/>
          <p:nvPr/>
        </p:nvSpPr>
        <p:spPr bwMode="auto">
          <a:xfrm>
            <a:off x="6175663" y="6036658"/>
            <a:ext cx="2058256" cy="146194"/>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950" dirty="0" smtClean="0"/>
              <a:t>Definicja: http://wazniak.mimuw.edu.pl</a:t>
            </a:r>
            <a:endParaRPr lang="pl-PL" sz="950" dirty="0"/>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Przykłady systemów rozproszonych</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19-Feb-16</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3</a:t>
            </a:fld>
            <a:endParaRPr lang="en-US" altLang="pl-PL" sz="900">
              <a:solidFill>
                <a:srgbClr val="898989"/>
              </a:solidFill>
            </a:endParaRPr>
          </a:p>
        </p:txBody>
      </p:sp>
      <p:pic>
        <p:nvPicPr>
          <p:cNvPr id="9" name="Picture 2" descr="https://qph.is.quoracdn.net/main-qimg-ad5d88d4470ac467c978eee0056b8dba?convert_to_webp=tr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4199" y="1163779"/>
            <a:ext cx="2658601" cy="1627973"/>
          </a:xfrm>
          <a:prstGeom prst="rect">
            <a:avLst/>
          </a:prstGeom>
          <a:noFill/>
          <a:extLst>
            <a:ext uri="{909E8E84-426E-40DD-AFC4-6F175D3DCCD1}">
              <a14:hiddenFill xmlns:a14="http://schemas.microsoft.com/office/drawing/2010/main">
                <a:solidFill>
                  <a:srgbClr val="FFFFFF"/>
                </a:solidFill>
              </a14:hiddenFill>
            </a:ext>
          </a:extLst>
        </p:spPr>
      </p:pic>
      <p:sp>
        <p:nvSpPr>
          <p:cNvPr id="6" name="pole tekstowe 5"/>
          <p:cNvSpPr txBox="1"/>
          <p:nvPr/>
        </p:nvSpPr>
        <p:spPr bwMode="auto">
          <a:xfrm>
            <a:off x="1654199" y="2791752"/>
            <a:ext cx="2366032" cy="12311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800" dirty="0" smtClean="0"/>
              <a:t>Image from http://www.csfi.com/index.php/ezswitch/</a:t>
            </a:r>
          </a:p>
        </p:txBody>
      </p:sp>
      <p:sp>
        <p:nvSpPr>
          <p:cNvPr id="7" name="Prostokąt zaokrąglony 6"/>
          <p:cNvSpPr/>
          <p:nvPr/>
        </p:nvSpPr>
        <p:spPr bwMode="auto">
          <a:xfrm>
            <a:off x="431800" y="1246173"/>
            <a:ext cx="1246188" cy="457200"/>
          </a:xfrm>
          <a:prstGeom prst="roundRect">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l-PL" sz="1500" b="0" i="0" u="none" strike="noStrike" cap="none" normalizeH="0" baseline="0" dirty="0" smtClean="0">
                <a:ln>
                  <a:noFill/>
                </a:ln>
                <a:solidFill>
                  <a:schemeClr val="tx1"/>
                </a:solidFill>
                <a:effectLst/>
                <a:latin typeface="Arial" pitchFamily="34" charset="0"/>
              </a:rPr>
              <a:t>Bankomaty</a:t>
            </a:r>
          </a:p>
        </p:txBody>
      </p:sp>
      <p:pic>
        <p:nvPicPr>
          <p:cNvPr id="1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2121" y="3700083"/>
            <a:ext cx="3758936" cy="2433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pole tekstowe 7"/>
          <p:cNvSpPr txBox="1"/>
          <p:nvPr/>
        </p:nvSpPr>
        <p:spPr bwMode="auto">
          <a:xfrm>
            <a:off x="1854183" y="6133763"/>
            <a:ext cx="2258632" cy="12311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800" dirty="0" smtClean="0"/>
              <a:t>Image from https://aws.amazon.com/architecture/</a:t>
            </a:r>
          </a:p>
        </p:txBody>
      </p:sp>
      <p:sp>
        <p:nvSpPr>
          <p:cNvPr id="14" name="Prostokąt zaokrąglony 13"/>
          <p:cNvSpPr/>
          <p:nvPr/>
        </p:nvSpPr>
        <p:spPr bwMode="auto">
          <a:xfrm>
            <a:off x="572083" y="3108015"/>
            <a:ext cx="1246188" cy="592068"/>
          </a:xfrm>
          <a:prstGeom prst="roundRect">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l-PL" sz="1500" b="0" i="0" u="none" strike="noStrike" cap="none" normalizeH="0" baseline="0" dirty="0" smtClean="0">
                <a:ln>
                  <a:noFill/>
                </a:ln>
                <a:solidFill>
                  <a:schemeClr val="tx1"/>
                </a:solidFill>
                <a:effectLst/>
                <a:latin typeface="Arial" pitchFamily="34" charset="0"/>
              </a:rPr>
              <a:t>Sklep internetowy</a:t>
            </a:r>
          </a:p>
        </p:txBody>
      </p:sp>
      <p:pic>
        <p:nvPicPr>
          <p:cNvPr id="15" name="Picture 5" descr="http://www.connectedhome.infopint.com/wp-content/uploads/2009/07/homeplug-network.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92208" y="1111033"/>
            <a:ext cx="3539569" cy="2502725"/>
          </a:xfrm>
          <a:prstGeom prst="rect">
            <a:avLst/>
          </a:prstGeom>
          <a:noFill/>
          <a:extLst>
            <a:ext uri="{909E8E84-426E-40DD-AFC4-6F175D3DCCD1}">
              <a14:hiddenFill xmlns:a14="http://schemas.microsoft.com/office/drawing/2010/main">
                <a:solidFill>
                  <a:srgbClr val="FFFFFF"/>
                </a:solidFill>
              </a14:hiddenFill>
            </a:ext>
          </a:extLst>
        </p:spPr>
      </p:pic>
      <p:sp>
        <p:nvSpPr>
          <p:cNvPr id="10" name="pole tekstowe 9"/>
          <p:cNvSpPr txBox="1"/>
          <p:nvPr/>
        </p:nvSpPr>
        <p:spPr bwMode="auto">
          <a:xfrm>
            <a:off x="6174223" y="3733800"/>
            <a:ext cx="2409314" cy="12311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800" dirty="0" smtClean="0"/>
              <a:t>Image from http://www.connectedhome.infopint.com/</a:t>
            </a:r>
          </a:p>
        </p:txBody>
      </p:sp>
      <p:sp>
        <p:nvSpPr>
          <p:cNvPr id="17" name="Prostokąt zaokrąglony 16"/>
          <p:cNvSpPr/>
          <p:nvPr/>
        </p:nvSpPr>
        <p:spPr bwMode="auto">
          <a:xfrm>
            <a:off x="4848034" y="2933450"/>
            <a:ext cx="1026046" cy="797359"/>
          </a:xfrm>
          <a:prstGeom prst="roundRect">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l-PL" sz="1500" b="0" i="0" u="none" strike="noStrike" cap="none" normalizeH="0" baseline="0" dirty="0" smtClean="0">
                <a:ln>
                  <a:noFill/>
                </a:ln>
                <a:solidFill>
                  <a:schemeClr val="tx1"/>
                </a:solidFill>
                <a:effectLst/>
                <a:latin typeface="Arial" pitchFamily="34" charset="0"/>
              </a:rPr>
              <a:t>Domowe centrum</a:t>
            </a:r>
            <a:r>
              <a:rPr kumimoji="0" lang="pl-PL" sz="1500" b="0" i="0" u="none" strike="noStrike" cap="none" normalizeH="0" dirty="0" smtClean="0">
                <a:ln>
                  <a:noFill/>
                </a:ln>
                <a:solidFill>
                  <a:schemeClr val="tx1"/>
                </a:solidFill>
                <a:effectLst/>
                <a:latin typeface="Arial" pitchFamily="34" charset="0"/>
              </a:rPr>
              <a:t> rozrywki</a:t>
            </a:r>
            <a:endParaRPr kumimoji="0" lang="pl-PL" sz="1500" b="0"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7360781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14" grpId="0" animBg="1"/>
      <p:bldP spid="10" grpId="0"/>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Korzyści</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19-Feb-16</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4</a:t>
            </a:fld>
            <a:endParaRPr lang="en-US" altLang="pl-PL" sz="900">
              <a:solidFill>
                <a:srgbClr val="898989"/>
              </a:solidFill>
            </a:endParaRPr>
          </a:p>
        </p:txBody>
      </p:sp>
      <p:graphicFrame>
        <p:nvGraphicFramePr>
          <p:cNvPr id="10" name="Diagram 9"/>
          <p:cNvGraphicFramePr/>
          <p:nvPr>
            <p:extLst>
              <p:ext uri="{D42A27DB-BD31-4B8C-83A1-F6EECF244321}">
                <p14:modId xmlns:p14="http://schemas.microsoft.com/office/powerpoint/2010/main" val="573347322"/>
              </p:ext>
            </p:extLst>
          </p:nvPr>
        </p:nvGraphicFramePr>
        <p:xfrm>
          <a:off x="825499" y="1210883"/>
          <a:ext cx="7242259" cy="4421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06074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401ECA87-A414-4C2E-815B-2E740FECD9D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graphicEl>
                                              <a:dgm id="{C7130AF6-5BCF-4F29-BA34-95CB85B7276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dgm id="{376597F5-777C-4886-9496-C2590412E54E}"/>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dgm id="{0FB52419-7EF2-4113-8849-3B16BAEC9DD7}"/>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dgm id="{AF79282F-4587-49CB-B714-735A3E3EDCB9}"/>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graphicEl>
                                              <a:dgm id="{3FFC3410-A2D0-4B28-A055-BFAC61BCB93F}"/>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graphicEl>
                                              <a:dgm id="{78DA6840-523F-44DE-8870-8809A7BF9028}"/>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graphicEl>
                                              <a:dgm id="{9C495DF5-169D-4A31-B3DB-88DFF8C7AB22}"/>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graphicEl>
                                              <a:dgm id="{5AF62516-935A-4716-BC3C-96D1A9708875}"/>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graphicEl>
                                              <a:dgm id="{5EE99CAA-C70B-49D9-9943-E42F93D8C81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Wady</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19-Feb-16</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5</a:t>
            </a:fld>
            <a:endParaRPr lang="en-US" altLang="pl-PL" sz="900">
              <a:solidFill>
                <a:srgbClr val="898989"/>
              </a:solidFill>
            </a:endParaRPr>
          </a:p>
        </p:txBody>
      </p:sp>
      <p:graphicFrame>
        <p:nvGraphicFramePr>
          <p:cNvPr id="10" name="Diagram 9"/>
          <p:cNvGraphicFramePr/>
          <p:nvPr>
            <p:extLst>
              <p:ext uri="{D42A27DB-BD31-4B8C-83A1-F6EECF244321}">
                <p14:modId xmlns:p14="http://schemas.microsoft.com/office/powerpoint/2010/main" val="1835432058"/>
              </p:ext>
            </p:extLst>
          </p:nvPr>
        </p:nvGraphicFramePr>
        <p:xfrm>
          <a:off x="1011504" y="1262357"/>
          <a:ext cx="7169544" cy="4563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1097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401ECA87-A414-4C2E-815B-2E740FECD9D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graphicEl>
                                              <a:dgm id="{C7130AF6-5BCF-4F29-BA34-95CB85B7276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dgm id="{78DA6840-523F-44DE-8870-8809A7BF902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dgm id="{9C495DF5-169D-4A31-B3DB-88DFF8C7AB2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dgm id="{5AF62516-935A-4716-BC3C-96D1A9708875}"/>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graphicEl>
                                              <a:dgm id="{5EE99CAA-C70B-49D9-9943-E42F93D8C81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Cechy</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19-Feb-16</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6</a:t>
            </a:fld>
            <a:endParaRPr lang="en-US" altLang="pl-PL" sz="900">
              <a:solidFill>
                <a:srgbClr val="898989"/>
              </a:solidFill>
            </a:endParaRPr>
          </a:p>
        </p:txBody>
      </p:sp>
      <p:graphicFrame>
        <p:nvGraphicFramePr>
          <p:cNvPr id="10" name="Diagram 9"/>
          <p:cNvGraphicFramePr/>
          <p:nvPr>
            <p:extLst>
              <p:ext uri="{D42A27DB-BD31-4B8C-83A1-F6EECF244321}">
                <p14:modId xmlns:p14="http://schemas.microsoft.com/office/powerpoint/2010/main" val="188920010"/>
              </p:ext>
            </p:extLst>
          </p:nvPr>
        </p:nvGraphicFramePr>
        <p:xfrm>
          <a:off x="914400" y="1291802"/>
          <a:ext cx="7363752" cy="469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65134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401ECA87-A414-4C2E-815B-2E740FECD9D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graphicEl>
                                              <a:dgm id="{C7130AF6-5BCF-4F29-BA34-95CB85B7276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dgm id="{78DA6840-523F-44DE-8870-8809A7BF902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dgm id="{9C495DF5-169D-4A31-B3DB-88DFF8C7AB2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dgm id="{5AF62516-935A-4716-BC3C-96D1A9708875}"/>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graphicEl>
                                              <a:dgm id="{5EE99CAA-C70B-49D9-9943-E42F93D8C815}"/>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graphicEl>
                                              <a:dgm id="{8E384E35-9385-455F-B372-4AA6FE4C9346}"/>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graphicEl>
                                              <a:dgm id="{7E58D7A6-E1A3-4F64-B2F9-76B3525CD76E}"/>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graphicEl>
                                              <a:dgm id="{1A51C3D3-58C0-4069-AB0A-A95B0B4B888D}"/>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graphicEl>
                                              <a:dgm id="{C4D7444D-E9C0-4694-BF04-B566F459108B}"/>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Źródła</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19-Feb-16</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7</a:t>
            </a:fld>
            <a:endParaRPr lang="en-US" altLang="pl-PL" sz="900">
              <a:solidFill>
                <a:srgbClr val="898989"/>
              </a:solidFill>
            </a:endParaRPr>
          </a:p>
        </p:txBody>
      </p:sp>
      <p:sp>
        <p:nvSpPr>
          <p:cNvPr id="2" name="pole tekstowe 1"/>
          <p:cNvSpPr txBox="1"/>
          <p:nvPr/>
        </p:nvSpPr>
        <p:spPr bwMode="auto">
          <a:xfrm>
            <a:off x="712099" y="1359462"/>
            <a:ext cx="6463308" cy="559127"/>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1100" dirty="0" err="1" smtClean="0"/>
              <a:t>Introduction</a:t>
            </a:r>
            <a:r>
              <a:rPr lang="pl-PL" sz="1100" dirty="0" smtClean="0"/>
              <a:t> to Distributed Systems: </a:t>
            </a:r>
            <a:r>
              <a:rPr lang="pl-PL" sz="1100" dirty="0" smtClean="0">
                <a:hlinkClick r:id="rId2"/>
              </a:rPr>
              <a:t>http://www.cis.upenn.edu/~lee/07cis505/Lec/lec-ch1-DistSys-v4.pdf</a:t>
            </a:r>
            <a:endParaRPr lang="pl-PL" sz="1100" dirty="0" smtClean="0"/>
          </a:p>
          <a:p>
            <a:pPr>
              <a:spcBef>
                <a:spcPts val="100"/>
              </a:spcBef>
              <a:spcAft>
                <a:spcPts val="100"/>
              </a:spcAft>
            </a:pPr>
            <a:r>
              <a:rPr lang="pl-PL" sz="1100" dirty="0" smtClean="0"/>
              <a:t>Systemy Rozproszone – Wprowadzenie: </a:t>
            </a:r>
            <a:r>
              <a:rPr lang="pl-PL" sz="1100" dirty="0" smtClean="0">
                <a:hlinkClick r:id="rId3"/>
              </a:rPr>
              <a:t>http://wazniak.mimuw.edu.pl/images/c/c3/Sr-1-wyk-1.0.pdf</a:t>
            </a:r>
            <a:endParaRPr lang="pl-PL" sz="1100" dirty="0"/>
          </a:p>
          <a:p>
            <a:pPr>
              <a:spcBef>
                <a:spcPts val="100"/>
              </a:spcBef>
              <a:spcAft>
                <a:spcPts val="100"/>
              </a:spcAft>
            </a:pPr>
            <a:endParaRPr lang="pl-PL" sz="1100" dirty="0" smtClean="0"/>
          </a:p>
        </p:txBody>
      </p:sp>
    </p:spTree>
    <p:extLst>
      <p:ext uri="{BB962C8B-B14F-4D97-AF65-F5344CB8AC3E}">
        <p14:creationId xmlns:p14="http://schemas.microsoft.com/office/powerpoint/2010/main" val="178098617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Zarys części praktycznej</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19-Feb-16</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8</a:t>
            </a:fld>
            <a:endParaRPr lang="en-US" altLang="pl-PL" sz="900">
              <a:solidFill>
                <a:srgbClr val="898989"/>
              </a:solidFill>
            </a:endParaRPr>
          </a:p>
        </p:txBody>
      </p:sp>
      <p:graphicFrame>
        <p:nvGraphicFramePr>
          <p:cNvPr id="10" name="Diagram 9"/>
          <p:cNvGraphicFramePr/>
          <p:nvPr>
            <p:extLst>
              <p:ext uri="{D42A27DB-BD31-4B8C-83A1-F6EECF244321}">
                <p14:modId xmlns:p14="http://schemas.microsoft.com/office/powerpoint/2010/main" val="4239939759"/>
              </p:ext>
            </p:extLst>
          </p:nvPr>
        </p:nvGraphicFramePr>
        <p:xfrm>
          <a:off x="914400" y="1291802"/>
          <a:ext cx="7363752" cy="469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25159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401ECA87-A414-4C2E-815B-2E740FECD9D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graphicEl>
                                              <a:dgm id="{C7130AF6-5BCF-4F29-BA34-95CB85B7276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dgm id="{78DA6840-523F-44DE-8870-8809A7BF902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dgm id="{5AF62516-935A-4716-BC3C-96D1A9708875}"/>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dgm id="{8E384E35-9385-455F-B372-4AA6FE4C9346}"/>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graphicEl>
                                              <a:dgm id="{1A51C3D3-58C0-4069-AB0A-A95B0B4B888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Na następne zajęcia</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19-Feb-16</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9</a:t>
            </a:fld>
            <a:endParaRPr lang="en-US" altLang="pl-PL" sz="900">
              <a:solidFill>
                <a:srgbClr val="898989"/>
              </a:solidFill>
            </a:endParaRPr>
          </a:p>
        </p:txBody>
      </p:sp>
      <p:sp>
        <p:nvSpPr>
          <p:cNvPr id="7" name="pole tekstowe 6"/>
          <p:cNvSpPr txBox="1"/>
          <p:nvPr/>
        </p:nvSpPr>
        <p:spPr bwMode="auto">
          <a:xfrm>
            <a:off x="712099" y="1359462"/>
            <a:ext cx="7744078" cy="4601260"/>
          </a:xfrm>
          <a:prstGeom prst="rect">
            <a:avLst/>
          </a:prstGeom>
          <a:noFill/>
          <a:ln w="9525">
            <a:noFill/>
            <a:miter lim="800000"/>
            <a:headEnd/>
            <a:tailEnd/>
          </a:ln>
        </p:spPr>
        <p:txBody>
          <a:bodyPr wrap="square" lIns="0" tIns="0" rIns="0" bIns="0" rtlCol="0">
            <a:spAutoFit/>
          </a:bodyPr>
          <a:lstStyle/>
          <a:p>
            <a:pPr marL="171450" indent="-171450">
              <a:spcBef>
                <a:spcPts val="100"/>
              </a:spcBef>
              <a:spcAft>
                <a:spcPts val="100"/>
              </a:spcAft>
              <a:buFont typeface="Arial" panose="020B0604020202020204" pitchFamily="34" charset="0"/>
              <a:buChar char="•"/>
            </a:pPr>
            <a:r>
              <a:rPr lang="pl-PL" sz="1600" dirty="0" smtClean="0"/>
              <a:t>Załóż konto na </a:t>
            </a:r>
            <a:r>
              <a:rPr lang="pl-PL" sz="1600" dirty="0" smtClean="0">
                <a:hlinkClick r:id="rId2"/>
              </a:rPr>
              <a:t>https://github.com</a:t>
            </a:r>
            <a:r>
              <a:rPr lang="pl-PL" sz="1600" dirty="0" smtClean="0"/>
              <a:t> (plan </a:t>
            </a:r>
            <a:r>
              <a:rPr lang="pl-PL" sz="1600" dirty="0" err="1" smtClean="0"/>
              <a:t>free</a:t>
            </a:r>
            <a:r>
              <a:rPr lang="pl-PL" sz="1600" dirty="0" smtClean="0"/>
              <a:t> w zupełności wystarczy).</a:t>
            </a:r>
          </a:p>
          <a:p>
            <a:pPr marL="171450" indent="-171450">
              <a:spcBef>
                <a:spcPts val="100"/>
              </a:spcBef>
              <a:spcAft>
                <a:spcPts val="100"/>
              </a:spcAft>
              <a:buFont typeface="Arial" panose="020B0604020202020204" pitchFamily="34" charset="0"/>
              <a:buChar char="•"/>
            </a:pPr>
            <a:r>
              <a:rPr lang="pl-PL" sz="900" dirty="0" smtClean="0"/>
              <a:t>Przejdź tutorial (15 minut): </a:t>
            </a:r>
            <a:r>
              <a:rPr lang="pl-PL" sz="900" dirty="0" smtClean="0">
                <a:hlinkClick r:id="rId3"/>
              </a:rPr>
              <a:t>https</a:t>
            </a:r>
            <a:r>
              <a:rPr lang="pl-PL" sz="900" dirty="0">
                <a:hlinkClick r:id="rId3"/>
              </a:rPr>
              <a:t>://</a:t>
            </a:r>
            <a:r>
              <a:rPr lang="pl-PL" sz="900" dirty="0" smtClean="0">
                <a:hlinkClick r:id="rId3"/>
              </a:rPr>
              <a:t>try.github.io</a:t>
            </a:r>
            <a:r>
              <a:rPr lang="pl-PL" sz="900" dirty="0" smtClean="0"/>
              <a:t> (OPCJONALNIE)</a:t>
            </a:r>
            <a:endParaRPr lang="pl-PL" sz="900" dirty="0" smtClean="0"/>
          </a:p>
          <a:p>
            <a:pPr marL="171450" indent="-171450">
              <a:spcBef>
                <a:spcPts val="100"/>
              </a:spcBef>
              <a:spcAft>
                <a:spcPts val="100"/>
              </a:spcAft>
              <a:buFont typeface="Arial" panose="020B0604020202020204" pitchFamily="34" charset="0"/>
              <a:buChar char="•"/>
            </a:pPr>
            <a:endParaRPr lang="pl-PL" sz="1600" dirty="0" smtClean="0"/>
          </a:p>
          <a:p>
            <a:pPr marL="171450" indent="-171450">
              <a:spcBef>
                <a:spcPts val="100"/>
              </a:spcBef>
              <a:spcAft>
                <a:spcPts val="100"/>
              </a:spcAft>
              <a:buFont typeface="Arial" panose="020B0604020202020204" pitchFamily="34" charset="0"/>
              <a:buChar char="•"/>
            </a:pPr>
            <a:r>
              <a:rPr lang="pl-PL" sz="1600" dirty="0" smtClean="0"/>
              <a:t>Zrób kopię (</a:t>
            </a:r>
            <a:r>
              <a:rPr lang="pl-PL" sz="1600" dirty="0" err="1" smtClean="0"/>
              <a:t>fork</a:t>
            </a:r>
            <a:r>
              <a:rPr lang="pl-PL" sz="1600" dirty="0" smtClean="0"/>
              <a:t>) repozytorium </a:t>
            </a:r>
            <a:r>
              <a:rPr lang="pl-PL" sz="1600" dirty="0">
                <a:hlinkClick r:id="rId4"/>
              </a:rPr>
              <a:t>https://</a:t>
            </a:r>
            <a:r>
              <a:rPr lang="pl-PL" sz="1600" dirty="0" smtClean="0">
                <a:hlinkClick r:id="rId4"/>
              </a:rPr>
              <a:t>github.com/wdsr/exercise0</a:t>
            </a:r>
            <a:endParaRPr lang="pl-PL" sz="1600" dirty="0" smtClean="0"/>
          </a:p>
          <a:p>
            <a:pPr marL="628650" lvl="1" indent="-171450">
              <a:spcBef>
                <a:spcPts val="100"/>
              </a:spcBef>
              <a:spcAft>
                <a:spcPts val="100"/>
              </a:spcAft>
              <a:buFont typeface="Arial" panose="020B0604020202020204" pitchFamily="34" charset="0"/>
              <a:buChar char="•"/>
            </a:pPr>
            <a:r>
              <a:rPr lang="pl-PL" sz="1100" dirty="0" smtClean="0"/>
              <a:t>Zobacz zrzut ekranu na następnym slajdzie</a:t>
            </a:r>
            <a:endParaRPr lang="pl-PL" sz="1100" dirty="0"/>
          </a:p>
          <a:p>
            <a:pPr marL="171450" indent="-171450">
              <a:spcBef>
                <a:spcPts val="100"/>
              </a:spcBef>
              <a:spcAft>
                <a:spcPts val="100"/>
              </a:spcAft>
              <a:buFont typeface="Arial" panose="020B0604020202020204" pitchFamily="34" charset="0"/>
              <a:buChar char="•"/>
            </a:pPr>
            <a:r>
              <a:rPr lang="pl-PL" sz="1600" dirty="0" smtClean="0"/>
              <a:t>Sklonuj </a:t>
            </a:r>
            <a:r>
              <a:rPr lang="pl-PL" sz="1600" dirty="0"/>
              <a:t>repozytorium </a:t>
            </a:r>
            <a:r>
              <a:rPr lang="pl-PL" sz="1600" dirty="0" smtClean="0">
                <a:hlinkClick r:id="rId4"/>
              </a:rPr>
              <a:t>https</a:t>
            </a:r>
            <a:r>
              <a:rPr lang="pl-PL" sz="1600" dirty="0">
                <a:hlinkClick r:id="rId4"/>
              </a:rPr>
              <a:t>://</a:t>
            </a:r>
            <a:r>
              <a:rPr lang="pl-PL" sz="1600" dirty="0" smtClean="0">
                <a:hlinkClick r:id="rId4"/>
              </a:rPr>
              <a:t>github.com/&lt;usr&gt;/exercise0</a:t>
            </a:r>
            <a:endParaRPr lang="pl-PL" sz="1600" dirty="0" smtClean="0"/>
          </a:p>
          <a:p>
            <a:pPr marL="628650" lvl="1" indent="-171450">
              <a:spcBef>
                <a:spcPts val="100"/>
              </a:spcBef>
              <a:spcAft>
                <a:spcPts val="100"/>
              </a:spcAft>
              <a:buFont typeface="Arial" panose="020B0604020202020204" pitchFamily="34" charset="0"/>
              <a:buChar char="•"/>
            </a:pPr>
            <a:r>
              <a:rPr lang="pl-PL" sz="1600" dirty="0" smtClean="0">
                <a:solidFill>
                  <a:srgbClr val="0070C0"/>
                </a:solidFill>
              </a:rPr>
              <a:t>git </a:t>
            </a:r>
            <a:r>
              <a:rPr lang="pl-PL" sz="1600" dirty="0">
                <a:solidFill>
                  <a:srgbClr val="0070C0"/>
                </a:solidFill>
              </a:rPr>
              <a:t>clone </a:t>
            </a:r>
            <a:r>
              <a:rPr lang="pl-PL" sz="1600" dirty="0">
                <a:solidFill>
                  <a:srgbClr val="0070C0"/>
                </a:solidFill>
                <a:hlinkClick r:id="rId5"/>
              </a:rPr>
              <a:t>https://</a:t>
            </a:r>
            <a:r>
              <a:rPr lang="pl-PL" sz="1600" dirty="0" smtClean="0">
                <a:solidFill>
                  <a:srgbClr val="0070C0"/>
                </a:solidFill>
                <a:hlinkClick r:id="rId5"/>
              </a:rPr>
              <a:t>github.com/&lt;usr&gt;/exercise0.git</a:t>
            </a:r>
            <a:endParaRPr lang="pl-PL" sz="1600" dirty="0" smtClean="0">
              <a:solidFill>
                <a:srgbClr val="0070C0"/>
              </a:solidFill>
            </a:endParaRPr>
          </a:p>
          <a:p>
            <a:pPr marL="628650" lvl="1" indent="-171450">
              <a:spcBef>
                <a:spcPts val="100"/>
              </a:spcBef>
              <a:spcAft>
                <a:spcPts val="100"/>
              </a:spcAft>
              <a:buFont typeface="Arial" panose="020B0604020202020204" pitchFamily="34" charset="0"/>
              <a:buChar char="•"/>
            </a:pPr>
            <a:r>
              <a:rPr lang="pl-PL" sz="1100" dirty="0"/>
              <a:t>Zobacz zrzut ekranu na następnym </a:t>
            </a:r>
            <a:r>
              <a:rPr lang="pl-PL" sz="1100" dirty="0" smtClean="0"/>
              <a:t>slajdzie</a:t>
            </a:r>
            <a:endParaRPr lang="pl-PL" sz="1100" dirty="0" smtClean="0"/>
          </a:p>
          <a:p>
            <a:pPr marL="171450" indent="-171450">
              <a:spcBef>
                <a:spcPts val="100"/>
              </a:spcBef>
              <a:spcAft>
                <a:spcPts val="100"/>
              </a:spcAft>
              <a:buFont typeface="Arial" panose="020B0604020202020204" pitchFamily="34" charset="0"/>
              <a:buChar char="•"/>
            </a:pPr>
            <a:r>
              <a:rPr lang="pl-PL" sz="1600" dirty="0" smtClean="0"/>
              <a:t>Zmodyfikuj </a:t>
            </a:r>
            <a:r>
              <a:rPr lang="pl-PL" sz="1600" dirty="0" smtClean="0"/>
              <a:t>w dowolnym edytorze plik README.md – dopisz link do swojego profilu GitHub na końcu pliku.</a:t>
            </a:r>
          </a:p>
          <a:p>
            <a:pPr marL="171450" indent="-171450">
              <a:spcBef>
                <a:spcPts val="100"/>
              </a:spcBef>
              <a:spcAft>
                <a:spcPts val="100"/>
              </a:spcAft>
              <a:buFont typeface="Arial" panose="020B0604020202020204" pitchFamily="34" charset="0"/>
              <a:buChar char="•"/>
            </a:pPr>
            <a:r>
              <a:rPr lang="pl-PL" sz="1600" dirty="0" smtClean="0"/>
              <a:t>Wgraj zmodyfikowany plik z powrotem do repozytorium:</a:t>
            </a:r>
          </a:p>
          <a:p>
            <a:pPr marL="628650" lvl="1" indent="-171450">
              <a:spcBef>
                <a:spcPts val="100"/>
              </a:spcBef>
              <a:spcAft>
                <a:spcPts val="100"/>
              </a:spcAft>
              <a:buFont typeface="Arial" panose="020B0604020202020204" pitchFamily="34" charset="0"/>
              <a:buChar char="•"/>
            </a:pPr>
            <a:r>
              <a:rPr lang="pl-PL" sz="1600" dirty="0" smtClean="0">
                <a:solidFill>
                  <a:srgbClr val="0070C0"/>
                </a:solidFill>
              </a:rPr>
              <a:t>git </a:t>
            </a:r>
            <a:r>
              <a:rPr lang="pl-PL" sz="1600" dirty="0" err="1" smtClean="0">
                <a:solidFill>
                  <a:srgbClr val="0070C0"/>
                </a:solidFill>
              </a:rPr>
              <a:t>add</a:t>
            </a:r>
            <a:r>
              <a:rPr lang="pl-PL" sz="1600" dirty="0" smtClean="0">
                <a:solidFill>
                  <a:srgbClr val="0070C0"/>
                </a:solidFill>
              </a:rPr>
              <a:t> README.md</a:t>
            </a:r>
          </a:p>
          <a:p>
            <a:pPr marL="628650" lvl="1" indent="-171450">
              <a:spcBef>
                <a:spcPts val="100"/>
              </a:spcBef>
              <a:spcAft>
                <a:spcPts val="100"/>
              </a:spcAft>
              <a:buFont typeface="Arial" panose="020B0604020202020204" pitchFamily="34" charset="0"/>
              <a:buChar char="•"/>
            </a:pPr>
            <a:r>
              <a:rPr lang="pl-PL" sz="1600" dirty="0" smtClean="0">
                <a:solidFill>
                  <a:srgbClr val="0070C0"/>
                </a:solidFill>
              </a:rPr>
              <a:t>git </a:t>
            </a:r>
            <a:r>
              <a:rPr lang="pl-PL" sz="1600" dirty="0" err="1" smtClean="0">
                <a:solidFill>
                  <a:srgbClr val="0070C0"/>
                </a:solidFill>
              </a:rPr>
              <a:t>commit</a:t>
            </a:r>
            <a:r>
              <a:rPr lang="pl-PL" sz="1600" dirty="0" smtClean="0">
                <a:solidFill>
                  <a:srgbClr val="0070C0"/>
                </a:solidFill>
              </a:rPr>
              <a:t> –m „</a:t>
            </a:r>
            <a:r>
              <a:rPr lang="pl-PL" sz="1600" dirty="0" err="1" smtClean="0">
                <a:solidFill>
                  <a:srgbClr val="0070C0"/>
                </a:solidFill>
              </a:rPr>
              <a:t>Added</a:t>
            </a:r>
            <a:r>
              <a:rPr lang="pl-PL" sz="1600" dirty="0" smtClean="0">
                <a:solidFill>
                  <a:srgbClr val="0070C0"/>
                </a:solidFill>
              </a:rPr>
              <a:t> </a:t>
            </a:r>
            <a:r>
              <a:rPr lang="pl-PL" sz="1600" dirty="0" err="1" smtClean="0">
                <a:solidFill>
                  <a:srgbClr val="0070C0"/>
                </a:solidFill>
              </a:rPr>
              <a:t>new</a:t>
            </a:r>
            <a:r>
              <a:rPr lang="pl-PL" sz="1600" dirty="0" smtClean="0">
                <a:solidFill>
                  <a:srgbClr val="0070C0"/>
                </a:solidFill>
              </a:rPr>
              <a:t> profile”</a:t>
            </a:r>
          </a:p>
          <a:p>
            <a:pPr marL="628650" lvl="1" indent="-171450">
              <a:spcBef>
                <a:spcPts val="100"/>
              </a:spcBef>
              <a:spcAft>
                <a:spcPts val="100"/>
              </a:spcAft>
              <a:buFont typeface="Arial" panose="020B0604020202020204" pitchFamily="34" charset="0"/>
              <a:buChar char="•"/>
            </a:pPr>
            <a:r>
              <a:rPr lang="pl-PL" sz="1600" dirty="0" smtClean="0">
                <a:solidFill>
                  <a:srgbClr val="0070C0"/>
                </a:solidFill>
              </a:rPr>
              <a:t>git </a:t>
            </a:r>
            <a:r>
              <a:rPr lang="pl-PL" sz="1600" dirty="0" err="1" smtClean="0">
                <a:solidFill>
                  <a:srgbClr val="0070C0"/>
                </a:solidFill>
              </a:rPr>
              <a:t>push</a:t>
            </a:r>
            <a:endParaRPr lang="pl-PL" sz="1600" dirty="0" smtClean="0"/>
          </a:p>
          <a:p>
            <a:pPr marL="171450" indent="-171450">
              <a:spcBef>
                <a:spcPts val="100"/>
              </a:spcBef>
              <a:spcAft>
                <a:spcPts val="100"/>
              </a:spcAft>
              <a:buFont typeface="Arial" panose="020B0604020202020204" pitchFamily="34" charset="0"/>
              <a:buChar char="•"/>
            </a:pPr>
            <a:r>
              <a:rPr lang="pl-PL" sz="900" dirty="0" smtClean="0"/>
              <a:t>Git </a:t>
            </a:r>
            <a:r>
              <a:rPr lang="pl-PL" sz="900" dirty="0" err="1" smtClean="0"/>
              <a:t>cheat</a:t>
            </a:r>
            <a:r>
              <a:rPr lang="pl-PL" sz="900" dirty="0" smtClean="0"/>
              <a:t> </a:t>
            </a:r>
            <a:r>
              <a:rPr lang="pl-PL" sz="900" dirty="0" err="1" smtClean="0"/>
              <a:t>sheet</a:t>
            </a:r>
            <a:r>
              <a:rPr lang="pl-PL" sz="900" dirty="0" smtClean="0"/>
              <a:t>: </a:t>
            </a:r>
            <a:r>
              <a:rPr lang="pl-PL" sz="900" dirty="0" smtClean="0">
                <a:hlinkClick r:id="rId6"/>
              </a:rPr>
              <a:t>https</a:t>
            </a:r>
            <a:r>
              <a:rPr lang="pl-PL" sz="900" dirty="0">
                <a:hlinkClick r:id="rId6"/>
              </a:rPr>
              <a:t>://</a:t>
            </a:r>
            <a:r>
              <a:rPr lang="pl-PL" sz="900" dirty="0" smtClean="0">
                <a:hlinkClick r:id="rId6"/>
              </a:rPr>
              <a:t>training.github.com/kit/downloads/github-git-cheat-sheet.pdf</a:t>
            </a:r>
            <a:endParaRPr lang="pl-PL" sz="900" dirty="0" smtClean="0"/>
          </a:p>
          <a:p>
            <a:pPr marL="171450" indent="-171450">
              <a:spcBef>
                <a:spcPts val="100"/>
              </a:spcBef>
              <a:spcAft>
                <a:spcPts val="100"/>
              </a:spcAft>
              <a:buFont typeface="Arial" panose="020B0604020202020204" pitchFamily="34" charset="0"/>
              <a:buChar char="•"/>
            </a:pPr>
            <a:endParaRPr lang="pl-PL" sz="900" dirty="0" smtClean="0"/>
          </a:p>
          <a:p>
            <a:pPr marL="171450" indent="-171450">
              <a:spcBef>
                <a:spcPts val="100"/>
              </a:spcBef>
              <a:spcAft>
                <a:spcPts val="100"/>
              </a:spcAft>
              <a:buFont typeface="Arial" panose="020B0604020202020204" pitchFamily="34" charset="0"/>
              <a:buChar char="•"/>
            </a:pPr>
            <a:endParaRPr lang="pl-PL" sz="1100" dirty="0" smtClean="0"/>
          </a:p>
          <a:p>
            <a:pPr marL="171450" indent="-171450">
              <a:spcBef>
                <a:spcPts val="100"/>
              </a:spcBef>
              <a:spcAft>
                <a:spcPts val="100"/>
              </a:spcAft>
              <a:buFont typeface="Arial" panose="020B0604020202020204" pitchFamily="34" charset="0"/>
              <a:buChar char="•"/>
            </a:pPr>
            <a:endParaRPr lang="pl-PL" sz="1100" dirty="0" smtClean="0"/>
          </a:p>
          <a:p>
            <a:pPr marL="171450" indent="-171450">
              <a:spcBef>
                <a:spcPts val="100"/>
              </a:spcBef>
              <a:spcAft>
                <a:spcPts val="100"/>
              </a:spcAft>
              <a:buFont typeface="Arial" panose="020B0604020202020204" pitchFamily="34" charset="0"/>
              <a:buChar char="•"/>
            </a:pPr>
            <a:endParaRPr lang="pl-PL" sz="1100" dirty="0"/>
          </a:p>
          <a:p>
            <a:pPr>
              <a:spcBef>
                <a:spcPts val="100"/>
              </a:spcBef>
              <a:spcAft>
                <a:spcPts val="100"/>
              </a:spcAft>
            </a:pPr>
            <a:endParaRPr lang="pl-PL" sz="1100" dirty="0" smtClean="0"/>
          </a:p>
        </p:txBody>
      </p:sp>
    </p:spTree>
    <p:extLst>
      <p:ext uri="{BB962C8B-B14F-4D97-AF65-F5344CB8AC3E}">
        <p14:creationId xmlns:p14="http://schemas.microsoft.com/office/powerpoint/2010/main" val="2253719762"/>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NRSTYLE" val="Headline"/>
</p:tagLst>
</file>

<file path=ppt/tags/tag10.xml><?xml version="1.0" encoding="utf-8"?>
<p:tagLst xmlns:a="http://schemas.openxmlformats.org/drawingml/2006/main" xmlns:r="http://schemas.openxmlformats.org/officeDocument/2006/relationships" xmlns:p="http://schemas.openxmlformats.org/presentationml/2006/main">
  <p:tag name="RNRSTYLE" val="schrift"/>
</p:tagLst>
</file>

<file path=ppt/tags/tag11.xml><?xml version="1.0" encoding="utf-8"?>
<p:tagLst xmlns:a="http://schemas.openxmlformats.org/drawingml/2006/main" xmlns:r="http://schemas.openxmlformats.org/officeDocument/2006/relationships" xmlns:p="http://schemas.openxmlformats.org/presentationml/2006/main">
  <p:tag name="RNRSTYLE" val="schrift"/>
</p:tagLst>
</file>

<file path=ppt/tags/tag12.xml><?xml version="1.0" encoding="utf-8"?>
<p:tagLst xmlns:a="http://schemas.openxmlformats.org/drawingml/2006/main" xmlns:r="http://schemas.openxmlformats.org/officeDocument/2006/relationships" xmlns:p="http://schemas.openxmlformats.org/presentationml/2006/main">
  <p:tag name="RNRSTYLE" val="schrift"/>
</p:tagLst>
</file>

<file path=ppt/tags/tag13.xml><?xml version="1.0" encoding="utf-8"?>
<p:tagLst xmlns:a="http://schemas.openxmlformats.org/drawingml/2006/main" xmlns:r="http://schemas.openxmlformats.org/officeDocument/2006/relationships" xmlns:p="http://schemas.openxmlformats.org/presentationml/2006/main">
  <p:tag name="RNRSTYLE" val="schrift"/>
</p:tagLst>
</file>

<file path=ppt/tags/tag2.xml><?xml version="1.0" encoding="utf-8"?>
<p:tagLst xmlns:a="http://schemas.openxmlformats.org/drawingml/2006/main" xmlns:r="http://schemas.openxmlformats.org/officeDocument/2006/relationships" xmlns:p="http://schemas.openxmlformats.org/presentationml/2006/main">
  <p:tag name="RNRSTYLE" val="schrift"/>
</p:tagLst>
</file>

<file path=ppt/tags/tag3.xml><?xml version="1.0" encoding="utf-8"?>
<p:tagLst xmlns:a="http://schemas.openxmlformats.org/drawingml/2006/main" xmlns:r="http://schemas.openxmlformats.org/officeDocument/2006/relationships" xmlns:p="http://schemas.openxmlformats.org/presentationml/2006/main">
  <p:tag name="RNRSTYLE" val="schrift"/>
</p:tagLst>
</file>

<file path=ppt/tags/tag4.xml><?xml version="1.0" encoding="utf-8"?>
<p:tagLst xmlns:a="http://schemas.openxmlformats.org/drawingml/2006/main" xmlns:r="http://schemas.openxmlformats.org/officeDocument/2006/relationships" xmlns:p="http://schemas.openxmlformats.org/presentationml/2006/main">
  <p:tag name="RNRSTYLE" val="schrift"/>
</p:tagLst>
</file>

<file path=ppt/tags/tag5.xml><?xml version="1.0" encoding="utf-8"?>
<p:tagLst xmlns:a="http://schemas.openxmlformats.org/drawingml/2006/main" xmlns:r="http://schemas.openxmlformats.org/officeDocument/2006/relationships" xmlns:p="http://schemas.openxmlformats.org/presentationml/2006/main">
  <p:tag name="RNRSTYLE" val="schrift"/>
</p:tagLst>
</file>

<file path=ppt/tags/tag6.xml><?xml version="1.0" encoding="utf-8"?>
<p:tagLst xmlns:a="http://schemas.openxmlformats.org/drawingml/2006/main" xmlns:r="http://schemas.openxmlformats.org/officeDocument/2006/relationships" xmlns:p="http://schemas.openxmlformats.org/presentationml/2006/main">
  <p:tag name="RNRSTYLE" val="schrift"/>
</p:tagLst>
</file>

<file path=ppt/tags/tag7.xml><?xml version="1.0" encoding="utf-8"?>
<p:tagLst xmlns:a="http://schemas.openxmlformats.org/drawingml/2006/main" xmlns:r="http://schemas.openxmlformats.org/officeDocument/2006/relationships" xmlns:p="http://schemas.openxmlformats.org/presentationml/2006/main">
  <p:tag name="RNRSTYLE" val="schrift"/>
</p:tagLst>
</file>

<file path=ppt/tags/tag8.xml><?xml version="1.0" encoding="utf-8"?>
<p:tagLst xmlns:a="http://schemas.openxmlformats.org/drawingml/2006/main" xmlns:r="http://schemas.openxmlformats.org/officeDocument/2006/relationships" xmlns:p="http://schemas.openxmlformats.org/presentationml/2006/main">
  <p:tag name="RNRSTYLE" val="schrift"/>
</p:tagLst>
</file>

<file path=ppt/tags/tag9.xml><?xml version="1.0" encoding="utf-8"?>
<p:tagLst xmlns:a="http://schemas.openxmlformats.org/drawingml/2006/main" xmlns:r="http://schemas.openxmlformats.org/officeDocument/2006/relationships" xmlns:p="http://schemas.openxmlformats.org/presentationml/2006/main">
  <p:tag name="RNRSTYLE" val="schrift"/>
</p:tagLst>
</file>

<file path=ppt/theme/theme1.xml><?xml version="1.0" encoding="utf-8"?>
<a:theme xmlns:a="http://schemas.openxmlformats.org/drawingml/2006/main" name="GFT_Presentation_Template_en">
  <a:themeElements>
    <a:clrScheme name="GFT_Colours_2014">
      <a:dk1>
        <a:srgbClr val="000000"/>
      </a:dk1>
      <a:lt1>
        <a:srgbClr val="FFFFFF"/>
      </a:lt1>
      <a:dk2>
        <a:srgbClr val="000000"/>
      </a:dk2>
      <a:lt2>
        <a:srgbClr val="D5DAE4"/>
      </a:lt2>
      <a:accent1>
        <a:srgbClr val="213E7F"/>
      </a:accent1>
      <a:accent2>
        <a:srgbClr val="00A5C0"/>
      </a:accent2>
      <a:accent3>
        <a:srgbClr val="B1B2B3"/>
      </a:accent3>
      <a:accent4>
        <a:srgbClr val="7F9EC0"/>
      </a:accent4>
      <a:accent5>
        <a:srgbClr val="CAE0E5"/>
      </a:accent5>
      <a:accent6>
        <a:srgbClr val="B1B2B3"/>
      </a:accent6>
      <a:hlink>
        <a:srgbClr val="00A5C0"/>
      </a:hlink>
      <a:folHlink>
        <a:srgbClr val="213E7F"/>
      </a:folHlink>
    </a:clrScheme>
    <a:fontScheme name="GFT_D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5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500" b="0" i="0" u="none" strike="noStrike" cap="none" normalizeH="0" baseline="0" smtClean="0">
            <a:ln>
              <a:noFill/>
            </a:ln>
            <a:solidFill>
              <a:schemeClr val="tx1"/>
            </a:solidFill>
            <a:effectLst/>
            <a:latin typeface="Arial" pitchFamily="34" charset="0"/>
          </a:defRPr>
        </a:defPPr>
      </a:lstStyle>
    </a:lnDef>
    <a:txDef>
      <a:spPr bwMode="auto">
        <a:noFill/>
        <a:ln w="9525">
          <a:noFill/>
          <a:miter lim="800000"/>
          <a:headEnd/>
          <a:tailEnd/>
        </a:ln>
      </a:spPr>
      <a:bodyPr lIns="0" tIns="0" rIns="0" bIns="0">
        <a:spAutoFit/>
      </a:bodyPr>
      <a:lstStyle>
        <a:defPPr>
          <a:spcBef>
            <a:spcPts val="100"/>
          </a:spcBef>
          <a:spcAft>
            <a:spcPts val="100"/>
          </a:spcAft>
          <a:defRPr sz="950" dirty="0"/>
        </a:defPPr>
      </a:lstStyle>
    </a:txDef>
  </a:objectDefaults>
  <a:extraClrSchemeLst>
    <a:extraClrScheme>
      <a:clrScheme name="GFT_DE 1">
        <a:dk1>
          <a:srgbClr val="000000"/>
        </a:dk1>
        <a:lt1>
          <a:srgbClr val="FFFFFF"/>
        </a:lt1>
        <a:dk2>
          <a:srgbClr val="000000"/>
        </a:dk2>
        <a:lt2>
          <a:srgbClr val="D5DAE4"/>
        </a:lt2>
        <a:accent1>
          <a:srgbClr val="003399"/>
        </a:accent1>
        <a:accent2>
          <a:srgbClr val="CCCCCC"/>
        </a:accent2>
        <a:accent3>
          <a:srgbClr val="FFFFFF"/>
        </a:accent3>
        <a:accent4>
          <a:srgbClr val="000000"/>
        </a:accent4>
        <a:accent5>
          <a:srgbClr val="AAADCA"/>
        </a:accent5>
        <a:accent6>
          <a:srgbClr val="B9B9B9"/>
        </a:accent6>
        <a:hlink>
          <a:srgbClr val="93A0BA"/>
        </a:hlink>
        <a:folHlink>
          <a:srgbClr val="F4AE1B"/>
        </a:folHlink>
      </a:clrScheme>
      <a:clrMap bg1="lt1" tx1="dk1" bg2="lt2" tx2="dk2" accent1="accent1" accent2="accent2" accent3="accent3" accent4="accent4" accent5="accent5" accent6="accent6" hlink="hlink" folHlink="folHlink"/>
    </a:extraClrScheme>
    <a:extraClrScheme>
      <a:clrScheme name="GFT_DE 2">
        <a:dk1>
          <a:srgbClr val="000000"/>
        </a:dk1>
        <a:lt1>
          <a:srgbClr val="FFFFFF"/>
        </a:lt1>
        <a:dk2>
          <a:srgbClr val="000000"/>
        </a:dk2>
        <a:lt2>
          <a:srgbClr val="D5DAE4"/>
        </a:lt2>
        <a:accent1>
          <a:srgbClr val="003399"/>
        </a:accent1>
        <a:accent2>
          <a:srgbClr val="CCCCCC"/>
        </a:accent2>
        <a:accent3>
          <a:srgbClr val="FFFFFF"/>
        </a:accent3>
        <a:accent4>
          <a:srgbClr val="000000"/>
        </a:accent4>
        <a:accent5>
          <a:srgbClr val="AAADCA"/>
        </a:accent5>
        <a:accent6>
          <a:srgbClr val="B9B9B9"/>
        </a:accent6>
        <a:hlink>
          <a:srgbClr val="94A1BB"/>
        </a:hlink>
        <a:folHlink>
          <a:srgbClr val="EEBD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v5_GFT_MASTER.potx" id="{0499BC36-F504-48FE-B624-679107AB1F18}" vid="{304785FB-A37F-4ED5-A32C-8677DED9BBC6}"/>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AA54360A2A4C9D41BAEAEC5B88091E96" ma:contentTypeVersion="0" ma:contentTypeDescription="Ein neues Dokument erstellen." ma:contentTypeScope="" ma:versionID="adbe31085c672446fb9e5148d79a6dc6">
  <xsd:schema xmlns:xsd="http://www.w3.org/2001/XMLSchema" xmlns:xs="http://www.w3.org/2001/XMLSchema" xmlns:p="http://schemas.microsoft.com/office/2006/metadata/properties" targetNamespace="http://schemas.microsoft.com/office/2006/metadata/properties" ma:root="true" ma:fieldsID="cb715de677b26ad619381b53932d724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99115DC-C02A-4EF3-990D-5FF7CC0EE91A}">
  <ds:schemaRefs>
    <ds:schemaRef ds:uri="http://schemas.microsoft.com/sharepoint/v3/contenttype/forms"/>
  </ds:schemaRefs>
</ds:datastoreItem>
</file>

<file path=customXml/itemProps2.xml><?xml version="1.0" encoding="utf-8"?>
<ds:datastoreItem xmlns:ds="http://schemas.openxmlformats.org/officeDocument/2006/customXml" ds:itemID="{5405BF3B-1233-4D26-8BBF-BED295340DF6}">
  <ds:schemaRefs>
    <ds:schemaRef ds:uri="http://schemas.microsoft.com/office/infopath/2007/PartnerControls"/>
    <ds:schemaRef ds:uri="http://purl.org/dc/elements/1.1/"/>
    <ds:schemaRef ds:uri="http://schemas.microsoft.com/office/2006/metadata/properties"/>
    <ds:schemaRef ds:uri="http://purl.org/dc/terms/"/>
    <ds:schemaRef ds:uri="http://schemas.microsoft.com/office/2006/documentManagement/types"/>
    <ds:schemaRef ds:uri="http://purl.org/dc/dcmitype/"/>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17FC477-C6F3-4824-AF67-67A952D7D3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GFT_Presentation_Template_en</Template>
  <TotalTime>248</TotalTime>
  <Words>547</Words>
  <Application>Microsoft Office PowerPoint</Application>
  <PresentationFormat>Pokaz na ekranie (4:3)</PresentationFormat>
  <Paragraphs>117</Paragraphs>
  <Slides>11</Slides>
  <Notes>1</Notes>
  <HiddenSlides>0</HiddenSlides>
  <MMClips>0</MMClips>
  <ScaleCrop>false</ScaleCrop>
  <HeadingPairs>
    <vt:vector size="4" baseType="variant">
      <vt:variant>
        <vt:lpstr>Motyw</vt:lpstr>
      </vt:variant>
      <vt:variant>
        <vt:i4>1</vt:i4>
      </vt:variant>
      <vt:variant>
        <vt:lpstr>Tytuły slajdów</vt:lpstr>
      </vt:variant>
      <vt:variant>
        <vt:i4>11</vt:i4>
      </vt:variant>
    </vt:vector>
  </HeadingPairs>
  <TitlesOfParts>
    <vt:vector size="12" baseType="lpstr">
      <vt:lpstr>GFT_Presentation_Template_en</vt:lpstr>
      <vt:lpstr>Wprowadzenie do systemów rozproszonych Zarys programu</vt:lpstr>
      <vt:lpstr>Co to jest system rozproszony</vt:lpstr>
      <vt:lpstr>Przykłady systemów rozproszonych</vt:lpstr>
      <vt:lpstr>Korzyści</vt:lpstr>
      <vt:lpstr>Wady</vt:lpstr>
      <vt:lpstr>Cechy</vt:lpstr>
      <vt:lpstr>Źródła</vt:lpstr>
      <vt:lpstr>Zarys części praktycznej</vt:lpstr>
      <vt:lpstr>Na następne zajęcia</vt:lpstr>
      <vt:lpstr>Na następne zajęcia</vt:lpstr>
      <vt:lpstr>Wprowadzenie do systemów rozproszonych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GFT</dc:subject>
  <dc:creator>Marek</dc:creator>
  <cp:keywords>GFT;Company Presentation;English-Intl</cp:keywords>
  <dc:description>Präsentationsvorlage</dc:description>
  <cp:lastModifiedBy>Marek</cp:lastModifiedBy>
  <cp:revision>26</cp:revision>
  <cp:lastPrinted>2014-09-30T16:04:03Z</cp:lastPrinted>
  <dcterms:created xsi:type="dcterms:W3CDTF">2016-02-15T21:49:18Z</dcterms:created>
  <dcterms:modified xsi:type="dcterms:W3CDTF">2016-02-19T10:19:27Z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6945ab2f-d9dd-447a-a895-ef9018cad076</vt:lpwstr>
  </property>
  <property fmtid="{D5CDD505-2E9C-101B-9397-08002B2CF9AE}" pid="3" name="ContentTypeId">
    <vt:lpwstr>0x010100AA54360A2A4C9D41BAEAEC5B88091E96</vt:lpwstr>
  </property>
</Properties>
</file>