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54037-E438-8687-0530-67537F75E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269EEBD-4501-F39E-2C9F-B0F86E564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5D59F15-AFFA-6B4A-BC34-2637C0E0D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3F98-3313-4DC3-8DDA-22606923DB1C}" type="datetimeFigureOut">
              <a:rPr lang="da-DK" smtClean="0"/>
              <a:t>02-11-2022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7589FB5-AF06-0B4E-F762-D55226BEF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858A936-0F2D-75A1-AECA-FA27530D0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3F5F-5A4F-4F25-ADD4-6C25DD3E067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840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0E6D7-82A4-E0F2-D245-3BDB315C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D0EDB2D1-D7AA-52B2-CE73-1E57A93B2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2720CAF-DF43-F05C-4798-3062141A2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3F98-3313-4DC3-8DDA-22606923DB1C}" type="datetimeFigureOut">
              <a:rPr lang="da-DK" smtClean="0"/>
              <a:t>02-11-2022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FB8D37E-3168-A8FB-B5B0-5654F0EFE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07E4B29-6063-3F5C-2B24-0E2E52754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3F5F-5A4F-4F25-ADD4-6C25DD3E067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321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98EB3A70-BE79-AD87-816E-49A444F0CC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55FB107-B832-2564-923A-487BE1BBC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9103DE0-2F56-ACE6-442D-03155E32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3F98-3313-4DC3-8DDA-22606923DB1C}" type="datetimeFigureOut">
              <a:rPr lang="da-DK" smtClean="0"/>
              <a:t>02-11-2022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4CAA5D0-7ABD-EDA3-7198-A29A1E935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DD09B54-FF62-7872-1A86-E2128C9A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3F5F-5A4F-4F25-ADD4-6C25DD3E067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810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E3D54E-3B36-218A-F88D-B7277B4BF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1074799-6D32-C053-E069-4B23C6A1B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6EE1431-B0F2-6321-03FA-36572B903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3F98-3313-4DC3-8DDA-22606923DB1C}" type="datetimeFigureOut">
              <a:rPr lang="da-DK" smtClean="0"/>
              <a:t>02-11-2022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BDE9291-97DD-458E-C613-371939BA5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29DAB8B-C39E-E19D-9826-D3DD33698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3F5F-5A4F-4F25-ADD4-6C25DD3E067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2072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25AEC4-69E0-ADEB-E00F-5F72B2B07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8A3C617-D524-0752-FB99-16B9A16E9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834A3B7-89F7-B6F6-79B8-FFC6EC744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3F98-3313-4DC3-8DDA-22606923DB1C}" type="datetimeFigureOut">
              <a:rPr lang="da-DK" smtClean="0"/>
              <a:t>02-11-2022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848FF52-02C4-DE42-37E8-D9AA64418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F7F7B73-280D-5772-6C73-0D3EFB4F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3F5F-5A4F-4F25-ADD4-6C25DD3E067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032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5C434F-9C7D-2F29-D3F8-59C61F241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04C1AE1-E800-6988-BDB2-E138F23C5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CD064A0-FC50-432D-7842-CF47F2297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1EBD9C8-9EA2-2F15-03E5-EA994FF32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3F98-3313-4DC3-8DDA-22606923DB1C}" type="datetimeFigureOut">
              <a:rPr lang="da-DK" smtClean="0"/>
              <a:t>02-11-2022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C93662F-0755-4900-B052-8CCA0C73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3199A73-BA88-58C9-2F73-FEA925B58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3F5F-5A4F-4F25-ADD4-6C25DD3E067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951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5E9F57-4B63-063F-53D1-F2A5A3C02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C4060CF-ABED-C690-3C26-6E3C00E8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09A0909-F656-0FAA-1A17-149C8E6FB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AE2B90E-EA9A-1068-A097-26E9E75A7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EC9EBF26-28A6-006A-EDD8-FF413DA17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57163448-1FE9-092F-0FB5-DD5E16A00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3F98-3313-4DC3-8DDA-22606923DB1C}" type="datetimeFigureOut">
              <a:rPr lang="da-DK" smtClean="0"/>
              <a:t>02-11-2022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1B0CD1E2-6225-06F7-3938-4047BE82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139F2CC0-EC8E-349B-C20A-E0A4833F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3F5F-5A4F-4F25-ADD4-6C25DD3E067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872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DE2C4B-A7B1-873C-0B33-3085DE5A7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E85A112-E325-CB28-A732-648F1B0F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3F98-3313-4DC3-8DDA-22606923DB1C}" type="datetimeFigureOut">
              <a:rPr lang="da-DK" smtClean="0"/>
              <a:t>02-11-2022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8D76322-41CF-215B-DD05-1470269B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D2BEE581-2F6A-E8A6-4D0D-C0B7A371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3F5F-5A4F-4F25-ADD4-6C25DD3E067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556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F8E549D-C5D5-F6CB-4192-855FB1669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3F98-3313-4DC3-8DDA-22606923DB1C}" type="datetimeFigureOut">
              <a:rPr lang="da-DK" smtClean="0"/>
              <a:t>02-11-2022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A94F5E4A-1B89-B987-33A3-EF0D79F77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2F50E7A-CB3A-49B6-0FA8-27F70916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3F5F-5A4F-4F25-ADD4-6C25DD3E067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79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BFB43-3A66-BE6B-8C4D-11B48A13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5BC8F71-1897-B0C0-2011-4C36922FA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A37C047-70A5-7040-6F4D-59474051C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17DC09D-04CB-C399-9064-36925AE23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3F98-3313-4DC3-8DDA-22606923DB1C}" type="datetimeFigureOut">
              <a:rPr lang="da-DK" smtClean="0"/>
              <a:t>02-11-2022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293FD8C-F8C0-8AE3-BC09-4851ED036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0933708-BD98-6044-92FA-37A21A464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3F5F-5A4F-4F25-ADD4-6C25DD3E067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966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164D9C-BB33-407D-B4B3-248733ADC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AF20F194-9CC7-A6A4-2735-AD76FBD71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358CEA6-821B-2A34-C92C-C6ADF2FC9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42987DC-4F91-5EA1-C7B3-29FB65E71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3F98-3313-4DC3-8DDA-22606923DB1C}" type="datetimeFigureOut">
              <a:rPr lang="da-DK" smtClean="0"/>
              <a:t>02-11-2022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7D895DE-9F31-6045-B929-F0415C3B3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4B8A063-7826-C297-AB05-FE37BC0AE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3F5F-5A4F-4F25-ADD4-6C25DD3E067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01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7331A4F-4D6C-5318-2F2A-38FA3D88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2B80B69-942A-B9AD-9D18-18F1E587B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26C77D9-73A8-4D87-7140-004B47FE0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E3F98-3313-4DC3-8DDA-22606923DB1C}" type="datetimeFigureOut">
              <a:rPr lang="da-DK" smtClean="0"/>
              <a:t>02-11-2022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82D525F-A6E9-C1E8-4AD2-3CBF6506A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2ED98B8-9AF5-3709-1F27-3A2E90241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23F5F-5A4F-4F25-ADD4-6C25DD3E067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208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E85972F-F4D6-7499-D582-F3AF81C1E9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 bwMode="auto">
          <a:xfrm>
            <a:off x="0" y="0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E46CED7-3263-E367-6F11-942F8983D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1"/>
            <a:ext cx="9144000" cy="2925204"/>
          </a:xfrm>
        </p:spPr>
        <p:txBody>
          <a:bodyPr>
            <a:normAutofit/>
          </a:bodyPr>
          <a:lstStyle/>
          <a:p>
            <a:r>
              <a:rPr lang="da-DK" dirty="0" err="1">
                <a:solidFill>
                  <a:srgbClr val="FFFFFF"/>
                </a:solidFill>
              </a:rPr>
              <a:t>Fullstack</a:t>
            </a:r>
            <a:r>
              <a:rPr lang="da-DK" dirty="0">
                <a:solidFill>
                  <a:srgbClr val="FFFFFF"/>
                </a:solidFill>
              </a:rPr>
              <a:t> Project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C5177CB-F386-6D7B-09C8-348C5850B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730408"/>
          </a:xfrm>
        </p:spPr>
        <p:txBody>
          <a:bodyPr>
            <a:normAutofit lnSpcReduction="10000"/>
          </a:bodyPr>
          <a:lstStyle/>
          <a:p>
            <a:r>
              <a:rPr lang="da-DK" dirty="0">
                <a:solidFill>
                  <a:srgbClr val="FFFFFF"/>
                </a:solidFill>
              </a:rPr>
              <a:t>Lavet af</a:t>
            </a:r>
          </a:p>
          <a:p>
            <a:r>
              <a:rPr lang="da-DK" dirty="0">
                <a:solidFill>
                  <a:srgbClr val="FFFFFF"/>
                </a:solidFill>
              </a:rPr>
              <a:t>Anders Skov Hansen</a:t>
            </a:r>
          </a:p>
          <a:p>
            <a:r>
              <a:rPr lang="da-DK" dirty="0">
                <a:solidFill>
                  <a:srgbClr val="FFFFFF"/>
                </a:solidFill>
              </a:rPr>
              <a:t>Og</a:t>
            </a:r>
          </a:p>
          <a:p>
            <a:r>
              <a:rPr lang="da-DK" dirty="0">
                <a:solidFill>
                  <a:srgbClr val="FFFFFF"/>
                </a:solidFill>
              </a:rPr>
              <a:t>Jon Vidar Schaal</a:t>
            </a:r>
          </a:p>
          <a:p>
            <a:endParaRPr lang="da-DK" dirty="0">
              <a:solidFill>
                <a:srgbClr val="FFFFFF"/>
              </a:solidFill>
            </a:endParaRPr>
          </a:p>
          <a:p>
            <a:endParaRPr lang="da-DK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496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CE95DB-F757-21DA-BA77-7956460BE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100" y="168088"/>
            <a:ext cx="5539715" cy="743939"/>
          </a:xfrm>
        </p:spPr>
        <p:txBody>
          <a:bodyPr>
            <a:normAutofit/>
          </a:bodyPr>
          <a:lstStyle/>
          <a:p>
            <a:r>
              <a:rPr lang="da-DK" dirty="0"/>
              <a:t>Domainmodel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391C560-BCD1-7BA8-BD06-A5092A9C2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7C82C6-6497-E170-9F7C-3E494AEC4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258" y="1025807"/>
            <a:ext cx="6489973" cy="581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609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503476-46E1-5492-A54B-326673E58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Tilstandsdiagram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DD70D72-B3A1-5013-3A58-FEE392C9C5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9220"/>
            <a:ext cx="9193374" cy="481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52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A40F18-F8E5-81BD-D4D6-C28ADA436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Klassediagram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B33A4B2-57BD-93FB-79DF-E16AD5A37C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38219"/>
            <a:ext cx="6510618" cy="506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810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7B516C4-EE1E-C701-F53B-FB51CF38A4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" b="-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672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14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Fullstack Project</vt:lpstr>
      <vt:lpstr>Domainmodel</vt:lpstr>
      <vt:lpstr>Tilstandsdiagram</vt:lpstr>
      <vt:lpstr>Klassediagram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Fullstack Project</dc:title>
  <dc:creator>Jon Vidar Schaal</dc:creator>
  <cp:lastModifiedBy>Jon Vidar Schaal</cp:lastModifiedBy>
  <cp:revision>1</cp:revision>
  <dcterms:created xsi:type="dcterms:W3CDTF">2022-11-02T10:28:57Z</dcterms:created>
  <dcterms:modified xsi:type="dcterms:W3CDTF">2022-11-02T10:42:19Z</dcterms:modified>
</cp:coreProperties>
</file>