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57" r:id="rId2"/>
  </p:sldMasterIdLst>
  <p:notesMasterIdLst>
    <p:notesMasterId r:id="rId11"/>
  </p:notesMasterIdLst>
  <p:sldIdLst>
    <p:sldId id="291" r:id="rId3"/>
    <p:sldId id="295" r:id="rId4"/>
    <p:sldId id="297" r:id="rId5"/>
    <p:sldId id="294" r:id="rId6"/>
    <p:sldId id="305" r:id="rId7"/>
    <p:sldId id="303" r:id="rId8"/>
    <p:sldId id="306" r:id="rId9"/>
    <p:sldId id="299" r:id="rId10"/>
  </p:sldIdLst>
  <p:sldSz cx="12192000" cy="6858000"/>
  <p:notesSz cx="6858000" cy="9144000"/>
  <p:defaultTex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p15:clr>
            <a:srgbClr val="A4A3A4"/>
          </p15:clr>
        </p15:guide>
        <p15:guide id="2"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3A1C"/>
    <a:srgbClr val="F23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854" autoAdjust="0"/>
    <p:restoredTop sz="75514" autoAdjust="0"/>
  </p:normalViewPr>
  <p:slideViewPr>
    <p:cSldViewPr snapToGrid="0" snapToObjects="1">
      <p:cViewPr>
        <p:scale>
          <a:sx n="75" d="100"/>
          <a:sy n="75" d="100"/>
        </p:scale>
        <p:origin x="845" y="-10"/>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napToGrid="0" snapToObjects="1">
      <p:cViewPr varScale="1">
        <p:scale>
          <a:sx n="48" d="100"/>
          <a:sy n="48" d="100"/>
        </p:scale>
        <p:origin x="2752" y="5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19"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2017/11/3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8555522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a:t>
            </a:fld>
            <a:endParaRPr lang="zh-CN" altLang="en-US"/>
          </a:p>
        </p:txBody>
      </p:sp>
    </p:spTree>
    <p:extLst>
      <p:ext uri="{BB962C8B-B14F-4D97-AF65-F5344CB8AC3E}">
        <p14:creationId xmlns:p14="http://schemas.microsoft.com/office/powerpoint/2010/main" val="3297939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a:lnSpc>
                <a:spcPct val="150000"/>
              </a:lnSpc>
            </a:pPr>
            <a:r>
              <a:rPr lang="zh-CN" altLang="zh-CN" sz="1200" dirty="0" smtClean="0">
                <a:solidFill>
                  <a:schemeClr val="tx2"/>
                </a:solidFill>
              </a:rPr>
              <a:t>建筑风格指建筑设计中在内容和外貌方面所反映的特征，主要在于建筑的平面布局、形态构成、艺术处理和手法运用等方面所显示的独创和完美的意境。建筑风格因受时代的政治、社会、经济、建筑材料和建筑技术等的制约以及建筑设计思想、观点和艺术素养等的影响而有所不同。如外国建筑史中古希腊、古罗马有多立克、爱奥尼克和科林斯等代表性建筑柱式风格；中古时代有哥特建筑的建筑风格；文艺复兴后期有运用矫揉奇异手法的巴洛克和纤巧烦琐的洛可可等建筑风格。我国古代宫殿建筑，其平面严谨对称，主次分明，砖墙木梁架结构，飞檐、斗栱、藻井和雕梁画栋等形成中国特有的建筑风格。</a:t>
            </a:r>
          </a:p>
          <a:p>
            <a:r>
              <a:rPr lang="zh-CN" altLang="zh-CN" sz="1200" dirty="0" smtClean="0">
                <a:solidFill>
                  <a:schemeClr val="tx2"/>
                </a:solidFill>
              </a:rPr>
              <a:t>建筑风格繁多复杂，非专业人士往往难以正确识别。本项目旨在利用项目组在计算机辅助设计和三维重建等方面的成功积累，设计并实现一个基于移动设备的建筑三维重建与风格鉴别应用。使用场景是用户在户外游玩时，对感兴趣的建筑物拍摄了若干张照片，然后该应用在用户的简单交互下可以快速重建出建筑的三维结构，并鉴别其建筑风格。</a:t>
            </a:r>
            <a:r>
              <a:rPr lang="zh-CN" altLang="zh-CN" sz="1200" kern="1200" dirty="0" smtClean="0">
                <a:solidFill>
                  <a:schemeClr val="tx1"/>
                </a:solidFill>
                <a:effectLst/>
                <a:latin typeface="+mn-lt"/>
                <a:ea typeface="+mn-ea"/>
                <a:cs typeface="+mn-cs"/>
              </a:rPr>
              <a:t>该应用主要满足以下几个方面的要求：</a:t>
            </a:r>
          </a:p>
          <a:p>
            <a:r>
              <a:rPr lang="en-US" altLang="zh-CN" sz="1200" kern="1200" dirty="0" smtClean="0">
                <a:solidFill>
                  <a:schemeClr val="tx1"/>
                </a:solidFill>
                <a:effectLst/>
                <a:latin typeface="+mn-lt"/>
                <a:ea typeface="+mn-ea"/>
                <a:cs typeface="+mn-cs"/>
              </a:rPr>
              <a:t>(1) </a:t>
            </a:r>
            <a:r>
              <a:rPr lang="zh-CN" altLang="zh-CN" sz="1200" kern="1200" dirty="0" smtClean="0">
                <a:solidFill>
                  <a:schemeClr val="tx1"/>
                </a:solidFill>
                <a:effectLst/>
                <a:latin typeface="+mn-lt"/>
                <a:ea typeface="+mn-ea"/>
                <a:cs typeface="+mn-cs"/>
              </a:rPr>
              <a:t>三维重建：利用单张或多张照片对户外建筑进行三维重建，必要时对其外墙纹理进行还原与分析；</a:t>
            </a:r>
          </a:p>
          <a:p>
            <a:r>
              <a:rPr lang="en-US" altLang="zh-CN" sz="1200" kern="1200" dirty="0" smtClean="0">
                <a:solidFill>
                  <a:schemeClr val="tx1"/>
                </a:solidFill>
                <a:effectLst/>
                <a:latin typeface="+mn-lt"/>
                <a:ea typeface="+mn-ea"/>
                <a:cs typeface="+mn-cs"/>
              </a:rPr>
              <a:t>(2) </a:t>
            </a:r>
            <a:r>
              <a:rPr lang="zh-CN" altLang="zh-CN" sz="1200" kern="1200" dirty="0" smtClean="0">
                <a:solidFill>
                  <a:schemeClr val="tx1"/>
                </a:solidFill>
                <a:effectLst/>
                <a:latin typeface="+mn-lt"/>
                <a:ea typeface="+mn-ea"/>
                <a:cs typeface="+mn-cs"/>
              </a:rPr>
              <a:t>风格鉴别：基于建筑的三维结构与外墙纹理，对其风格进行推断；</a:t>
            </a:r>
          </a:p>
          <a:p>
            <a:r>
              <a:rPr lang="en-US" altLang="zh-CN" sz="1200" kern="1200" dirty="0" smtClean="0">
                <a:solidFill>
                  <a:schemeClr val="tx1"/>
                </a:solidFill>
                <a:effectLst/>
                <a:latin typeface="+mn-lt"/>
                <a:ea typeface="+mn-ea"/>
                <a:cs typeface="+mn-cs"/>
              </a:rPr>
              <a:t>(3) </a:t>
            </a:r>
            <a:r>
              <a:rPr lang="zh-CN" altLang="zh-CN" sz="1200" kern="1200" dirty="0" smtClean="0">
                <a:solidFill>
                  <a:schemeClr val="tx1"/>
                </a:solidFill>
                <a:effectLst/>
                <a:latin typeface="+mn-lt"/>
                <a:ea typeface="+mn-ea"/>
                <a:cs typeface="+mn-cs"/>
              </a:rPr>
              <a:t>移动应用：需要在移动端进行重建与鉴别的任务，对实时性要求较高。</a:t>
            </a:r>
          </a:p>
          <a:p>
            <a:pPr>
              <a:lnSpc>
                <a:spcPct val="150000"/>
              </a:lnSpc>
            </a:pPr>
            <a:endParaRPr kumimoji="1" lang="zh-CN" altLang="en-US" sz="1200" dirty="0" smtClean="0">
              <a:solidFill>
                <a:schemeClr val="tx2"/>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1200" kern="1200" dirty="0">
              <a:solidFill>
                <a:schemeClr val="tx1"/>
              </a:solidFill>
              <a:effectLst/>
              <a:latin typeface="+mn-lt"/>
              <a:ea typeface="+mn-ea"/>
              <a:cs typeface="+mn-cs"/>
            </a:endParaRPr>
          </a:p>
          <a:p>
            <a:endParaRPr lang="zh-CN" altLang="en-US" dirty="0"/>
          </a:p>
        </p:txBody>
      </p:sp>
    </p:spTree>
    <p:extLst>
      <p:ext uri="{BB962C8B-B14F-4D97-AF65-F5344CB8AC3E}">
        <p14:creationId xmlns:p14="http://schemas.microsoft.com/office/powerpoint/2010/main" val="16641935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extLst>
      <p:ext uri="{BB962C8B-B14F-4D97-AF65-F5344CB8AC3E}">
        <p14:creationId xmlns:p14="http://schemas.microsoft.com/office/powerpoint/2010/main" val="12964095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1200" kern="1200" dirty="0">
              <a:solidFill>
                <a:schemeClr val="tx1"/>
              </a:solidFill>
              <a:effectLst/>
              <a:latin typeface="+mn-lt"/>
              <a:ea typeface="+mn-ea"/>
              <a:cs typeface="+mn-cs"/>
            </a:endParaRPr>
          </a:p>
          <a:p>
            <a:endParaRPr lang="zh-CN" altLang="en-US" dirty="0"/>
          </a:p>
        </p:txBody>
      </p:sp>
    </p:spTree>
    <p:extLst>
      <p:ext uri="{BB962C8B-B14F-4D97-AF65-F5344CB8AC3E}">
        <p14:creationId xmlns:p14="http://schemas.microsoft.com/office/powerpoint/2010/main" val="3259481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抄的最开始的文档 要修改</a:t>
            </a:r>
          </a:p>
          <a:p>
            <a:r>
              <a:rPr lang="en-US" altLang="zh-CN" sz="1200" kern="1200" dirty="0" smtClean="0">
                <a:solidFill>
                  <a:schemeClr val="tx1"/>
                </a:solidFill>
                <a:effectLst/>
                <a:latin typeface="+mn-lt"/>
                <a:ea typeface="+mn-ea"/>
                <a:cs typeface="+mn-cs"/>
              </a:rPr>
              <a:t>(1) </a:t>
            </a:r>
            <a:r>
              <a:rPr lang="zh-CN" altLang="zh-CN" sz="1200" kern="1200" dirty="0" smtClean="0">
                <a:solidFill>
                  <a:schemeClr val="tx1"/>
                </a:solidFill>
                <a:effectLst/>
                <a:latin typeface="+mn-lt"/>
                <a:ea typeface="+mn-ea"/>
                <a:cs typeface="+mn-cs"/>
              </a:rPr>
              <a:t>在数据驱动的三维重建技术基础之上，结合双目视觉重建技术，得到粗略的初步重建结果，再利用从图像中提取到的建筑相关的信息，辅以简单的用户交互进一步修正结果；在分析外墙纹理时，首先利用对象检测方法识别并检测图像中的建筑外墙对象，在重复单元检测方法的帮助下，经过简单的用户交互修正并对齐外墙对象，再将图像空间与模型空间绑定，得到建筑三维模型上的外墙对象；</a:t>
            </a:r>
          </a:p>
          <a:p>
            <a:r>
              <a:rPr lang="en-US" altLang="zh-CN" sz="1200" kern="1200" dirty="0" smtClean="0">
                <a:solidFill>
                  <a:schemeClr val="tx1"/>
                </a:solidFill>
                <a:effectLst/>
                <a:latin typeface="+mn-lt"/>
                <a:ea typeface="+mn-ea"/>
                <a:cs typeface="+mn-cs"/>
              </a:rPr>
              <a:t>(2) </a:t>
            </a:r>
            <a:r>
              <a:rPr lang="zh-CN" altLang="zh-CN" sz="1200" kern="1200" dirty="0" smtClean="0">
                <a:solidFill>
                  <a:schemeClr val="tx1"/>
                </a:solidFill>
                <a:effectLst/>
                <a:latin typeface="+mn-lt"/>
                <a:ea typeface="+mn-ea"/>
                <a:cs typeface="+mn-cs"/>
              </a:rPr>
              <a:t>利用建筑图像数据集与建筑三维模型数据集训练建筑风格监测模型，并对重建出来的建筑进行检测，从而实现风格鉴别的目标；</a:t>
            </a:r>
          </a:p>
          <a:p>
            <a:r>
              <a:rPr lang="en-US" altLang="zh-CN" sz="1200" kern="1200" dirty="0" smtClean="0">
                <a:solidFill>
                  <a:schemeClr val="tx1"/>
                </a:solidFill>
                <a:effectLst/>
                <a:latin typeface="+mn-lt"/>
                <a:ea typeface="+mn-ea"/>
                <a:cs typeface="+mn-cs"/>
              </a:rPr>
              <a:t>(3) </a:t>
            </a:r>
            <a:r>
              <a:rPr lang="zh-CN" altLang="zh-CN" sz="1200" kern="1200" dirty="0" smtClean="0">
                <a:solidFill>
                  <a:schemeClr val="tx1"/>
                </a:solidFill>
                <a:effectLst/>
                <a:latin typeface="+mn-lt"/>
                <a:ea typeface="+mn-ea"/>
                <a:cs typeface="+mn-cs"/>
              </a:rPr>
              <a:t>使用流行的、跨平台性强的</a:t>
            </a:r>
            <a:r>
              <a:rPr lang="en-US" altLang="zh-CN" sz="1200" kern="1200" dirty="0" err="1" smtClean="0">
                <a:solidFill>
                  <a:schemeClr val="tx1"/>
                </a:solidFill>
                <a:effectLst/>
                <a:latin typeface="+mn-lt"/>
                <a:ea typeface="+mn-ea"/>
                <a:cs typeface="+mn-cs"/>
              </a:rPr>
              <a:t>Qt</a:t>
            </a:r>
            <a:r>
              <a:rPr lang="zh-CN" altLang="zh-CN" sz="1200" kern="1200" dirty="0" smtClean="0">
                <a:solidFill>
                  <a:schemeClr val="tx1"/>
                </a:solidFill>
                <a:effectLst/>
                <a:latin typeface="+mn-lt"/>
                <a:ea typeface="+mn-ea"/>
                <a:cs typeface="+mn-cs"/>
              </a:rPr>
              <a:t>界面设计框架建立系统用户接口，利用触屏操作作为用户的主要交互手段，在移动设备上实现拍摄、重建、鉴别的完整流程。</a:t>
            </a:r>
          </a:p>
          <a:p>
            <a:endParaRPr lang="zh-CN" altLang="en-US" dirty="0"/>
          </a:p>
        </p:txBody>
      </p:sp>
    </p:spTree>
    <p:extLst>
      <p:ext uri="{BB962C8B-B14F-4D97-AF65-F5344CB8AC3E}">
        <p14:creationId xmlns:p14="http://schemas.microsoft.com/office/powerpoint/2010/main" val="17706286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extLst>
      <p:ext uri="{BB962C8B-B14F-4D97-AF65-F5344CB8AC3E}">
        <p14:creationId xmlns:p14="http://schemas.microsoft.com/office/powerpoint/2010/main" val="14930522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officeplus.cn/Template/Home.shtml" TargetMode="Externa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页">
    <p:bg>
      <p:bgPr>
        <a:gradFill flip="none" rotWithShape="1">
          <a:gsLst>
            <a:gs pos="0">
              <a:schemeClr val="bg1"/>
            </a:gs>
            <a:gs pos="67000">
              <a:schemeClr val="bg1">
                <a:lumMod val="95000"/>
              </a:schemeClr>
            </a:gs>
            <a:gs pos="100000">
              <a:schemeClr val="bg1">
                <a:lumMod val="9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18" name="椭圆 17"/>
          <p:cNvSpPr/>
          <p:nvPr userDrawn="1"/>
        </p:nvSpPr>
        <p:spPr>
          <a:xfrm>
            <a:off x="849780" y="5172301"/>
            <a:ext cx="5150340" cy="5150340"/>
          </a:xfrm>
          <a:prstGeom prst="ellips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椭圆 1"/>
          <p:cNvSpPr/>
          <p:nvPr userDrawn="1"/>
        </p:nvSpPr>
        <p:spPr>
          <a:xfrm>
            <a:off x="-765628" y="4401373"/>
            <a:ext cx="3015427" cy="3015427"/>
          </a:xfrm>
          <a:prstGeom prst="ellipse">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椭圆 2"/>
          <p:cNvSpPr/>
          <p:nvPr userDrawn="1"/>
        </p:nvSpPr>
        <p:spPr>
          <a:xfrm>
            <a:off x="849780" y="3973882"/>
            <a:ext cx="1970009" cy="1970009"/>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椭圆 4"/>
          <p:cNvSpPr/>
          <p:nvPr userDrawn="1"/>
        </p:nvSpPr>
        <p:spPr>
          <a:xfrm>
            <a:off x="422289" y="3889828"/>
            <a:ext cx="854982" cy="854982"/>
          </a:xfrm>
          <a:prstGeom prst="ellipse">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椭圆 8"/>
          <p:cNvSpPr/>
          <p:nvPr userDrawn="1"/>
        </p:nvSpPr>
        <p:spPr>
          <a:xfrm>
            <a:off x="1564236" y="6339861"/>
            <a:ext cx="1076939" cy="1076939"/>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椭圆 9"/>
          <p:cNvSpPr/>
          <p:nvPr userDrawn="1"/>
        </p:nvSpPr>
        <p:spPr>
          <a:xfrm>
            <a:off x="2484890" y="6027944"/>
            <a:ext cx="334899" cy="334899"/>
          </a:xfrm>
          <a:prstGeom prst="ellipse">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椭圆 11"/>
          <p:cNvSpPr/>
          <p:nvPr userDrawn="1"/>
        </p:nvSpPr>
        <p:spPr>
          <a:xfrm>
            <a:off x="2465188" y="4744810"/>
            <a:ext cx="873483" cy="873483"/>
          </a:xfrm>
          <a:prstGeom prst="ellipse">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椭圆 6"/>
          <p:cNvSpPr/>
          <p:nvPr userDrawn="1"/>
        </p:nvSpPr>
        <p:spPr>
          <a:xfrm>
            <a:off x="7086881" y="-900967"/>
            <a:ext cx="2220844" cy="2220844"/>
          </a:xfrm>
          <a:prstGeom prst="ellipse">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椭圆 3"/>
          <p:cNvSpPr/>
          <p:nvPr userDrawn="1"/>
        </p:nvSpPr>
        <p:spPr>
          <a:xfrm>
            <a:off x="9454581" y="-549383"/>
            <a:ext cx="3407441" cy="3407441"/>
          </a:xfrm>
          <a:prstGeom prst="ellipse">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椭圆 5"/>
          <p:cNvSpPr/>
          <p:nvPr userDrawn="1"/>
        </p:nvSpPr>
        <p:spPr>
          <a:xfrm>
            <a:off x="8907429" y="-334768"/>
            <a:ext cx="1472991" cy="1472991"/>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椭圆 7"/>
          <p:cNvSpPr/>
          <p:nvPr userDrawn="1"/>
        </p:nvSpPr>
        <p:spPr>
          <a:xfrm>
            <a:off x="7061964" y="625398"/>
            <a:ext cx="1025650" cy="1025650"/>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椭圆 12"/>
          <p:cNvSpPr/>
          <p:nvPr userDrawn="1"/>
        </p:nvSpPr>
        <p:spPr>
          <a:xfrm>
            <a:off x="11418205" y="1911283"/>
            <a:ext cx="1590674" cy="1590674"/>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椭圆 13"/>
          <p:cNvSpPr/>
          <p:nvPr userDrawn="1"/>
        </p:nvSpPr>
        <p:spPr>
          <a:xfrm>
            <a:off x="6267191" y="1326869"/>
            <a:ext cx="453456" cy="453456"/>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椭圆 15"/>
          <p:cNvSpPr/>
          <p:nvPr userDrawn="1"/>
        </p:nvSpPr>
        <p:spPr>
          <a:xfrm>
            <a:off x="11664471" y="3298513"/>
            <a:ext cx="732468" cy="732468"/>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椭圆 16"/>
          <p:cNvSpPr/>
          <p:nvPr userDrawn="1"/>
        </p:nvSpPr>
        <p:spPr>
          <a:xfrm>
            <a:off x="10879229" y="3134662"/>
            <a:ext cx="346604" cy="346604"/>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文本占位符 19"/>
          <p:cNvSpPr>
            <a:spLocks noGrp="1"/>
          </p:cNvSpPr>
          <p:nvPr>
            <p:ph type="body" sz="quarter" idx="10" hasCustomPrompt="1"/>
          </p:nvPr>
        </p:nvSpPr>
        <p:spPr>
          <a:xfrm>
            <a:off x="3132306" y="2498576"/>
            <a:ext cx="5927388" cy="1357674"/>
          </a:xfrm>
          <a:prstGeom prst="rect">
            <a:avLst/>
          </a:prstGeom>
        </p:spPr>
        <p:txBody>
          <a:bodyPr anchor="t"/>
          <a:lstStyle>
            <a:lvl1pPr marL="0" indent="0" algn="ctr">
              <a:buNone/>
              <a:defRPr sz="4800" b="1" baseline="0">
                <a:solidFill>
                  <a:schemeClr val="tx1">
                    <a:lumMod val="75000"/>
                    <a:lumOff val="25000"/>
                  </a:schemeClr>
                </a:solidFill>
                <a:latin typeface="+mj-lt"/>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21" name="文本占位符 19"/>
          <p:cNvSpPr>
            <a:spLocks noGrp="1"/>
          </p:cNvSpPr>
          <p:nvPr>
            <p:ph type="body" sz="quarter" idx="11" hasCustomPrompt="1"/>
          </p:nvPr>
        </p:nvSpPr>
        <p:spPr>
          <a:xfrm>
            <a:off x="3132306" y="4578972"/>
            <a:ext cx="5927388" cy="339658"/>
          </a:xfrm>
          <a:prstGeom prst="rect">
            <a:avLst/>
          </a:prstGeom>
        </p:spPr>
        <p:txBody>
          <a:bodyPr anchor="t"/>
          <a:lstStyle>
            <a:lvl1pPr marL="0" indent="0" algn="ctr">
              <a:lnSpc>
                <a:spcPct val="130000"/>
              </a:lnSpc>
              <a:buNone/>
              <a:defRPr sz="1200" b="0" baseline="0">
                <a:solidFill>
                  <a:schemeClr val="tx1">
                    <a:lumMod val="75000"/>
                    <a:lumOff val="25000"/>
                  </a:schemeClr>
                </a:solidFill>
                <a:latin typeface="+mj-lt"/>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22" name="椭圆 21"/>
          <p:cNvSpPr/>
          <p:nvPr userDrawn="1"/>
        </p:nvSpPr>
        <p:spPr>
          <a:xfrm>
            <a:off x="901493" y="3145269"/>
            <a:ext cx="468355" cy="468355"/>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椭圆 22"/>
          <p:cNvSpPr/>
          <p:nvPr userDrawn="1"/>
        </p:nvSpPr>
        <p:spPr>
          <a:xfrm>
            <a:off x="480939" y="2631757"/>
            <a:ext cx="724235" cy="724235"/>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椭圆 23"/>
          <p:cNvSpPr/>
          <p:nvPr userDrawn="1"/>
        </p:nvSpPr>
        <p:spPr>
          <a:xfrm>
            <a:off x="10650826" y="2926583"/>
            <a:ext cx="226929" cy="226929"/>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背景图片素材">
    <p:spTree>
      <p:nvGrpSpPr>
        <p:cNvPr id="1" name=""/>
        <p:cNvGrpSpPr/>
        <p:nvPr/>
      </p:nvGrpSpPr>
      <p:grpSpPr>
        <a:xfrm>
          <a:off x="0" y="0"/>
          <a:ext cx="0" cy="0"/>
          <a:chOff x="0" y="0"/>
          <a:chExt cx="0" cy="0"/>
        </a:xfrm>
      </p:grpSpPr>
      <p:sp>
        <p:nvSpPr>
          <p:cNvPr id="4" name="矩形 3"/>
          <p:cNvSpPr/>
          <p:nvPr userDrawn="1"/>
        </p:nvSpPr>
        <p:spPr>
          <a:xfrm>
            <a:off x="440603" y="759873"/>
            <a:ext cx="1569660" cy="369332"/>
          </a:xfrm>
          <a:prstGeom prst="rect">
            <a:avLst/>
          </a:prstGeom>
        </p:spPr>
        <p:txBody>
          <a:bodyPr wrap="none">
            <a:spAutoFit/>
          </a:bodyPr>
          <a:lstStyle/>
          <a:p>
            <a:pPr defTabSz="608965"/>
            <a:r>
              <a:rPr lang="zh-CN" altLang="en-US" sz="1800" dirty="0">
                <a:solidFill>
                  <a:schemeClr val="tx1">
                    <a:lumMod val="75000"/>
                    <a:lumOff val="25000"/>
                  </a:schemeClr>
                </a:solidFill>
                <a:latin typeface="Segoe UI Light" panose="020B0502040204020203"/>
                <a:ea typeface="微软雅黑" panose="020B0503020204020204" charset="-122"/>
                <a:cs typeface="Segoe UI Light" panose="020B0502040204020203"/>
              </a:rPr>
              <a:t>背景图片素材</a:t>
            </a:r>
          </a:p>
        </p:txBody>
      </p:sp>
      <p:sp>
        <p:nvSpPr>
          <p:cNvPr id="5" name="矩形 4"/>
          <p:cNvSpPr/>
          <p:nvPr userDrawn="1"/>
        </p:nvSpPr>
        <p:spPr>
          <a:xfrm>
            <a:off x="440603" y="182445"/>
            <a:ext cx="777777" cy="246221"/>
          </a:xfrm>
          <a:prstGeom prst="rect">
            <a:avLst/>
          </a:prstGeom>
        </p:spPr>
        <p:txBody>
          <a:bodyPr wrap="none">
            <a:spAutoFit/>
          </a:bodyPr>
          <a:lstStyle/>
          <a:p>
            <a:pPr defTabSz="608965"/>
            <a:r>
              <a:rPr kumimoji="1" lang="en-US" altLang="zh-CN" sz="1000" dirty="0">
                <a:solidFill>
                  <a:schemeClr val="tx1">
                    <a:lumMod val="75000"/>
                    <a:lumOff val="25000"/>
                  </a:schemeClr>
                </a:solidFill>
                <a:latin typeface="Segoe UI Light" panose="020B0502040204020203"/>
                <a:ea typeface="微软雅黑" panose="020B0503020204020204" charset="-122"/>
                <a:cs typeface="Segoe UI Light" panose="020B0502040204020203"/>
              </a:rPr>
              <a:t>OfficePLUS</a:t>
            </a:r>
            <a:endParaRPr lang="zh-CN" altLang="en-US" sz="1000" dirty="0">
              <a:solidFill>
                <a:schemeClr val="tx1">
                  <a:lumMod val="75000"/>
                  <a:lumOff val="25000"/>
                </a:schemeClr>
              </a:solidFill>
              <a:latin typeface="Segoe UI Light" panose="020B0502040204020203"/>
              <a:ea typeface="微软雅黑" panose="020B0503020204020204" charset="-122"/>
              <a:cs typeface="Segoe UI Light" panose="020B0502040204020203"/>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fficePLUS">
    <p:spTree>
      <p:nvGrpSpPr>
        <p:cNvPr id="1" name=""/>
        <p:cNvGrpSpPr/>
        <p:nvPr/>
      </p:nvGrpSpPr>
      <p:grpSpPr>
        <a:xfrm>
          <a:off x="0" y="0"/>
          <a:ext cx="0" cy="0"/>
          <a:chOff x="0" y="0"/>
          <a:chExt cx="0" cy="0"/>
        </a:xfrm>
      </p:grpSpPr>
      <p:sp>
        <p:nvSpPr>
          <p:cNvPr id="7" name="文本框 6"/>
          <p:cNvSpPr txBox="1"/>
          <p:nvPr userDrawn="1"/>
        </p:nvSpPr>
        <p:spPr>
          <a:xfrm>
            <a:off x="4447955" y="4458724"/>
            <a:ext cx="3296095" cy="297454"/>
          </a:xfrm>
          <a:prstGeom prst="rect">
            <a:avLst/>
          </a:prstGeom>
          <a:noFill/>
        </p:spPr>
        <p:txBody>
          <a:bodyPr wrap="none" rtlCol="0">
            <a:spAutoFit/>
          </a:bodyPr>
          <a:lstStyle/>
          <a:p>
            <a:pPr marL="0" marR="0" lvl="0" indent="0" algn="ctr" defTabSz="608965" eaLnBrk="1" fontAlgn="auto" latinLnBrk="0" hangingPunct="1">
              <a:lnSpc>
                <a:spcPct val="100000"/>
              </a:lnSpc>
              <a:spcBef>
                <a:spcPts val="0"/>
              </a:spcBef>
              <a:spcAft>
                <a:spcPts val="0"/>
              </a:spcAft>
              <a:buClrTx/>
              <a:buSzTx/>
              <a:buFontTx/>
              <a:buNone/>
              <a:defRPr/>
            </a:pPr>
            <a:r>
              <a:rPr kumimoji="1" lang="zh-CN" altLang="en-US" sz="1335" b="0" i="0" u="none" strike="noStrike" kern="0" cap="none" spc="0" normalizeH="0" baseline="0" noProof="0" dirty="0">
                <a:ln>
                  <a:noFill/>
                </a:ln>
                <a:solidFill>
                  <a:srgbClr val="000000"/>
                </a:solidFill>
                <a:effectLst/>
                <a:uLnTx/>
                <a:uFillTx/>
                <a:latin typeface="Century Gothic"/>
                <a:ea typeface="微软雅黑" panose="020B0503020204020204" charset="-122"/>
              </a:rPr>
              <a:t>点击</a:t>
            </a:r>
            <a:r>
              <a:rPr kumimoji="1" lang="en-US" altLang="zh-CN" sz="1335" b="0" i="0" u="none" strike="noStrike" kern="0" cap="none" spc="0" normalizeH="0" baseline="0" noProof="0" dirty="0">
                <a:ln>
                  <a:noFill/>
                </a:ln>
                <a:solidFill>
                  <a:srgbClr val="000000"/>
                </a:solidFill>
                <a:effectLst/>
                <a:uLnTx/>
                <a:uFillTx/>
                <a:latin typeface="Segoe UI Light" panose="020B0502040204020203" charset="0"/>
                <a:ea typeface="Segoe UI Light" panose="020B0502040204020203" charset="0"/>
                <a:cs typeface="Segoe UI Light" panose="020B0502040204020203" charset="0"/>
              </a:rPr>
              <a:t>Logo</a:t>
            </a:r>
            <a:r>
              <a:rPr kumimoji="1" lang="zh-CN" altLang="en-US" sz="1335" b="0" i="0" u="none" strike="noStrike" kern="0" cap="none" spc="0" normalizeH="0" baseline="0" noProof="0" dirty="0">
                <a:ln>
                  <a:noFill/>
                </a:ln>
                <a:solidFill>
                  <a:srgbClr val="000000"/>
                </a:solidFill>
                <a:effectLst/>
                <a:uLnTx/>
                <a:uFillTx/>
                <a:latin typeface="Century Gothic"/>
                <a:ea typeface="微软雅黑" panose="020B0503020204020204" charset="-122"/>
              </a:rPr>
              <a:t>获取更多优质模板（放映模式）</a:t>
            </a:r>
          </a:p>
        </p:txBody>
      </p:sp>
      <p:pic>
        <p:nvPicPr>
          <p:cNvPr id="4" name="图片 3">
            <a:hlinkClick r:id="rId2"/>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72000" y="3227832"/>
            <a:ext cx="3048000" cy="402336"/>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页">
    <p:bg>
      <p:bgPr>
        <a:gradFill>
          <a:gsLst>
            <a:gs pos="0">
              <a:schemeClr val="bg1"/>
            </a:gs>
            <a:gs pos="67000">
              <a:schemeClr val="bg1">
                <a:lumMod val="95000"/>
              </a:schemeClr>
            </a:gs>
            <a:gs pos="100000">
              <a:schemeClr val="bg1">
                <a:lumMod val="9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14" name="椭圆 13"/>
          <p:cNvSpPr/>
          <p:nvPr userDrawn="1"/>
        </p:nvSpPr>
        <p:spPr>
          <a:xfrm>
            <a:off x="5427411" y="-1921057"/>
            <a:ext cx="3192086" cy="3192086"/>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椭圆 1"/>
          <p:cNvSpPr/>
          <p:nvPr userDrawn="1"/>
        </p:nvSpPr>
        <p:spPr>
          <a:xfrm rot="20564813">
            <a:off x="2865697" y="-275747"/>
            <a:ext cx="1192937" cy="1192937"/>
          </a:xfrm>
          <a:prstGeom prst="ellipse">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椭圆 2"/>
          <p:cNvSpPr/>
          <p:nvPr userDrawn="1"/>
        </p:nvSpPr>
        <p:spPr>
          <a:xfrm rot="20564813">
            <a:off x="4190298" y="-592061"/>
            <a:ext cx="1830324" cy="1830324"/>
          </a:xfrm>
          <a:prstGeom prst="ellipse">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椭圆 3"/>
          <p:cNvSpPr/>
          <p:nvPr userDrawn="1"/>
        </p:nvSpPr>
        <p:spPr>
          <a:xfrm rot="20564813">
            <a:off x="3813092" y="-217323"/>
            <a:ext cx="791224" cy="791224"/>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椭圆 4"/>
          <p:cNvSpPr/>
          <p:nvPr userDrawn="1"/>
        </p:nvSpPr>
        <p:spPr>
          <a:xfrm rot="20564813">
            <a:off x="2989138" y="610281"/>
            <a:ext cx="550933" cy="550933"/>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椭圆 5"/>
          <p:cNvSpPr/>
          <p:nvPr userDrawn="1"/>
        </p:nvSpPr>
        <p:spPr>
          <a:xfrm rot="20564813">
            <a:off x="5466868" y="524062"/>
            <a:ext cx="854438" cy="854438"/>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椭圆 6"/>
          <p:cNvSpPr/>
          <p:nvPr userDrawn="1"/>
        </p:nvSpPr>
        <p:spPr>
          <a:xfrm rot="20564813">
            <a:off x="2654522" y="1149241"/>
            <a:ext cx="243576" cy="243576"/>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椭圆 7"/>
          <p:cNvSpPr/>
          <p:nvPr userDrawn="1"/>
        </p:nvSpPr>
        <p:spPr>
          <a:xfrm rot="20564813">
            <a:off x="5756216" y="1275190"/>
            <a:ext cx="393449" cy="393449"/>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椭圆 8"/>
          <p:cNvSpPr/>
          <p:nvPr userDrawn="1"/>
        </p:nvSpPr>
        <p:spPr>
          <a:xfrm rot="20564813">
            <a:off x="5301220" y="1351640"/>
            <a:ext cx="186180" cy="186180"/>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椭圆 9"/>
          <p:cNvSpPr/>
          <p:nvPr userDrawn="1"/>
        </p:nvSpPr>
        <p:spPr>
          <a:xfrm rot="20564813">
            <a:off x="5142815" y="1292266"/>
            <a:ext cx="121896" cy="121896"/>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椭圆 11"/>
          <p:cNvSpPr/>
          <p:nvPr userDrawn="1"/>
        </p:nvSpPr>
        <p:spPr>
          <a:xfrm rot="20564813">
            <a:off x="6595017" y="1097850"/>
            <a:ext cx="776274" cy="776274"/>
          </a:xfrm>
          <a:prstGeom prst="ellipse">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椭圆 12"/>
          <p:cNvSpPr/>
          <p:nvPr userDrawn="1"/>
        </p:nvSpPr>
        <p:spPr>
          <a:xfrm rot="20564813">
            <a:off x="1046955" y="1043112"/>
            <a:ext cx="399685" cy="399685"/>
          </a:xfrm>
          <a:prstGeom prst="ellipse">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椭圆 14"/>
          <p:cNvSpPr/>
          <p:nvPr userDrawn="1"/>
        </p:nvSpPr>
        <p:spPr>
          <a:xfrm>
            <a:off x="8687528" y="147823"/>
            <a:ext cx="454772" cy="454772"/>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椭圆 15"/>
          <p:cNvSpPr/>
          <p:nvPr userDrawn="1"/>
        </p:nvSpPr>
        <p:spPr>
          <a:xfrm>
            <a:off x="8291917" y="702130"/>
            <a:ext cx="568899" cy="568899"/>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椭圆 16"/>
          <p:cNvSpPr/>
          <p:nvPr userDrawn="1"/>
        </p:nvSpPr>
        <p:spPr>
          <a:xfrm>
            <a:off x="8934864" y="466000"/>
            <a:ext cx="207436" cy="207436"/>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椭圆 17"/>
          <p:cNvSpPr/>
          <p:nvPr userDrawn="1"/>
        </p:nvSpPr>
        <p:spPr>
          <a:xfrm>
            <a:off x="9258979" y="326538"/>
            <a:ext cx="168156" cy="168156"/>
          </a:xfrm>
          <a:prstGeom prst="ellipse">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文本占位符 19"/>
          <p:cNvSpPr>
            <a:spLocks noGrp="1"/>
          </p:cNvSpPr>
          <p:nvPr>
            <p:ph type="body" sz="quarter" idx="10" hasCustomPrompt="1"/>
          </p:nvPr>
        </p:nvSpPr>
        <p:spPr>
          <a:xfrm>
            <a:off x="1521068" y="3546358"/>
            <a:ext cx="3138030" cy="732453"/>
          </a:xfrm>
          <a:prstGeom prst="rect">
            <a:avLst/>
          </a:prstGeom>
        </p:spPr>
        <p:txBody>
          <a:bodyPr anchor="t"/>
          <a:lstStyle>
            <a:lvl1pPr marL="0" indent="0" algn="l">
              <a:buNone/>
              <a:defRPr sz="4800" b="1" baseline="0">
                <a:solidFill>
                  <a:schemeClr val="tx1">
                    <a:lumMod val="75000"/>
                    <a:lumOff val="25000"/>
                  </a:schemeClr>
                </a:solidFill>
                <a:latin typeface="+mj-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0" name="文本占位符 19"/>
          <p:cNvSpPr>
            <a:spLocks noGrp="1"/>
          </p:cNvSpPr>
          <p:nvPr>
            <p:ph type="body" sz="quarter" idx="11" hasCustomPrompt="1"/>
          </p:nvPr>
        </p:nvSpPr>
        <p:spPr>
          <a:xfrm>
            <a:off x="6875388" y="2701840"/>
            <a:ext cx="3138030" cy="337452"/>
          </a:xfrm>
          <a:prstGeom prst="rect">
            <a:avLst/>
          </a:prstGeom>
        </p:spPr>
        <p:txBody>
          <a:bodyPr anchor="t"/>
          <a:lstStyle>
            <a:lvl1pPr marL="0" indent="0" algn="l">
              <a:lnSpc>
                <a:spcPct val="130000"/>
              </a:lnSpc>
              <a:buNone/>
              <a:defRPr sz="1800" b="0" baseline="0">
                <a:solidFill>
                  <a:schemeClr val="tx1">
                    <a:lumMod val="75000"/>
                    <a:lumOff val="25000"/>
                  </a:schemeClr>
                </a:solidFill>
                <a:latin typeface="+mj-lt"/>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21" name="文本占位符 19"/>
          <p:cNvSpPr>
            <a:spLocks noGrp="1"/>
          </p:cNvSpPr>
          <p:nvPr>
            <p:ph type="body" sz="quarter" idx="12" hasCustomPrompt="1"/>
          </p:nvPr>
        </p:nvSpPr>
        <p:spPr>
          <a:xfrm>
            <a:off x="6875388" y="3742373"/>
            <a:ext cx="3138030" cy="337452"/>
          </a:xfrm>
          <a:prstGeom prst="rect">
            <a:avLst/>
          </a:prstGeom>
        </p:spPr>
        <p:txBody>
          <a:bodyPr anchor="t"/>
          <a:lstStyle>
            <a:lvl1pPr marL="0" indent="0" algn="l">
              <a:lnSpc>
                <a:spcPct val="130000"/>
              </a:lnSpc>
              <a:buNone/>
              <a:defRPr sz="1800" b="0" baseline="0">
                <a:solidFill>
                  <a:schemeClr val="tx1">
                    <a:lumMod val="75000"/>
                    <a:lumOff val="25000"/>
                  </a:schemeClr>
                </a:solidFill>
                <a:latin typeface="+mj-lt"/>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22" name="文本占位符 19"/>
          <p:cNvSpPr>
            <a:spLocks noGrp="1"/>
          </p:cNvSpPr>
          <p:nvPr>
            <p:ph type="body" sz="quarter" idx="13" hasCustomPrompt="1"/>
          </p:nvPr>
        </p:nvSpPr>
        <p:spPr>
          <a:xfrm>
            <a:off x="6875388" y="4782906"/>
            <a:ext cx="3138030" cy="337452"/>
          </a:xfrm>
          <a:prstGeom prst="rect">
            <a:avLst/>
          </a:prstGeom>
        </p:spPr>
        <p:txBody>
          <a:bodyPr anchor="t"/>
          <a:lstStyle>
            <a:lvl1pPr marL="0" indent="0" algn="l">
              <a:lnSpc>
                <a:spcPct val="130000"/>
              </a:lnSpc>
              <a:buNone/>
              <a:defRPr sz="1800" b="0" baseline="0">
                <a:solidFill>
                  <a:schemeClr val="tx1">
                    <a:lumMod val="75000"/>
                    <a:lumOff val="25000"/>
                  </a:schemeClr>
                </a:solidFill>
                <a:latin typeface="+mj-lt"/>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23" name="椭圆 22"/>
          <p:cNvSpPr/>
          <p:nvPr userDrawn="1"/>
        </p:nvSpPr>
        <p:spPr>
          <a:xfrm rot="10664813">
            <a:off x="1606491" y="6429042"/>
            <a:ext cx="1192937" cy="1192937"/>
          </a:xfrm>
          <a:prstGeom prst="ellipse">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椭圆 23"/>
          <p:cNvSpPr/>
          <p:nvPr userDrawn="1"/>
        </p:nvSpPr>
        <p:spPr>
          <a:xfrm rot="10664813">
            <a:off x="-298887" y="5682735"/>
            <a:ext cx="1830324" cy="1830324"/>
          </a:xfrm>
          <a:prstGeom prst="ellipse">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椭圆 24"/>
          <p:cNvSpPr/>
          <p:nvPr userDrawn="1"/>
        </p:nvSpPr>
        <p:spPr>
          <a:xfrm rot="10664813">
            <a:off x="1049383" y="6574260"/>
            <a:ext cx="791224" cy="791224"/>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6" name="椭圆 25"/>
          <p:cNvSpPr/>
          <p:nvPr userDrawn="1"/>
        </p:nvSpPr>
        <p:spPr>
          <a:xfrm rot="10664813">
            <a:off x="2264562" y="6255404"/>
            <a:ext cx="550933" cy="550933"/>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7" name="椭圆 26"/>
          <p:cNvSpPr/>
          <p:nvPr userDrawn="1"/>
        </p:nvSpPr>
        <p:spPr>
          <a:xfrm rot="10664813">
            <a:off x="-410114" y="5359791"/>
            <a:ext cx="854438" cy="854438"/>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8" name="椭圆 27"/>
          <p:cNvSpPr/>
          <p:nvPr userDrawn="1"/>
        </p:nvSpPr>
        <p:spPr>
          <a:xfrm rot="10664813">
            <a:off x="2989615" y="6163309"/>
            <a:ext cx="243576" cy="243576"/>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9" name="椭圆 28"/>
          <p:cNvSpPr/>
          <p:nvPr userDrawn="1"/>
        </p:nvSpPr>
        <p:spPr>
          <a:xfrm rot="10664813">
            <a:off x="-101718" y="5072159"/>
            <a:ext cx="393449" cy="393449"/>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椭圆 29"/>
          <p:cNvSpPr/>
          <p:nvPr userDrawn="1"/>
        </p:nvSpPr>
        <p:spPr>
          <a:xfrm rot="10664813">
            <a:off x="534476" y="5346636"/>
            <a:ext cx="186180" cy="186180"/>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 name="椭圆 30"/>
          <p:cNvSpPr/>
          <p:nvPr userDrawn="1"/>
        </p:nvSpPr>
        <p:spPr>
          <a:xfrm rot="10664813">
            <a:off x="726986" y="5516493"/>
            <a:ext cx="121896" cy="121896"/>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2" name="椭圆 31"/>
          <p:cNvSpPr/>
          <p:nvPr userDrawn="1"/>
        </p:nvSpPr>
        <p:spPr>
          <a:xfrm rot="10664813">
            <a:off x="4381690" y="6508239"/>
            <a:ext cx="399685" cy="399685"/>
          </a:xfrm>
          <a:prstGeom prst="ellipse">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目录页">
    <p:bg>
      <p:bgPr>
        <a:gradFill>
          <a:gsLst>
            <a:gs pos="0">
              <a:schemeClr val="bg1"/>
            </a:gs>
            <a:gs pos="67000">
              <a:schemeClr val="bg1">
                <a:lumMod val="95000"/>
              </a:schemeClr>
            </a:gs>
            <a:gs pos="100000">
              <a:schemeClr val="bg1">
                <a:lumMod val="9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14" name="椭圆 13"/>
          <p:cNvSpPr/>
          <p:nvPr userDrawn="1"/>
        </p:nvSpPr>
        <p:spPr>
          <a:xfrm>
            <a:off x="5427411" y="-1921057"/>
            <a:ext cx="3192086" cy="3192086"/>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椭圆 1"/>
          <p:cNvSpPr/>
          <p:nvPr userDrawn="1"/>
        </p:nvSpPr>
        <p:spPr>
          <a:xfrm rot="20564813">
            <a:off x="2865697" y="-275747"/>
            <a:ext cx="1192937" cy="1192937"/>
          </a:xfrm>
          <a:prstGeom prst="ellipse">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椭圆 2"/>
          <p:cNvSpPr/>
          <p:nvPr userDrawn="1"/>
        </p:nvSpPr>
        <p:spPr>
          <a:xfrm rot="20564813">
            <a:off x="4190298" y="-592061"/>
            <a:ext cx="1830324" cy="1830324"/>
          </a:xfrm>
          <a:prstGeom prst="ellipse">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椭圆 3"/>
          <p:cNvSpPr/>
          <p:nvPr userDrawn="1"/>
        </p:nvSpPr>
        <p:spPr>
          <a:xfrm rot="20564813">
            <a:off x="3813092" y="-217323"/>
            <a:ext cx="791224" cy="791224"/>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椭圆 4"/>
          <p:cNvSpPr/>
          <p:nvPr userDrawn="1"/>
        </p:nvSpPr>
        <p:spPr>
          <a:xfrm rot="20564813">
            <a:off x="2989138" y="610281"/>
            <a:ext cx="550933" cy="550933"/>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椭圆 5"/>
          <p:cNvSpPr/>
          <p:nvPr userDrawn="1"/>
        </p:nvSpPr>
        <p:spPr>
          <a:xfrm rot="20564813">
            <a:off x="5466868" y="524062"/>
            <a:ext cx="854438" cy="854438"/>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椭圆 6"/>
          <p:cNvSpPr/>
          <p:nvPr userDrawn="1"/>
        </p:nvSpPr>
        <p:spPr>
          <a:xfrm rot="20564813">
            <a:off x="2654522" y="1149241"/>
            <a:ext cx="243576" cy="243576"/>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椭圆 7"/>
          <p:cNvSpPr/>
          <p:nvPr userDrawn="1"/>
        </p:nvSpPr>
        <p:spPr>
          <a:xfrm rot="20564813">
            <a:off x="5756216" y="1275190"/>
            <a:ext cx="393449" cy="393449"/>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椭圆 8"/>
          <p:cNvSpPr/>
          <p:nvPr userDrawn="1"/>
        </p:nvSpPr>
        <p:spPr>
          <a:xfrm rot="20564813">
            <a:off x="5301220" y="1351640"/>
            <a:ext cx="186180" cy="186180"/>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椭圆 9"/>
          <p:cNvSpPr/>
          <p:nvPr userDrawn="1"/>
        </p:nvSpPr>
        <p:spPr>
          <a:xfrm rot="20564813">
            <a:off x="5142815" y="1292266"/>
            <a:ext cx="121896" cy="121896"/>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椭圆 11"/>
          <p:cNvSpPr/>
          <p:nvPr userDrawn="1"/>
        </p:nvSpPr>
        <p:spPr>
          <a:xfrm rot="20564813">
            <a:off x="6595017" y="1097850"/>
            <a:ext cx="776274" cy="776274"/>
          </a:xfrm>
          <a:prstGeom prst="ellipse">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椭圆 12"/>
          <p:cNvSpPr/>
          <p:nvPr userDrawn="1"/>
        </p:nvSpPr>
        <p:spPr>
          <a:xfrm rot="20564813">
            <a:off x="1046955" y="1043112"/>
            <a:ext cx="399685" cy="399685"/>
          </a:xfrm>
          <a:prstGeom prst="ellipse">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椭圆 14"/>
          <p:cNvSpPr/>
          <p:nvPr userDrawn="1"/>
        </p:nvSpPr>
        <p:spPr>
          <a:xfrm>
            <a:off x="8687528" y="147823"/>
            <a:ext cx="454772" cy="454772"/>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椭圆 15"/>
          <p:cNvSpPr/>
          <p:nvPr userDrawn="1"/>
        </p:nvSpPr>
        <p:spPr>
          <a:xfrm>
            <a:off x="8291917" y="702130"/>
            <a:ext cx="568899" cy="568899"/>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椭圆 16"/>
          <p:cNvSpPr/>
          <p:nvPr userDrawn="1"/>
        </p:nvSpPr>
        <p:spPr>
          <a:xfrm>
            <a:off x="8934864" y="466000"/>
            <a:ext cx="207436" cy="207436"/>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椭圆 17"/>
          <p:cNvSpPr/>
          <p:nvPr userDrawn="1"/>
        </p:nvSpPr>
        <p:spPr>
          <a:xfrm>
            <a:off x="9258979" y="326538"/>
            <a:ext cx="168156" cy="168156"/>
          </a:xfrm>
          <a:prstGeom prst="ellipse">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文本占位符 19"/>
          <p:cNvSpPr>
            <a:spLocks noGrp="1"/>
          </p:cNvSpPr>
          <p:nvPr>
            <p:ph type="body" sz="quarter" idx="10" hasCustomPrompt="1"/>
          </p:nvPr>
        </p:nvSpPr>
        <p:spPr>
          <a:xfrm>
            <a:off x="1521068" y="3546358"/>
            <a:ext cx="3138030" cy="732453"/>
          </a:xfrm>
          <a:prstGeom prst="rect">
            <a:avLst/>
          </a:prstGeom>
        </p:spPr>
        <p:txBody>
          <a:bodyPr anchor="t"/>
          <a:lstStyle>
            <a:lvl1pPr marL="0" indent="0" algn="l">
              <a:buNone/>
              <a:defRPr sz="4800" b="1" baseline="0">
                <a:solidFill>
                  <a:schemeClr val="tx1">
                    <a:lumMod val="75000"/>
                    <a:lumOff val="25000"/>
                  </a:schemeClr>
                </a:solidFill>
                <a:latin typeface="+mj-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0" name="文本占位符 19"/>
          <p:cNvSpPr>
            <a:spLocks noGrp="1"/>
          </p:cNvSpPr>
          <p:nvPr>
            <p:ph type="body" sz="quarter" idx="11" hasCustomPrompt="1"/>
          </p:nvPr>
        </p:nvSpPr>
        <p:spPr>
          <a:xfrm>
            <a:off x="6875388" y="2701840"/>
            <a:ext cx="3138030" cy="337452"/>
          </a:xfrm>
          <a:prstGeom prst="rect">
            <a:avLst/>
          </a:prstGeom>
        </p:spPr>
        <p:txBody>
          <a:bodyPr anchor="t"/>
          <a:lstStyle>
            <a:lvl1pPr marL="0" indent="0" algn="l">
              <a:lnSpc>
                <a:spcPct val="130000"/>
              </a:lnSpc>
              <a:buNone/>
              <a:defRPr sz="1800" b="0" baseline="0">
                <a:solidFill>
                  <a:schemeClr val="tx1">
                    <a:lumMod val="75000"/>
                    <a:lumOff val="25000"/>
                  </a:schemeClr>
                </a:solidFill>
                <a:latin typeface="+mj-lt"/>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21" name="文本占位符 19"/>
          <p:cNvSpPr>
            <a:spLocks noGrp="1"/>
          </p:cNvSpPr>
          <p:nvPr>
            <p:ph type="body" sz="quarter" idx="12" hasCustomPrompt="1"/>
          </p:nvPr>
        </p:nvSpPr>
        <p:spPr>
          <a:xfrm>
            <a:off x="6875388" y="3478175"/>
            <a:ext cx="3138030" cy="337452"/>
          </a:xfrm>
          <a:prstGeom prst="rect">
            <a:avLst/>
          </a:prstGeom>
        </p:spPr>
        <p:txBody>
          <a:bodyPr anchor="t"/>
          <a:lstStyle>
            <a:lvl1pPr marL="0" indent="0" algn="l">
              <a:lnSpc>
                <a:spcPct val="130000"/>
              </a:lnSpc>
              <a:buNone/>
              <a:defRPr sz="1800" b="0" baseline="0">
                <a:solidFill>
                  <a:schemeClr val="tx1">
                    <a:lumMod val="75000"/>
                    <a:lumOff val="25000"/>
                  </a:schemeClr>
                </a:solidFill>
                <a:latin typeface="+mj-lt"/>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23" name="椭圆 22"/>
          <p:cNvSpPr/>
          <p:nvPr userDrawn="1"/>
        </p:nvSpPr>
        <p:spPr>
          <a:xfrm rot="10664813">
            <a:off x="1606491" y="6429042"/>
            <a:ext cx="1192937" cy="1192937"/>
          </a:xfrm>
          <a:prstGeom prst="ellipse">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椭圆 23"/>
          <p:cNvSpPr/>
          <p:nvPr userDrawn="1"/>
        </p:nvSpPr>
        <p:spPr>
          <a:xfrm rot="10664813">
            <a:off x="-298887" y="5682735"/>
            <a:ext cx="1830324" cy="1830324"/>
          </a:xfrm>
          <a:prstGeom prst="ellipse">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椭圆 24"/>
          <p:cNvSpPr/>
          <p:nvPr userDrawn="1"/>
        </p:nvSpPr>
        <p:spPr>
          <a:xfrm rot="10664813">
            <a:off x="1049383" y="6574260"/>
            <a:ext cx="791224" cy="791224"/>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6" name="椭圆 25"/>
          <p:cNvSpPr/>
          <p:nvPr userDrawn="1"/>
        </p:nvSpPr>
        <p:spPr>
          <a:xfrm rot="10664813">
            <a:off x="2264562" y="6255404"/>
            <a:ext cx="550933" cy="550933"/>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7" name="椭圆 26"/>
          <p:cNvSpPr/>
          <p:nvPr userDrawn="1"/>
        </p:nvSpPr>
        <p:spPr>
          <a:xfrm rot="10664813">
            <a:off x="-410114" y="5359791"/>
            <a:ext cx="854438" cy="854438"/>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8" name="椭圆 27"/>
          <p:cNvSpPr/>
          <p:nvPr userDrawn="1"/>
        </p:nvSpPr>
        <p:spPr>
          <a:xfrm rot="10664813">
            <a:off x="2989615" y="6163309"/>
            <a:ext cx="243576" cy="243576"/>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9" name="椭圆 28"/>
          <p:cNvSpPr/>
          <p:nvPr userDrawn="1"/>
        </p:nvSpPr>
        <p:spPr>
          <a:xfrm rot="10664813">
            <a:off x="-101718" y="5072159"/>
            <a:ext cx="393449" cy="393449"/>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椭圆 29"/>
          <p:cNvSpPr/>
          <p:nvPr userDrawn="1"/>
        </p:nvSpPr>
        <p:spPr>
          <a:xfrm rot="10664813">
            <a:off x="534476" y="5346636"/>
            <a:ext cx="186180" cy="186180"/>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 name="椭圆 30"/>
          <p:cNvSpPr/>
          <p:nvPr userDrawn="1"/>
        </p:nvSpPr>
        <p:spPr>
          <a:xfrm rot="10664813">
            <a:off x="726986" y="5516493"/>
            <a:ext cx="121896" cy="121896"/>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2" name="椭圆 31"/>
          <p:cNvSpPr/>
          <p:nvPr userDrawn="1"/>
        </p:nvSpPr>
        <p:spPr>
          <a:xfrm rot="10664813">
            <a:off x="4381690" y="6508239"/>
            <a:ext cx="399685" cy="399685"/>
          </a:xfrm>
          <a:prstGeom prst="ellipse">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3" name="文本占位符 19"/>
          <p:cNvSpPr>
            <a:spLocks noGrp="1"/>
          </p:cNvSpPr>
          <p:nvPr>
            <p:ph type="body" sz="quarter" idx="13" hasCustomPrompt="1"/>
          </p:nvPr>
        </p:nvSpPr>
        <p:spPr>
          <a:xfrm>
            <a:off x="6875388" y="4254510"/>
            <a:ext cx="3138030" cy="337452"/>
          </a:xfrm>
          <a:prstGeom prst="rect">
            <a:avLst/>
          </a:prstGeom>
        </p:spPr>
        <p:txBody>
          <a:bodyPr anchor="t"/>
          <a:lstStyle>
            <a:lvl1pPr marL="0" indent="0" algn="l">
              <a:lnSpc>
                <a:spcPct val="130000"/>
              </a:lnSpc>
              <a:buNone/>
              <a:defRPr sz="1800" b="0" baseline="0">
                <a:solidFill>
                  <a:schemeClr val="tx1">
                    <a:lumMod val="75000"/>
                    <a:lumOff val="25000"/>
                  </a:schemeClr>
                </a:solidFill>
                <a:latin typeface="+mj-lt"/>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34" name="文本占位符 19"/>
          <p:cNvSpPr>
            <a:spLocks noGrp="1"/>
          </p:cNvSpPr>
          <p:nvPr>
            <p:ph type="body" sz="quarter" idx="14" hasCustomPrompt="1"/>
          </p:nvPr>
        </p:nvSpPr>
        <p:spPr>
          <a:xfrm>
            <a:off x="6875388" y="5030845"/>
            <a:ext cx="3138030" cy="337452"/>
          </a:xfrm>
          <a:prstGeom prst="rect">
            <a:avLst/>
          </a:prstGeom>
        </p:spPr>
        <p:txBody>
          <a:bodyPr anchor="t"/>
          <a:lstStyle>
            <a:lvl1pPr marL="0" indent="0" algn="l">
              <a:lnSpc>
                <a:spcPct val="130000"/>
              </a:lnSpc>
              <a:buNone/>
              <a:defRPr sz="1800" b="0" baseline="0">
                <a:solidFill>
                  <a:schemeClr val="tx1">
                    <a:lumMod val="75000"/>
                    <a:lumOff val="25000"/>
                  </a:schemeClr>
                </a:solidFill>
                <a:latin typeface="+mj-lt"/>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目录页">
    <p:bg>
      <p:bgPr>
        <a:gradFill>
          <a:gsLst>
            <a:gs pos="0">
              <a:schemeClr val="bg1"/>
            </a:gs>
            <a:gs pos="67000">
              <a:schemeClr val="bg1">
                <a:lumMod val="95000"/>
              </a:schemeClr>
            </a:gs>
            <a:gs pos="100000">
              <a:schemeClr val="bg1">
                <a:lumMod val="9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14" name="椭圆 13"/>
          <p:cNvSpPr/>
          <p:nvPr userDrawn="1"/>
        </p:nvSpPr>
        <p:spPr>
          <a:xfrm>
            <a:off x="5427411" y="-1921057"/>
            <a:ext cx="3192086" cy="3192086"/>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椭圆 1"/>
          <p:cNvSpPr/>
          <p:nvPr userDrawn="1"/>
        </p:nvSpPr>
        <p:spPr>
          <a:xfrm rot="20564813">
            <a:off x="2865697" y="-275747"/>
            <a:ext cx="1192937" cy="1192937"/>
          </a:xfrm>
          <a:prstGeom prst="ellipse">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椭圆 2"/>
          <p:cNvSpPr/>
          <p:nvPr userDrawn="1"/>
        </p:nvSpPr>
        <p:spPr>
          <a:xfrm rot="20564813">
            <a:off x="4190298" y="-592061"/>
            <a:ext cx="1830324" cy="1830324"/>
          </a:xfrm>
          <a:prstGeom prst="ellipse">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椭圆 3"/>
          <p:cNvSpPr/>
          <p:nvPr userDrawn="1"/>
        </p:nvSpPr>
        <p:spPr>
          <a:xfrm rot="20564813">
            <a:off x="3813092" y="-217323"/>
            <a:ext cx="791224" cy="791224"/>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椭圆 4"/>
          <p:cNvSpPr/>
          <p:nvPr userDrawn="1"/>
        </p:nvSpPr>
        <p:spPr>
          <a:xfrm rot="20564813">
            <a:off x="2989138" y="610281"/>
            <a:ext cx="550933" cy="550933"/>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椭圆 5"/>
          <p:cNvSpPr/>
          <p:nvPr userDrawn="1"/>
        </p:nvSpPr>
        <p:spPr>
          <a:xfrm rot="20564813">
            <a:off x="5466868" y="524062"/>
            <a:ext cx="854438" cy="854438"/>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椭圆 6"/>
          <p:cNvSpPr/>
          <p:nvPr userDrawn="1"/>
        </p:nvSpPr>
        <p:spPr>
          <a:xfrm rot="20564813">
            <a:off x="2654522" y="1149241"/>
            <a:ext cx="243576" cy="243576"/>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椭圆 7"/>
          <p:cNvSpPr/>
          <p:nvPr userDrawn="1"/>
        </p:nvSpPr>
        <p:spPr>
          <a:xfrm rot="20564813">
            <a:off x="5756216" y="1275190"/>
            <a:ext cx="393449" cy="393449"/>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椭圆 8"/>
          <p:cNvSpPr/>
          <p:nvPr userDrawn="1"/>
        </p:nvSpPr>
        <p:spPr>
          <a:xfrm rot="20564813">
            <a:off x="5301220" y="1351640"/>
            <a:ext cx="186180" cy="186180"/>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椭圆 9"/>
          <p:cNvSpPr/>
          <p:nvPr userDrawn="1"/>
        </p:nvSpPr>
        <p:spPr>
          <a:xfrm rot="20564813">
            <a:off x="5142815" y="1292266"/>
            <a:ext cx="121896" cy="121896"/>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椭圆 11"/>
          <p:cNvSpPr/>
          <p:nvPr userDrawn="1"/>
        </p:nvSpPr>
        <p:spPr>
          <a:xfrm rot="20564813">
            <a:off x="6595017" y="1097850"/>
            <a:ext cx="776274" cy="776274"/>
          </a:xfrm>
          <a:prstGeom prst="ellipse">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椭圆 12"/>
          <p:cNvSpPr/>
          <p:nvPr userDrawn="1"/>
        </p:nvSpPr>
        <p:spPr>
          <a:xfrm rot="20564813">
            <a:off x="1046955" y="1043112"/>
            <a:ext cx="399685" cy="399685"/>
          </a:xfrm>
          <a:prstGeom prst="ellipse">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椭圆 14"/>
          <p:cNvSpPr/>
          <p:nvPr userDrawn="1"/>
        </p:nvSpPr>
        <p:spPr>
          <a:xfrm>
            <a:off x="8687528" y="147823"/>
            <a:ext cx="454772" cy="454772"/>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椭圆 15"/>
          <p:cNvSpPr/>
          <p:nvPr userDrawn="1"/>
        </p:nvSpPr>
        <p:spPr>
          <a:xfrm>
            <a:off x="8291917" y="702130"/>
            <a:ext cx="568899" cy="568899"/>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椭圆 16"/>
          <p:cNvSpPr/>
          <p:nvPr userDrawn="1"/>
        </p:nvSpPr>
        <p:spPr>
          <a:xfrm>
            <a:off x="8934864" y="466000"/>
            <a:ext cx="207436" cy="207436"/>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椭圆 17"/>
          <p:cNvSpPr/>
          <p:nvPr userDrawn="1"/>
        </p:nvSpPr>
        <p:spPr>
          <a:xfrm>
            <a:off x="9258979" y="326538"/>
            <a:ext cx="168156" cy="168156"/>
          </a:xfrm>
          <a:prstGeom prst="ellipse">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文本占位符 19"/>
          <p:cNvSpPr>
            <a:spLocks noGrp="1"/>
          </p:cNvSpPr>
          <p:nvPr>
            <p:ph type="body" sz="quarter" idx="10" hasCustomPrompt="1"/>
          </p:nvPr>
        </p:nvSpPr>
        <p:spPr>
          <a:xfrm>
            <a:off x="1521068" y="3546358"/>
            <a:ext cx="3138030" cy="732453"/>
          </a:xfrm>
          <a:prstGeom prst="rect">
            <a:avLst/>
          </a:prstGeom>
        </p:spPr>
        <p:txBody>
          <a:bodyPr anchor="t"/>
          <a:lstStyle>
            <a:lvl1pPr marL="0" indent="0" algn="l">
              <a:buNone/>
              <a:defRPr sz="4800" b="1" baseline="0">
                <a:solidFill>
                  <a:schemeClr val="tx1">
                    <a:lumMod val="75000"/>
                    <a:lumOff val="25000"/>
                  </a:schemeClr>
                </a:solidFill>
                <a:latin typeface="+mj-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0" name="文本占位符 19"/>
          <p:cNvSpPr>
            <a:spLocks noGrp="1"/>
          </p:cNvSpPr>
          <p:nvPr>
            <p:ph type="body" sz="quarter" idx="11" hasCustomPrompt="1"/>
          </p:nvPr>
        </p:nvSpPr>
        <p:spPr>
          <a:xfrm>
            <a:off x="6875388" y="2197947"/>
            <a:ext cx="3138030" cy="337452"/>
          </a:xfrm>
          <a:prstGeom prst="rect">
            <a:avLst/>
          </a:prstGeom>
        </p:spPr>
        <p:txBody>
          <a:bodyPr anchor="t"/>
          <a:lstStyle>
            <a:lvl1pPr marL="0" indent="0" algn="l">
              <a:lnSpc>
                <a:spcPct val="130000"/>
              </a:lnSpc>
              <a:buNone/>
              <a:defRPr sz="1800" b="0" baseline="0">
                <a:solidFill>
                  <a:schemeClr val="tx1">
                    <a:lumMod val="75000"/>
                    <a:lumOff val="25000"/>
                  </a:schemeClr>
                </a:solidFill>
                <a:latin typeface="+mj-lt"/>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21" name="文本占位符 19"/>
          <p:cNvSpPr>
            <a:spLocks noGrp="1"/>
          </p:cNvSpPr>
          <p:nvPr>
            <p:ph type="body" sz="quarter" idx="12" hasCustomPrompt="1"/>
          </p:nvPr>
        </p:nvSpPr>
        <p:spPr>
          <a:xfrm>
            <a:off x="6875388" y="2974282"/>
            <a:ext cx="3138030" cy="337452"/>
          </a:xfrm>
          <a:prstGeom prst="rect">
            <a:avLst/>
          </a:prstGeom>
        </p:spPr>
        <p:txBody>
          <a:bodyPr anchor="t"/>
          <a:lstStyle>
            <a:lvl1pPr marL="0" indent="0" algn="l">
              <a:lnSpc>
                <a:spcPct val="130000"/>
              </a:lnSpc>
              <a:buNone/>
              <a:defRPr sz="1800" b="0" baseline="0">
                <a:solidFill>
                  <a:schemeClr val="tx1">
                    <a:lumMod val="75000"/>
                    <a:lumOff val="25000"/>
                  </a:schemeClr>
                </a:solidFill>
                <a:latin typeface="+mj-lt"/>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23" name="椭圆 22"/>
          <p:cNvSpPr/>
          <p:nvPr userDrawn="1"/>
        </p:nvSpPr>
        <p:spPr>
          <a:xfrm rot="10664813">
            <a:off x="1606491" y="6429042"/>
            <a:ext cx="1192937" cy="1192937"/>
          </a:xfrm>
          <a:prstGeom prst="ellipse">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椭圆 23"/>
          <p:cNvSpPr/>
          <p:nvPr userDrawn="1"/>
        </p:nvSpPr>
        <p:spPr>
          <a:xfrm rot="10664813">
            <a:off x="-298887" y="5682735"/>
            <a:ext cx="1830324" cy="1830324"/>
          </a:xfrm>
          <a:prstGeom prst="ellipse">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椭圆 24"/>
          <p:cNvSpPr/>
          <p:nvPr userDrawn="1"/>
        </p:nvSpPr>
        <p:spPr>
          <a:xfrm rot="10664813">
            <a:off x="1049383" y="6574260"/>
            <a:ext cx="791224" cy="791224"/>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6" name="椭圆 25"/>
          <p:cNvSpPr/>
          <p:nvPr userDrawn="1"/>
        </p:nvSpPr>
        <p:spPr>
          <a:xfrm rot="10664813">
            <a:off x="2264562" y="6255404"/>
            <a:ext cx="550933" cy="550933"/>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7" name="椭圆 26"/>
          <p:cNvSpPr/>
          <p:nvPr userDrawn="1"/>
        </p:nvSpPr>
        <p:spPr>
          <a:xfrm rot="10664813">
            <a:off x="-410114" y="5359791"/>
            <a:ext cx="854438" cy="854438"/>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8" name="椭圆 27"/>
          <p:cNvSpPr/>
          <p:nvPr userDrawn="1"/>
        </p:nvSpPr>
        <p:spPr>
          <a:xfrm rot="10664813">
            <a:off x="2989615" y="6163309"/>
            <a:ext cx="243576" cy="243576"/>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9" name="椭圆 28"/>
          <p:cNvSpPr/>
          <p:nvPr userDrawn="1"/>
        </p:nvSpPr>
        <p:spPr>
          <a:xfrm rot="10664813">
            <a:off x="-101718" y="5072159"/>
            <a:ext cx="393449" cy="393449"/>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椭圆 29"/>
          <p:cNvSpPr/>
          <p:nvPr userDrawn="1"/>
        </p:nvSpPr>
        <p:spPr>
          <a:xfrm rot="10664813">
            <a:off x="534476" y="5346636"/>
            <a:ext cx="186180" cy="186180"/>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 name="椭圆 30"/>
          <p:cNvSpPr/>
          <p:nvPr userDrawn="1"/>
        </p:nvSpPr>
        <p:spPr>
          <a:xfrm rot="10664813">
            <a:off x="726986" y="5516493"/>
            <a:ext cx="121896" cy="121896"/>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2" name="椭圆 31"/>
          <p:cNvSpPr/>
          <p:nvPr userDrawn="1"/>
        </p:nvSpPr>
        <p:spPr>
          <a:xfrm rot="10664813">
            <a:off x="4381690" y="6508239"/>
            <a:ext cx="399685" cy="399685"/>
          </a:xfrm>
          <a:prstGeom prst="ellipse">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3" name="文本占位符 19"/>
          <p:cNvSpPr>
            <a:spLocks noGrp="1"/>
          </p:cNvSpPr>
          <p:nvPr>
            <p:ph type="body" sz="quarter" idx="13" hasCustomPrompt="1"/>
          </p:nvPr>
        </p:nvSpPr>
        <p:spPr>
          <a:xfrm>
            <a:off x="6875388" y="3750617"/>
            <a:ext cx="3138030" cy="337452"/>
          </a:xfrm>
          <a:prstGeom prst="rect">
            <a:avLst/>
          </a:prstGeom>
        </p:spPr>
        <p:txBody>
          <a:bodyPr anchor="t"/>
          <a:lstStyle>
            <a:lvl1pPr marL="0" indent="0" algn="l">
              <a:lnSpc>
                <a:spcPct val="130000"/>
              </a:lnSpc>
              <a:buNone/>
              <a:defRPr sz="1800" b="0" baseline="0">
                <a:solidFill>
                  <a:schemeClr val="tx1">
                    <a:lumMod val="75000"/>
                    <a:lumOff val="25000"/>
                  </a:schemeClr>
                </a:solidFill>
                <a:latin typeface="+mj-lt"/>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34" name="文本占位符 19"/>
          <p:cNvSpPr>
            <a:spLocks noGrp="1"/>
          </p:cNvSpPr>
          <p:nvPr>
            <p:ph type="body" sz="quarter" idx="14" hasCustomPrompt="1"/>
          </p:nvPr>
        </p:nvSpPr>
        <p:spPr>
          <a:xfrm>
            <a:off x="6875388" y="4526952"/>
            <a:ext cx="3138030" cy="337452"/>
          </a:xfrm>
          <a:prstGeom prst="rect">
            <a:avLst/>
          </a:prstGeom>
        </p:spPr>
        <p:txBody>
          <a:bodyPr anchor="t"/>
          <a:lstStyle>
            <a:lvl1pPr marL="0" indent="0" algn="l">
              <a:lnSpc>
                <a:spcPct val="130000"/>
              </a:lnSpc>
              <a:buNone/>
              <a:defRPr sz="1800" b="0" baseline="0">
                <a:solidFill>
                  <a:schemeClr val="tx1">
                    <a:lumMod val="75000"/>
                    <a:lumOff val="25000"/>
                  </a:schemeClr>
                </a:solidFill>
                <a:latin typeface="+mj-lt"/>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35" name="文本占位符 19"/>
          <p:cNvSpPr>
            <a:spLocks noGrp="1"/>
          </p:cNvSpPr>
          <p:nvPr>
            <p:ph type="body" sz="quarter" idx="15" hasCustomPrompt="1"/>
          </p:nvPr>
        </p:nvSpPr>
        <p:spPr>
          <a:xfrm>
            <a:off x="6875388" y="5303287"/>
            <a:ext cx="3138030" cy="337452"/>
          </a:xfrm>
          <a:prstGeom prst="rect">
            <a:avLst/>
          </a:prstGeom>
        </p:spPr>
        <p:txBody>
          <a:bodyPr anchor="t"/>
          <a:lstStyle>
            <a:lvl1pPr marL="0" indent="0" algn="l">
              <a:lnSpc>
                <a:spcPct val="130000"/>
              </a:lnSpc>
              <a:buNone/>
              <a:defRPr sz="1800" b="0" baseline="0">
                <a:solidFill>
                  <a:schemeClr val="tx1">
                    <a:lumMod val="75000"/>
                    <a:lumOff val="25000"/>
                  </a:schemeClr>
                </a:solidFill>
                <a:latin typeface="+mj-lt"/>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目录页">
    <p:bg>
      <p:bgPr>
        <a:gradFill>
          <a:gsLst>
            <a:gs pos="0">
              <a:schemeClr val="bg1"/>
            </a:gs>
            <a:gs pos="67000">
              <a:schemeClr val="bg1">
                <a:lumMod val="95000"/>
              </a:schemeClr>
            </a:gs>
            <a:gs pos="100000">
              <a:schemeClr val="bg1">
                <a:lumMod val="9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14" name="椭圆 13"/>
          <p:cNvSpPr/>
          <p:nvPr userDrawn="1"/>
        </p:nvSpPr>
        <p:spPr>
          <a:xfrm>
            <a:off x="5427411" y="-1921057"/>
            <a:ext cx="3192086" cy="3192086"/>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椭圆 1"/>
          <p:cNvSpPr/>
          <p:nvPr userDrawn="1"/>
        </p:nvSpPr>
        <p:spPr>
          <a:xfrm rot="20564813">
            <a:off x="2865697" y="-275747"/>
            <a:ext cx="1192937" cy="1192937"/>
          </a:xfrm>
          <a:prstGeom prst="ellipse">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椭圆 2"/>
          <p:cNvSpPr/>
          <p:nvPr userDrawn="1"/>
        </p:nvSpPr>
        <p:spPr>
          <a:xfrm rot="20564813">
            <a:off x="4190298" y="-592061"/>
            <a:ext cx="1830324" cy="1830324"/>
          </a:xfrm>
          <a:prstGeom prst="ellipse">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椭圆 3"/>
          <p:cNvSpPr/>
          <p:nvPr userDrawn="1"/>
        </p:nvSpPr>
        <p:spPr>
          <a:xfrm rot="20564813">
            <a:off x="3813092" y="-217323"/>
            <a:ext cx="791224" cy="791224"/>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椭圆 4"/>
          <p:cNvSpPr/>
          <p:nvPr userDrawn="1"/>
        </p:nvSpPr>
        <p:spPr>
          <a:xfrm rot="20564813">
            <a:off x="2989138" y="610281"/>
            <a:ext cx="550933" cy="550933"/>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椭圆 5"/>
          <p:cNvSpPr/>
          <p:nvPr userDrawn="1"/>
        </p:nvSpPr>
        <p:spPr>
          <a:xfrm rot="20564813">
            <a:off x="5466868" y="524062"/>
            <a:ext cx="854438" cy="854438"/>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椭圆 6"/>
          <p:cNvSpPr/>
          <p:nvPr userDrawn="1"/>
        </p:nvSpPr>
        <p:spPr>
          <a:xfrm rot="20564813">
            <a:off x="2654522" y="1149241"/>
            <a:ext cx="243576" cy="243576"/>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椭圆 7"/>
          <p:cNvSpPr/>
          <p:nvPr userDrawn="1"/>
        </p:nvSpPr>
        <p:spPr>
          <a:xfrm rot="20564813">
            <a:off x="5756216" y="1275190"/>
            <a:ext cx="393449" cy="393449"/>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椭圆 8"/>
          <p:cNvSpPr/>
          <p:nvPr userDrawn="1"/>
        </p:nvSpPr>
        <p:spPr>
          <a:xfrm rot="20564813">
            <a:off x="5301220" y="1351640"/>
            <a:ext cx="186180" cy="186180"/>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椭圆 9"/>
          <p:cNvSpPr/>
          <p:nvPr userDrawn="1"/>
        </p:nvSpPr>
        <p:spPr>
          <a:xfrm rot="20564813">
            <a:off x="5142815" y="1292266"/>
            <a:ext cx="121896" cy="121896"/>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椭圆 11"/>
          <p:cNvSpPr/>
          <p:nvPr userDrawn="1"/>
        </p:nvSpPr>
        <p:spPr>
          <a:xfrm rot="20564813">
            <a:off x="6595017" y="1097850"/>
            <a:ext cx="776274" cy="776274"/>
          </a:xfrm>
          <a:prstGeom prst="ellipse">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椭圆 12"/>
          <p:cNvSpPr/>
          <p:nvPr userDrawn="1"/>
        </p:nvSpPr>
        <p:spPr>
          <a:xfrm rot="20564813">
            <a:off x="1046955" y="1043112"/>
            <a:ext cx="399685" cy="399685"/>
          </a:xfrm>
          <a:prstGeom prst="ellipse">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椭圆 14"/>
          <p:cNvSpPr/>
          <p:nvPr userDrawn="1"/>
        </p:nvSpPr>
        <p:spPr>
          <a:xfrm>
            <a:off x="8687528" y="147823"/>
            <a:ext cx="454772" cy="454772"/>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椭圆 15"/>
          <p:cNvSpPr/>
          <p:nvPr userDrawn="1"/>
        </p:nvSpPr>
        <p:spPr>
          <a:xfrm>
            <a:off x="8291917" y="702130"/>
            <a:ext cx="568899" cy="568899"/>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椭圆 16"/>
          <p:cNvSpPr/>
          <p:nvPr userDrawn="1"/>
        </p:nvSpPr>
        <p:spPr>
          <a:xfrm>
            <a:off x="8934864" y="466000"/>
            <a:ext cx="207436" cy="207436"/>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椭圆 17"/>
          <p:cNvSpPr/>
          <p:nvPr userDrawn="1"/>
        </p:nvSpPr>
        <p:spPr>
          <a:xfrm>
            <a:off x="9258979" y="326538"/>
            <a:ext cx="168156" cy="168156"/>
          </a:xfrm>
          <a:prstGeom prst="ellipse">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文本占位符 19"/>
          <p:cNvSpPr>
            <a:spLocks noGrp="1"/>
          </p:cNvSpPr>
          <p:nvPr>
            <p:ph type="body" sz="quarter" idx="10" hasCustomPrompt="1"/>
          </p:nvPr>
        </p:nvSpPr>
        <p:spPr>
          <a:xfrm>
            <a:off x="1521068" y="3546358"/>
            <a:ext cx="3138030" cy="732453"/>
          </a:xfrm>
          <a:prstGeom prst="rect">
            <a:avLst/>
          </a:prstGeom>
        </p:spPr>
        <p:txBody>
          <a:bodyPr anchor="t"/>
          <a:lstStyle>
            <a:lvl1pPr marL="0" indent="0" algn="l">
              <a:buNone/>
              <a:defRPr sz="4800" b="1" baseline="0">
                <a:solidFill>
                  <a:schemeClr val="tx1">
                    <a:lumMod val="75000"/>
                    <a:lumOff val="25000"/>
                  </a:schemeClr>
                </a:solidFill>
                <a:latin typeface="+mj-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0" name="文本占位符 19"/>
          <p:cNvSpPr>
            <a:spLocks noGrp="1"/>
          </p:cNvSpPr>
          <p:nvPr>
            <p:ph type="body" sz="quarter" idx="11" hasCustomPrompt="1"/>
          </p:nvPr>
        </p:nvSpPr>
        <p:spPr>
          <a:xfrm>
            <a:off x="6875388" y="2197947"/>
            <a:ext cx="3138030" cy="337452"/>
          </a:xfrm>
          <a:prstGeom prst="rect">
            <a:avLst/>
          </a:prstGeom>
        </p:spPr>
        <p:txBody>
          <a:bodyPr anchor="t"/>
          <a:lstStyle>
            <a:lvl1pPr marL="0" indent="0" algn="l">
              <a:lnSpc>
                <a:spcPct val="130000"/>
              </a:lnSpc>
              <a:buNone/>
              <a:defRPr sz="1800" b="0" baseline="0">
                <a:solidFill>
                  <a:schemeClr val="tx1">
                    <a:lumMod val="75000"/>
                    <a:lumOff val="25000"/>
                  </a:schemeClr>
                </a:solidFill>
                <a:latin typeface="+mj-lt"/>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21" name="文本占位符 19"/>
          <p:cNvSpPr>
            <a:spLocks noGrp="1"/>
          </p:cNvSpPr>
          <p:nvPr>
            <p:ph type="body" sz="quarter" idx="12" hasCustomPrompt="1"/>
          </p:nvPr>
        </p:nvSpPr>
        <p:spPr>
          <a:xfrm>
            <a:off x="6875388" y="2805556"/>
            <a:ext cx="3138030" cy="337452"/>
          </a:xfrm>
          <a:prstGeom prst="rect">
            <a:avLst/>
          </a:prstGeom>
        </p:spPr>
        <p:txBody>
          <a:bodyPr anchor="t"/>
          <a:lstStyle>
            <a:lvl1pPr marL="0" indent="0" algn="l">
              <a:lnSpc>
                <a:spcPct val="130000"/>
              </a:lnSpc>
              <a:buNone/>
              <a:defRPr sz="1800" b="0" baseline="0">
                <a:solidFill>
                  <a:schemeClr val="tx1">
                    <a:lumMod val="75000"/>
                    <a:lumOff val="25000"/>
                  </a:schemeClr>
                </a:solidFill>
                <a:latin typeface="+mj-lt"/>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23" name="椭圆 22"/>
          <p:cNvSpPr/>
          <p:nvPr userDrawn="1"/>
        </p:nvSpPr>
        <p:spPr>
          <a:xfrm rot="10664813">
            <a:off x="1606491" y="6429042"/>
            <a:ext cx="1192937" cy="1192937"/>
          </a:xfrm>
          <a:prstGeom prst="ellipse">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椭圆 23"/>
          <p:cNvSpPr/>
          <p:nvPr userDrawn="1"/>
        </p:nvSpPr>
        <p:spPr>
          <a:xfrm rot="10664813">
            <a:off x="-298887" y="5682735"/>
            <a:ext cx="1830324" cy="1830324"/>
          </a:xfrm>
          <a:prstGeom prst="ellipse">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椭圆 24"/>
          <p:cNvSpPr/>
          <p:nvPr userDrawn="1"/>
        </p:nvSpPr>
        <p:spPr>
          <a:xfrm rot="10664813">
            <a:off x="1049383" y="6574260"/>
            <a:ext cx="791224" cy="791224"/>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6" name="椭圆 25"/>
          <p:cNvSpPr/>
          <p:nvPr userDrawn="1"/>
        </p:nvSpPr>
        <p:spPr>
          <a:xfrm rot="10664813">
            <a:off x="2264562" y="6255404"/>
            <a:ext cx="550933" cy="550933"/>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7" name="椭圆 26"/>
          <p:cNvSpPr/>
          <p:nvPr userDrawn="1"/>
        </p:nvSpPr>
        <p:spPr>
          <a:xfrm rot="10664813">
            <a:off x="-410114" y="5359791"/>
            <a:ext cx="854438" cy="854438"/>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8" name="椭圆 27"/>
          <p:cNvSpPr/>
          <p:nvPr userDrawn="1"/>
        </p:nvSpPr>
        <p:spPr>
          <a:xfrm rot="10664813">
            <a:off x="2989615" y="6163309"/>
            <a:ext cx="243576" cy="243576"/>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9" name="椭圆 28"/>
          <p:cNvSpPr/>
          <p:nvPr userDrawn="1"/>
        </p:nvSpPr>
        <p:spPr>
          <a:xfrm rot="10664813">
            <a:off x="-101718" y="5072159"/>
            <a:ext cx="393449" cy="393449"/>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椭圆 29"/>
          <p:cNvSpPr/>
          <p:nvPr userDrawn="1"/>
        </p:nvSpPr>
        <p:spPr>
          <a:xfrm rot="10664813">
            <a:off x="534476" y="5346636"/>
            <a:ext cx="186180" cy="186180"/>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 name="椭圆 30"/>
          <p:cNvSpPr/>
          <p:nvPr userDrawn="1"/>
        </p:nvSpPr>
        <p:spPr>
          <a:xfrm rot="10664813">
            <a:off x="726986" y="5516493"/>
            <a:ext cx="121896" cy="121896"/>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2" name="椭圆 31"/>
          <p:cNvSpPr/>
          <p:nvPr userDrawn="1"/>
        </p:nvSpPr>
        <p:spPr>
          <a:xfrm rot="10664813">
            <a:off x="4381690" y="6508239"/>
            <a:ext cx="399685" cy="399685"/>
          </a:xfrm>
          <a:prstGeom prst="ellipse">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6" name="文本占位符 19"/>
          <p:cNvSpPr>
            <a:spLocks noGrp="1"/>
          </p:cNvSpPr>
          <p:nvPr>
            <p:ph type="body" sz="quarter" idx="13" hasCustomPrompt="1"/>
          </p:nvPr>
        </p:nvSpPr>
        <p:spPr>
          <a:xfrm>
            <a:off x="6875388" y="3413165"/>
            <a:ext cx="3138030" cy="337452"/>
          </a:xfrm>
          <a:prstGeom prst="rect">
            <a:avLst/>
          </a:prstGeom>
        </p:spPr>
        <p:txBody>
          <a:bodyPr anchor="t"/>
          <a:lstStyle>
            <a:lvl1pPr marL="0" indent="0" algn="l">
              <a:lnSpc>
                <a:spcPct val="130000"/>
              </a:lnSpc>
              <a:buNone/>
              <a:defRPr sz="1800" b="0" baseline="0">
                <a:solidFill>
                  <a:schemeClr val="tx1">
                    <a:lumMod val="75000"/>
                    <a:lumOff val="25000"/>
                  </a:schemeClr>
                </a:solidFill>
                <a:latin typeface="+mj-lt"/>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37" name="文本占位符 19"/>
          <p:cNvSpPr>
            <a:spLocks noGrp="1"/>
          </p:cNvSpPr>
          <p:nvPr>
            <p:ph type="body" sz="quarter" idx="14" hasCustomPrompt="1"/>
          </p:nvPr>
        </p:nvSpPr>
        <p:spPr>
          <a:xfrm>
            <a:off x="6875388" y="4020774"/>
            <a:ext cx="3138030" cy="337452"/>
          </a:xfrm>
          <a:prstGeom prst="rect">
            <a:avLst/>
          </a:prstGeom>
        </p:spPr>
        <p:txBody>
          <a:bodyPr anchor="t"/>
          <a:lstStyle>
            <a:lvl1pPr marL="0" indent="0" algn="l">
              <a:lnSpc>
                <a:spcPct val="130000"/>
              </a:lnSpc>
              <a:buNone/>
              <a:defRPr sz="1800" b="0" baseline="0">
                <a:solidFill>
                  <a:schemeClr val="tx1">
                    <a:lumMod val="75000"/>
                    <a:lumOff val="25000"/>
                  </a:schemeClr>
                </a:solidFill>
                <a:latin typeface="+mj-lt"/>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38" name="文本占位符 19"/>
          <p:cNvSpPr>
            <a:spLocks noGrp="1"/>
          </p:cNvSpPr>
          <p:nvPr>
            <p:ph type="body" sz="quarter" idx="15" hasCustomPrompt="1"/>
          </p:nvPr>
        </p:nvSpPr>
        <p:spPr>
          <a:xfrm>
            <a:off x="6875388" y="4628383"/>
            <a:ext cx="3138030" cy="337452"/>
          </a:xfrm>
          <a:prstGeom prst="rect">
            <a:avLst/>
          </a:prstGeom>
        </p:spPr>
        <p:txBody>
          <a:bodyPr anchor="t"/>
          <a:lstStyle>
            <a:lvl1pPr marL="0" indent="0" algn="l">
              <a:lnSpc>
                <a:spcPct val="130000"/>
              </a:lnSpc>
              <a:buNone/>
              <a:defRPr sz="1800" b="0" baseline="0">
                <a:solidFill>
                  <a:schemeClr val="tx1">
                    <a:lumMod val="75000"/>
                    <a:lumOff val="25000"/>
                  </a:schemeClr>
                </a:solidFill>
                <a:latin typeface="+mj-lt"/>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39" name="文本占位符 19"/>
          <p:cNvSpPr>
            <a:spLocks noGrp="1"/>
          </p:cNvSpPr>
          <p:nvPr>
            <p:ph type="body" sz="quarter" idx="16" hasCustomPrompt="1"/>
          </p:nvPr>
        </p:nvSpPr>
        <p:spPr>
          <a:xfrm>
            <a:off x="6875388" y="5235992"/>
            <a:ext cx="3138030" cy="337452"/>
          </a:xfrm>
          <a:prstGeom prst="rect">
            <a:avLst/>
          </a:prstGeom>
        </p:spPr>
        <p:txBody>
          <a:bodyPr anchor="t"/>
          <a:lstStyle>
            <a:lvl1pPr marL="0" indent="0" algn="l">
              <a:lnSpc>
                <a:spcPct val="130000"/>
              </a:lnSpc>
              <a:buNone/>
              <a:defRPr sz="1800" b="0" baseline="0">
                <a:solidFill>
                  <a:schemeClr val="tx1">
                    <a:lumMod val="75000"/>
                    <a:lumOff val="25000"/>
                  </a:schemeClr>
                </a:solidFill>
                <a:latin typeface="+mj-lt"/>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副标题页">
    <p:bg>
      <p:bgPr>
        <a:gradFill>
          <a:gsLst>
            <a:gs pos="0">
              <a:schemeClr val="bg1"/>
            </a:gs>
            <a:gs pos="67000">
              <a:schemeClr val="bg1">
                <a:lumMod val="95000"/>
              </a:schemeClr>
            </a:gs>
            <a:gs pos="100000">
              <a:schemeClr val="bg1">
                <a:lumMod val="9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椭圆 1"/>
          <p:cNvSpPr/>
          <p:nvPr userDrawn="1"/>
        </p:nvSpPr>
        <p:spPr>
          <a:xfrm>
            <a:off x="5700221" y="4382258"/>
            <a:ext cx="463298" cy="463298"/>
          </a:xfrm>
          <a:prstGeom prst="ellips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椭圆 2"/>
          <p:cNvSpPr/>
          <p:nvPr userDrawn="1"/>
        </p:nvSpPr>
        <p:spPr>
          <a:xfrm>
            <a:off x="2395015" y="1393932"/>
            <a:ext cx="3015427" cy="3015427"/>
          </a:xfrm>
          <a:prstGeom prst="ellipse">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椭圆 3"/>
          <p:cNvSpPr/>
          <p:nvPr userDrawn="1"/>
        </p:nvSpPr>
        <p:spPr>
          <a:xfrm>
            <a:off x="4010423" y="966441"/>
            <a:ext cx="1970009" cy="1970009"/>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椭圆 4"/>
          <p:cNvSpPr/>
          <p:nvPr userDrawn="1"/>
        </p:nvSpPr>
        <p:spPr>
          <a:xfrm>
            <a:off x="3582932" y="882387"/>
            <a:ext cx="854982" cy="854982"/>
          </a:xfrm>
          <a:prstGeom prst="ellipse">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椭圆 5"/>
          <p:cNvSpPr/>
          <p:nvPr userDrawn="1"/>
        </p:nvSpPr>
        <p:spPr>
          <a:xfrm>
            <a:off x="4724879" y="3332420"/>
            <a:ext cx="1076939" cy="1076939"/>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椭圆 6"/>
          <p:cNvSpPr/>
          <p:nvPr userDrawn="1"/>
        </p:nvSpPr>
        <p:spPr>
          <a:xfrm>
            <a:off x="5645533" y="3020503"/>
            <a:ext cx="334899" cy="334899"/>
          </a:xfrm>
          <a:prstGeom prst="ellipse">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椭圆 7"/>
          <p:cNvSpPr/>
          <p:nvPr userDrawn="1"/>
        </p:nvSpPr>
        <p:spPr>
          <a:xfrm>
            <a:off x="5625831" y="1737369"/>
            <a:ext cx="873483" cy="873483"/>
          </a:xfrm>
          <a:prstGeom prst="ellipse">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椭圆 8"/>
          <p:cNvSpPr/>
          <p:nvPr userDrawn="1"/>
        </p:nvSpPr>
        <p:spPr>
          <a:xfrm>
            <a:off x="4062136" y="137828"/>
            <a:ext cx="468355" cy="468355"/>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椭圆 9"/>
          <p:cNvSpPr/>
          <p:nvPr userDrawn="1"/>
        </p:nvSpPr>
        <p:spPr>
          <a:xfrm>
            <a:off x="3641582" y="-375684"/>
            <a:ext cx="724235" cy="724235"/>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文本占位符 19"/>
          <p:cNvSpPr>
            <a:spLocks noGrp="1"/>
          </p:cNvSpPr>
          <p:nvPr>
            <p:ph type="body" sz="quarter" idx="10" hasCustomPrompt="1"/>
          </p:nvPr>
        </p:nvSpPr>
        <p:spPr>
          <a:xfrm>
            <a:off x="6714703" y="3056071"/>
            <a:ext cx="3138030" cy="732453"/>
          </a:xfrm>
          <a:prstGeom prst="rect">
            <a:avLst/>
          </a:prstGeom>
        </p:spPr>
        <p:txBody>
          <a:bodyPr anchor="t"/>
          <a:lstStyle>
            <a:lvl1pPr marL="0" indent="0" algn="l">
              <a:buNone/>
              <a:defRPr sz="4800" b="1" baseline="0">
                <a:solidFill>
                  <a:schemeClr val="tx1">
                    <a:lumMod val="75000"/>
                    <a:lumOff val="25000"/>
                  </a:schemeClr>
                </a:solidFill>
                <a:latin typeface="+mj-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12" name="文本占位符 19"/>
          <p:cNvSpPr>
            <a:spLocks noGrp="1"/>
          </p:cNvSpPr>
          <p:nvPr>
            <p:ph type="body" sz="quarter" idx="11" hasCustomPrompt="1"/>
          </p:nvPr>
        </p:nvSpPr>
        <p:spPr>
          <a:xfrm>
            <a:off x="6714703" y="3878563"/>
            <a:ext cx="3138030" cy="337452"/>
          </a:xfrm>
          <a:prstGeom prst="rect">
            <a:avLst/>
          </a:prstGeom>
        </p:spPr>
        <p:txBody>
          <a:bodyPr anchor="t"/>
          <a:lstStyle>
            <a:lvl1pPr marL="0" indent="0" algn="l">
              <a:lnSpc>
                <a:spcPct val="130000"/>
              </a:lnSpc>
              <a:buNone/>
              <a:defRPr sz="1200" b="0" baseline="0">
                <a:solidFill>
                  <a:schemeClr val="bg1">
                    <a:lumMod val="50000"/>
                  </a:schemeClr>
                </a:solidFill>
                <a:latin typeface="+mj-lt"/>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13" name="椭圆 12"/>
          <p:cNvSpPr/>
          <p:nvPr userDrawn="1"/>
        </p:nvSpPr>
        <p:spPr>
          <a:xfrm>
            <a:off x="5682548" y="4938494"/>
            <a:ext cx="188314" cy="188314"/>
          </a:xfrm>
          <a:prstGeom prst="ellipse">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内容页">
    <p:bg>
      <p:bgPr>
        <a:gradFill>
          <a:gsLst>
            <a:gs pos="0">
              <a:schemeClr val="bg1"/>
            </a:gs>
            <a:gs pos="67000">
              <a:schemeClr val="bg1">
                <a:lumMod val="95000"/>
              </a:schemeClr>
            </a:gs>
            <a:gs pos="100000">
              <a:schemeClr val="bg1">
                <a:lumMod val="95000"/>
              </a:schemeClr>
            </a:gs>
          </a:gsLst>
          <a:path path="circle">
            <a:fillToRect l="50000" t="50000" r="50000" b="50000"/>
          </a:path>
        </a:gradFill>
        <a:effectLst/>
      </p:bgPr>
    </p:bg>
    <p:spTree>
      <p:nvGrpSpPr>
        <p:cNvPr id="1" name=""/>
        <p:cNvGrpSpPr/>
        <p:nvPr/>
      </p:nvGrpSpPr>
      <p:grpSpPr>
        <a:xfrm>
          <a:off x="0" y="0"/>
          <a:ext cx="0" cy="0"/>
          <a:chOff x="0" y="0"/>
          <a:chExt cx="0" cy="0"/>
        </a:xfrm>
      </p:grpSpPr>
      <p:grpSp>
        <p:nvGrpSpPr>
          <p:cNvPr id="12" name="组 11"/>
          <p:cNvGrpSpPr/>
          <p:nvPr userDrawn="1"/>
        </p:nvGrpSpPr>
        <p:grpSpPr>
          <a:xfrm rot="10800000">
            <a:off x="7521312" y="-553388"/>
            <a:ext cx="5191489" cy="2549820"/>
            <a:chOff x="-410114" y="5072159"/>
            <a:chExt cx="5191489" cy="2549820"/>
          </a:xfrm>
        </p:grpSpPr>
        <p:sp>
          <p:nvSpPr>
            <p:cNvPr id="2" name="椭圆 1"/>
            <p:cNvSpPr/>
            <p:nvPr userDrawn="1"/>
          </p:nvSpPr>
          <p:spPr>
            <a:xfrm rot="10664813">
              <a:off x="1606491" y="6429042"/>
              <a:ext cx="1192937" cy="1192937"/>
            </a:xfrm>
            <a:prstGeom prst="ellipse">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椭圆 2"/>
            <p:cNvSpPr/>
            <p:nvPr userDrawn="1"/>
          </p:nvSpPr>
          <p:spPr>
            <a:xfrm rot="10664813">
              <a:off x="-298887" y="5682735"/>
              <a:ext cx="1830324" cy="1830324"/>
            </a:xfrm>
            <a:prstGeom prst="ellipse">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椭圆 3"/>
            <p:cNvSpPr/>
            <p:nvPr userDrawn="1"/>
          </p:nvSpPr>
          <p:spPr>
            <a:xfrm rot="10664813">
              <a:off x="1049383" y="6574260"/>
              <a:ext cx="791224" cy="791224"/>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椭圆 4"/>
            <p:cNvSpPr/>
            <p:nvPr userDrawn="1"/>
          </p:nvSpPr>
          <p:spPr>
            <a:xfrm rot="10664813">
              <a:off x="2264562" y="6255404"/>
              <a:ext cx="550933" cy="550933"/>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椭圆 5"/>
            <p:cNvSpPr/>
            <p:nvPr userDrawn="1"/>
          </p:nvSpPr>
          <p:spPr>
            <a:xfrm rot="10664813">
              <a:off x="-410114" y="5359791"/>
              <a:ext cx="854438" cy="854438"/>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椭圆 6"/>
            <p:cNvSpPr/>
            <p:nvPr userDrawn="1"/>
          </p:nvSpPr>
          <p:spPr>
            <a:xfrm rot="10664813">
              <a:off x="2989615" y="6163309"/>
              <a:ext cx="243576" cy="243576"/>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椭圆 7"/>
            <p:cNvSpPr/>
            <p:nvPr userDrawn="1"/>
          </p:nvSpPr>
          <p:spPr>
            <a:xfrm rot="10664813">
              <a:off x="-101718" y="5072159"/>
              <a:ext cx="393449" cy="393449"/>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椭圆 8"/>
            <p:cNvSpPr/>
            <p:nvPr userDrawn="1"/>
          </p:nvSpPr>
          <p:spPr>
            <a:xfrm rot="10664813">
              <a:off x="534476" y="5346636"/>
              <a:ext cx="186180" cy="186180"/>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椭圆 9"/>
            <p:cNvSpPr/>
            <p:nvPr userDrawn="1"/>
          </p:nvSpPr>
          <p:spPr>
            <a:xfrm rot="10664813">
              <a:off x="726986" y="5516493"/>
              <a:ext cx="121896" cy="121896"/>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椭圆 10"/>
            <p:cNvSpPr/>
            <p:nvPr userDrawn="1"/>
          </p:nvSpPr>
          <p:spPr>
            <a:xfrm rot="10664813">
              <a:off x="4381690" y="6508239"/>
              <a:ext cx="399685" cy="399685"/>
            </a:xfrm>
            <a:prstGeom prst="ellipse">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13" name="椭圆 12"/>
          <p:cNvSpPr/>
          <p:nvPr userDrawn="1"/>
        </p:nvSpPr>
        <p:spPr>
          <a:xfrm rot="10664813">
            <a:off x="1407707" y="6689145"/>
            <a:ext cx="1192937" cy="1192937"/>
          </a:xfrm>
          <a:prstGeom prst="ellipse">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椭圆 13"/>
          <p:cNvSpPr/>
          <p:nvPr userDrawn="1"/>
        </p:nvSpPr>
        <p:spPr>
          <a:xfrm rot="10664813">
            <a:off x="-497671" y="5942838"/>
            <a:ext cx="1830324" cy="1830324"/>
          </a:xfrm>
          <a:prstGeom prst="ellipse">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椭圆 14"/>
          <p:cNvSpPr/>
          <p:nvPr userDrawn="1"/>
        </p:nvSpPr>
        <p:spPr>
          <a:xfrm rot="10664813">
            <a:off x="850599" y="6834363"/>
            <a:ext cx="791224" cy="791224"/>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椭圆 15"/>
          <p:cNvSpPr/>
          <p:nvPr userDrawn="1"/>
        </p:nvSpPr>
        <p:spPr>
          <a:xfrm rot="10664813">
            <a:off x="2065778" y="6515507"/>
            <a:ext cx="550933" cy="550933"/>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椭圆 16"/>
          <p:cNvSpPr/>
          <p:nvPr userDrawn="1"/>
        </p:nvSpPr>
        <p:spPr>
          <a:xfrm rot="10664813">
            <a:off x="-608898" y="5619894"/>
            <a:ext cx="854438" cy="854438"/>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椭圆 17"/>
          <p:cNvSpPr/>
          <p:nvPr userDrawn="1"/>
        </p:nvSpPr>
        <p:spPr>
          <a:xfrm rot="10664813">
            <a:off x="2790831" y="6423412"/>
            <a:ext cx="243576" cy="243576"/>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椭圆 18"/>
          <p:cNvSpPr/>
          <p:nvPr userDrawn="1"/>
        </p:nvSpPr>
        <p:spPr>
          <a:xfrm rot="10664813">
            <a:off x="-300502" y="5332262"/>
            <a:ext cx="393449" cy="393449"/>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椭圆 19"/>
          <p:cNvSpPr/>
          <p:nvPr userDrawn="1"/>
        </p:nvSpPr>
        <p:spPr>
          <a:xfrm rot="10664813">
            <a:off x="335692" y="5606739"/>
            <a:ext cx="186180" cy="186180"/>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椭圆 20"/>
          <p:cNvSpPr/>
          <p:nvPr userDrawn="1"/>
        </p:nvSpPr>
        <p:spPr>
          <a:xfrm rot="10664813">
            <a:off x="528202" y="5776596"/>
            <a:ext cx="121896" cy="121896"/>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 name="椭圆 21"/>
          <p:cNvSpPr/>
          <p:nvPr userDrawn="1"/>
        </p:nvSpPr>
        <p:spPr>
          <a:xfrm rot="10664813">
            <a:off x="4182906" y="6768342"/>
            <a:ext cx="399685" cy="399685"/>
          </a:xfrm>
          <a:prstGeom prst="ellipse">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文本占位符 19"/>
          <p:cNvSpPr>
            <a:spLocks noGrp="1"/>
          </p:cNvSpPr>
          <p:nvPr>
            <p:ph type="body" sz="quarter" idx="11" hasCustomPrompt="1"/>
          </p:nvPr>
        </p:nvSpPr>
        <p:spPr>
          <a:xfrm>
            <a:off x="435160" y="251636"/>
            <a:ext cx="3401344" cy="405376"/>
          </a:xfrm>
          <a:prstGeom prst="rect">
            <a:avLst/>
          </a:prstGeom>
        </p:spPr>
        <p:txBody>
          <a:bodyPr anchor="t"/>
          <a:lstStyle>
            <a:lvl1pPr marL="0" indent="0" algn="l">
              <a:lnSpc>
                <a:spcPct val="130000"/>
              </a:lnSpc>
              <a:buNone/>
              <a:defRPr sz="1800" b="1" baseline="0">
                <a:solidFill>
                  <a:schemeClr val="tx1">
                    <a:lumMod val="75000"/>
                    <a:lumOff val="25000"/>
                  </a:schemeClr>
                </a:solidFill>
                <a:latin typeface="+mj-lt"/>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空白页">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标注页">
    <p:bg>
      <p:bgPr>
        <a:solidFill>
          <a:srgbClr val="E73A1C"/>
        </a:solidFill>
        <a:effectLst/>
      </p:bgPr>
    </p:bg>
    <p:spTree>
      <p:nvGrpSpPr>
        <p:cNvPr id="1" name=""/>
        <p:cNvGrpSpPr/>
        <p:nvPr/>
      </p:nvGrpSpPr>
      <p:grpSpPr>
        <a:xfrm>
          <a:off x="0" y="0"/>
          <a:ext cx="0" cy="0"/>
          <a:chOff x="0" y="0"/>
          <a:chExt cx="0" cy="0"/>
        </a:xfrm>
      </p:grpSpPr>
      <p:sp>
        <p:nvSpPr>
          <p:cNvPr id="6" name="矩形 5"/>
          <p:cNvSpPr/>
          <p:nvPr userDrawn="1"/>
        </p:nvSpPr>
        <p:spPr>
          <a:xfrm>
            <a:off x="440603" y="759873"/>
            <a:ext cx="662361" cy="379656"/>
          </a:xfrm>
          <a:prstGeom prst="rect">
            <a:avLst/>
          </a:prstGeom>
        </p:spPr>
        <p:txBody>
          <a:bodyPr wrap="none">
            <a:spAutoFit/>
          </a:bodyPr>
          <a:lstStyle/>
          <a:p>
            <a:pPr marL="0" marR="0" lvl="0" indent="0" defTabSz="608965" eaLnBrk="1" fontAlgn="auto" latinLnBrk="0" hangingPunct="1">
              <a:lnSpc>
                <a:spcPct val="100000"/>
              </a:lnSpc>
              <a:spcBef>
                <a:spcPts val="0"/>
              </a:spcBef>
              <a:spcAft>
                <a:spcPts val="0"/>
              </a:spcAft>
              <a:buClrTx/>
              <a:buSzTx/>
              <a:buFontTx/>
              <a:buNone/>
              <a:defRPr/>
            </a:pPr>
            <a:r>
              <a:rPr kumimoji="0" lang="zh-CN" altLang="en-US" sz="18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rPr>
              <a:t>标注</a:t>
            </a:r>
          </a:p>
        </p:txBody>
      </p:sp>
      <p:sp>
        <p:nvSpPr>
          <p:cNvPr id="11" name="矩形 10"/>
          <p:cNvSpPr/>
          <p:nvPr userDrawn="1"/>
        </p:nvSpPr>
        <p:spPr>
          <a:xfrm>
            <a:off x="2572589" y="759873"/>
            <a:ext cx="1402001" cy="3453253"/>
          </a:xfrm>
          <a:prstGeom prst="rect">
            <a:avLst/>
          </a:prstGeom>
        </p:spPr>
        <p:txBody>
          <a:bodyPr wrap="square">
            <a:spAutoFit/>
          </a:bodyPr>
          <a:lstStyle/>
          <a:p>
            <a:pPr marL="0" marR="0" lvl="0" indent="0" defTabSz="608965" eaLnBrk="1" fontAlgn="auto" latinLnBrk="0" hangingPunct="1">
              <a:lnSpc>
                <a:spcPct val="130000"/>
              </a:lnSpc>
              <a:spcBef>
                <a:spcPts val="0"/>
              </a:spcBef>
              <a:spcAft>
                <a:spcPts val="0"/>
              </a:spcAft>
              <a:buClrTx/>
              <a:buSzTx/>
              <a:buFontTx/>
              <a:buNone/>
              <a:defRPr/>
            </a:pPr>
            <a:r>
              <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rPr>
              <a:t>字体使用 </a:t>
            </a: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r>
              <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rPr>
              <a:t>行距</a:t>
            </a: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r>
              <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rPr>
              <a:t>背景图片出处</a:t>
            </a:r>
          </a:p>
          <a:p>
            <a:pPr marL="0" marR="0" lvl="0" indent="0" defTabSz="608965" eaLnBrk="1" fontAlgn="auto" latinLnBrk="0" hangingPunct="1">
              <a:lnSpc>
                <a:spcPct val="130000"/>
              </a:lnSpc>
              <a:spcBef>
                <a:spcPts val="0"/>
              </a:spcBef>
              <a:spcAft>
                <a:spcPts val="0"/>
              </a:spcAft>
              <a:buClrTx/>
              <a:buSzTx/>
              <a:buFontTx/>
              <a:buNone/>
              <a:defRPr/>
            </a:pPr>
            <a:endPar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r>
              <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rPr>
              <a:t>声明</a:t>
            </a: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p:txBody>
      </p:sp>
      <p:sp>
        <p:nvSpPr>
          <p:cNvPr id="12" name="矩形 11"/>
          <p:cNvSpPr/>
          <p:nvPr userDrawn="1"/>
        </p:nvSpPr>
        <p:spPr>
          <a:xfrm>
            <a:off x="4153010" y="759873"/>
            <a:ext cx="7074345" cy="4239879"/>
          </a:xfrm>
          <a:prstGeom prst="rect">
            <a:avLst/>
          </a:prstGeom>
        </p:spPr>
        <p:txBody>
          <a:bodyPr wrap="square">
            <a:spAutoFit/>
          </a:bodyPr>
          <a:lstStyle/>
          <a:p>
            <a:pPr marL="0" marR="0" lvl="0" indent="0" defTabSz="914400" eaLnBrk="1" fontAlgn="auto" latinLnBrk="0" hangingPunct="1">
              <a:lnSpc>
                <a:spcPct val="130000"/>
              </a:lnSpc>
              <a:spcBef>
                <a:spcPts val="0"/>
              </a:spcBef>
              <a:spcAft>
                <a:spcPts val="0"/>
              </a:spcAft>
              <a:buClrTx/>
              <a:buSzTx/>
              <a:buFontTx/>
              <a:buNone/>
              <a:defRPr/>
            </a:pPr>
            <a:r>
              <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rPr>
              <a:t>英文 </a:t>
            </a:r>
            <a:r>
              <a:rPr kumimoji="0" lang="en-US" altLang="zh-CN" sz="1400" b="0" i="0" u="none" strike="noStrike" kern="0" cap="none" spc="0" normalizeH="0" baseline="0" noProof="0" dirty="0">
                <a:ln>
                  <a:noFill/>
                </a:ln>
                <a:solidFill>
                  <a:srgbClr val="FFFFFF"/>
                </a:solidFill>
                <a:effectLst/>
                <a:uLnTx/>
                <a:uFillTx/>
                <a:latin typeface="Segoe UI Light" panose="020B0502040204020203" charset="0"/>
                <a:ea typeface="Segoe UI Light" panose="020B0502040204020203" charset="0"/>
                <a:cs typeface="Segoe UI Light" panose="020B0502040204020203" charset="0"/>
              </a:rPr>
              <a:t>Segoe UI</a:t>
            </a:r>
            <a:endParaRPr kumimoji="0" lang="zh-CN" altLang="en-US" sz="1400" b="0" i="0" u="none" strike="noStrike" kern="0" cap="none" spc="0" normalizeH="0" baseline="0" noProof="0" dirty="0">
              <a:ln>
                <a:noFill/>
              </a:ln>
              <a:solidFill>
                <a:srgbClr val="FFFFFF"/>
              </a:solidFill>
              <a:effectLst/>
              <a:uLnTx/>
              <a:uFillTx/>
              <a:latin typeface="Segoe UI Light" panose="020B0502040204020203" charset="0"/>
              <a:ea typeface="Segoe UI Light" panose="020B0502040204020203" charset="0"/>
              <a:cs typeface="Segoe UI Light" panose="020B0502040204020203" charset="0"/>
            </a:endParaRPr>
          </a:p>
          <a:p>
            <a:pPr marL="0" marR="0" lvl="0" indent="0" defTabSz="914400"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r>
              <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rPr>
              <a:t>中文 微软雅黑</a:t>
            </a: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r>
              <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rPr>
              <a:t>正文 </a:t>
            </a:r>
            <a:r>
              <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rPr>
              <a:t>1.3</a:t>
            </a: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r>
              <a:rPr kumimoji="0" lang="en-US" altLang="zh-CN" sz="1400" b="0" i="0" u="none" strike="noStrike" kern="0" cap="none" spc="0" normalizeH="0" baseline="0" noProof="0" dirty="0" err="1">
                <a:ln>
                  <a:noFill/>
                </a:ln>
                <a:solidFill>
                  <a:srgbClr val="FFFFFF"/>
                </a:solidFill>
                <a:effectLst/>
                <a:uLnTx/>
                <a:uFillTx/>
                <a:latin typeface="Segoe UI Light" panose="020B0502040204020203"/>
                <a:ea typeface="微软雅黑" panose="020B0503020204020204" charset="-122"/>
                <a:cs typeface="Segoe UI Light" panose="020B0502040204020203"/>
              </a:rPr>
              <a:t>cn.bing.com</a:t>
            </a:r>
            <a:endPar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algn="l" defTabSz="608965" rtl="0" eaLnBrk="1" fontAlgn="auto" latinLnBrk="0" hangingPunct="1">
              <a:lnSpc>
                <a:spcPct val="130000"/>
              </a:lnSpc>
              <a:spcBef>
                <a:spcPts val="0"/>
              </a:spcBef>
              <a:spcAft>
                <a:spcPts val="0"/>
              </a:spcAft>
              <a:buClrTx/>
              <a:buSzTx/>
              <a:buFontTx/>
              <a:buNone/>
              <a:defRPr/>
            </a:pPr>
            <a:r>
              <a:rPr kumimoji="0" lang="zh-CN" altLang="en-US" sz="1335" b="0" i="0" u="none" strike="noStrike" kern="1200" cap="none" spc="0" normalizeH="0" baseline="0" noProof="0" dirty="0">
                <a:ln>
                  <a:noFill/>
                </a:ln>
                <a:solidFill>
                  <a:prstClr val="white"/>
                </a:solidFill>
                <a:effectLst/>
                <a:uLnTx/>
                <a:uFillTx/>
                <a:latin typeface="Century Gothic"/>
                <a:ea typeface="微软雅黑" panose="020B0503020204020204" charset="-122"/>
                <a:cs typeface="+mn-cs"/>
              </a:rPr>
              <a:t>本网站所提供的任何信息内容（包括但不限于 </a:t>
            </a:r>
            <a:r>
              <a:rPr kumimoji="0" lang="en-US" altLang="zh-CN"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PPT</a:t>
            </a:r>
            <a:r>
              <a:rPr kumimoji="0" lang="zh-CN" altLang="en-US"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 </a:t>
            </a:r>
            <a:r>
              <a:rPr kumimoji="0" lang="zh-CN" altLang="en-US" sz="1335" b="0" i="0" u="none" strike="noStrike" kern="1200" cap="none" spc="0" normalizeH="0" baseline="0" noProof="0" dirty="0">
                <a:ln>
                  <a:noFill/>
                </a:ln>
                <a:solidFill>
                  <a:prstClr val="white"/>
                </a:solidFill>
                <a:effectLst/>
                <a:uLnTx/>
                <a:uFillTx/>
                <a:latin typeface="Century Gothic"/>
                <a:ea typeface="微软雅黑" panose="020B0503020204020204" charset="-122"/>
                <a:cs typeface="+mn-cs"/>
              </a:rPr>
              <a:t>模板、</a:t>
            </a:r>
            <a:r>
              <a:rPr kumimoji="0" lang="en-US" altLang="zh-CN"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Word</a:t>
            </a:r>
            <a:r>
              <a:rPr kumimoji="0" lang="zh-CN" altLang="en-US"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 </a:t>
            </a:r>
            <a:r>
              <a:rPr kumimoji="0" lang="zh-CN" altLang="en-US" sz="1335" b="0" i="0" u="none" strike="noStrike" kern="1200" cap="none" spc="0" normalizeH="0" baseline="0" noProof="0" dirty="0">
                <a:ln>
                  <a:noFill/>
                </a:ln>
                <a:solidFill>
                  <a:prstClr val="white"/>
                </a:solidFill>
                <a:effectLst/>
                <a:uLnTx/>
                <a:uFillTx/>
                <a:latin typeface="Century Gothic"/>
                <a:ea typeface="微软雅黑" panose="020B0503020204020204" charset="-122"/>
                <a:cs typeface="+mn-cs"/>
              </a:rPr>
              <a:t>文档、</a:t>
            </a:r>
            <a:r>
              <a:rPr kumimoji="0" lang="en-US" altLang="zh-CN"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Excel</a:t>
            </a:r>
            <a:r>
              <a:rPr kumimoji="0" lang="zh-CN" altLang="en-US"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 </a:t>
            </a:r>
            <a:r>
              <a:rPr kumimoji="0" lang="zh-CN" altLang="en-US" sz="1335" b="0" i="0" u="none" strike="noStrike" kern="1200" cap="none" spc="0" normalizeH="0" baseline="0" noProof="0" dirty="0">
                <a:ln>
                  <a:noFill/>
                </a:ln>
                <a:solidFill>
                  <a:prstClr val="white"/>
                </a:solidFill>
                <a:effectLst/>
                <a:uLnTx/>
                <a:uFillTx/>
                <a:latin typeface="Century Gothic"/>
                <a:ea typeface="微软雅黑" panose="020B0503020204020204" charset="-122"/>
                <a:cs typeface="+mn-cs"/>
              </a:rPr>
              <a:t>图表、图片素材等）均受</a:t>
            </a:r>
            <a:r>
              <a:rPr kumimoji="0" lang="en-US" altLang="zh-CN" sz="1335" b="0" i="0" u="none" strike="noStrike" kern="1200" cap="none" spc="0" normalizeH="0" baseline="0" noProof="0" dirty="0">
                <a:ln>
                  <a:noFill/>
                </a:ln>
                <a:solidFill>
                  <a:prstClr val="white"/>
                </a:solidFill>
                <a:effectLst/>
                <a:uLnTx/>
                <a:uFillTx/>
                <a:latin typeface="Century Gothic"/>
                <a:ea typeface="微软雅黑" panose="020B050302020402020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a:ea typeface="微软雅黑" panose="020B0503020204020204" charset="-122"/>
                <a:cs typeface="+mn-cs"/>
              </a:rPr>
              <a:t>中华人民共和国著作权法</a:t>
            </a:r>
            <a:r>
              <a:rPr kumimoji="0" lang="en-US" altLang="zh-CN" sz="1335" b="0" i="0" u="none" strike="noStrike" kern="1200" cap="none" spc="0" normalizeH="0" baseline="0" noProof="0" dirty="0">
                <a:ln>
                  <a:noFill/>
                </a:ln>
                <a:solidFill>
                  <a:prstClr val="white"/>
                </a:solidFill>
                <a:effectLst/>
                <a:uLnTx/>
                <a:uFillTx/>
                <a:latin typeface="Century Gothic"/>
                <a:ea typeface="微软雅黑" panose="020B050302020402020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a:ea typeface="微软雅黑" panose="020B0503020204020204" charset="-122"/>
                <a:cs typeface="+mn-cs"/>
              </a:rPr>
              <a:t>、</a:t>
            </a:r>
            <a:r>
              <a:rPr kumimoji="0" lang="en-US" altLang="zh-CN" sz="1335" b="0" i="0" u="none" strike="noStrike" kern="1200" cap="none" spc="0" normalizeH="0" baseline="0" noProof="0" dirty="0">
                <a:ln>
                  <a:noFill/>
                </a:ln>
                <a:solidFill>
                  <a:prstClr val="white"/>
                </a:solidFill>
                <a:effectLst/>
                <a:uLnTx/>
                <a:uFillTx/>
                <a:latin typeface="Century Gothic"/>
                <a:ea typeface="微软雅黑" panose="020B050302020402020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a:ea typeface="微软雅黑" panose="020B0503020204020204" charset="-122"/>
                <a:cs typeface="+mn-cs"/>
              </a:rPr>
              <a:t>信息网络传播权保护条例</a:t>
            </a:r>
            <a:r>
              <a:rPr kumimoji="0" lang="en-US" altLang="zh-CN" sz="1335" b="0" i="0" u="none" strike="noStrike" kern="1200" cap="none" spc="0" normalizeH="0" baseline="0" noProof="0" dirty="0">
                <a:ln>
                  <a:noFill/>
                </a:ln>
                <a:solidFill>
                  <a:prstClr val="white"/>
                </a:solidFill>
                <a:effectLst/>
                <a:uLnTx/>
                <a:uFillTx/>
                <a:latin typeface="Century Gothic"/>
                <a:ea typeface="微软雅黑" panose="020B050302020402020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a:ea typeface="微软雅黑" panose="020B0503020204020204" charset="-122"/>
                <a:cs typeface="+mn-cs"/>
              </a:rPr>
              <a:t>及其他适用的法律法规的保护，未经权利人书面明确授权，信息内容的任何部分</a:t>
            </a:r>
            <a:r>
              <a:rPr kumimoji="0" lang="en-US" altLang="zh-CN" sz="1335" b="0" i="0" u="none" strike="noStrike" kern="1200" cap="none" spc="0" normalizeH="0" baseline="0" noProof="0" dirty="0">
                <a:ln>
                  <a:noFill/>
                </a:ln>
                <a:solidFill>
                  <a:prstClr val="white"/>
                </a:solidFill>
                <a:effectLst/>
                <a:uLnTx/>
                <a:uFillTx/>
                <a:latin typeface="Century Gothic"/>
                <a:ea typeface="微软雅黑" panose="020B050302020402020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a:ea typeface="微软雅黑" panose="020B0503020204020204" charset="-122"/>
                <a:cs typeface="+mn-cs"/>
              </a:rPr>
              <a:t>包括图片或图表</a:t>
            </a:r>
            <a:r>
              <a:rPr kumimoji="0" lang="en-US" altLang="zh-CN" sz="1335" b="0" i="0" u="none" strike="noStrike" kern="1200" cap="none" spc="0" normalizeH="0" baseline="0" noProof="0" dirty="0">
                <a:ln>
                  <a:noFill/>
                </a:ln>
                <a:solidFill>
                  <a:prstClr val="white"/>
                </a:solidFill>
                <a:effectLst/>
                <a:uLnTx/>
                <a:uFillTx/>
                <a:latin typeface="Century Gothic"/>
                <a:ea typeface="微软雅黑" panose="020B050302020402020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a:ea typeface="微软雅黑" panose="020B0503020204020204" charset="-122"/>
                <a:cs typeface="+mn-cs"/>
              </a:rPr>
              <a:t>不得被全部或部分的复制、传播、销售，否则将承担法律责任。</a:t>
            </a:r>
          </a:p>
        </p:txBody>
      </p:sp>
      <p:sp>
        <p:nvSpPr>
          <p:cNvPr id="13" name="矩形 12"/>
          <p:cNvSpPr/>
          <p:nvPr userDrawn="1"/>
        </p:nvSpPr>
        <p:spPr>
          <a:xfrm>
            <a:off x="440603" y="182445"/>
            <a:ext cx="777777" cy="246221"/>
          </a:xfrm>
          <a:prstGeom prst="rect">
            <a:avLst/>
          </a:prstGeom>
        </p:spPr>
        <p:txBody>
          <a:bodyPr wrap="none">
            <a:spAutoFit/>
          </a:bodyPr>
          <a:lstStyle/>
          <a:p>
            <a:pPr marL="0" marR="0" lvl="0" indent="0" defTabSz="608965" eaLnBrk="1" fontAlgn="auto" latinLnBrk="0" hangingPunct="1">
              <a:lnSpc>
                <a:spcPct val="100000"/>
              </a:lnSpc>
              <a:spcBef>
                <a:spcPts val="0"/>
              </a:spcBef>
              <a:spcAft>
                <a:spcPts val="0"/>
              </a:spcAft>
              <a:buClrTx/>
              <a:buSzTx/>
              <a:buFontTx/>
              <a:buNone/>
              <a:defRPr/>
            </a:pPr>
            <a:r>
              <a:rPr kumimoji="1" lang="en-US" altLang="zh-CN" sz="1000" b="0" i="0" u="none" strike="noStrike" kern="0" cap="none" spc="0" normalizeH="0" baseline="0" noProof="0" dirty="0">
                <a:ln>
                  <a:noFill/>
                </a:ln>
                <a:solidFill>
                  <a:prstClr val="white"/>
                </a:solidFill>
                <a:effectLst/>
                <a:uLnTx/>
                <a:uFillTx/>
                <a:latin typeface="Segoe UI Light" panose="020B0502040204020203"/>
                <a:ea typeface="微软雅黑" panose="020B0503020204020204" charset="-122"/>
                <a:cs typeface="Segoe UI Light" panose="020B0502040204020203"/>
              </a:rPr>
              <a:t>OfficePLUS</a:t>
            </a:r>
            <a:endParaRPr kumimoji="0" lang="zh-CN" altLang="en-US" sz="1000" b="0" i="0" u="none" strike="noStrike" kern="0" cap="none" spc="0" normalizeH="0" baseline="0" noProof="0" dirty="0">
              <a:ln>
                <a:noFill/>
              </a:ln>
              <a:solidFill>
                <a:prstClr val="white"/>
              </a:solidFill>
              <a:effectLst/>
              <a:uLnTx/>
              <a:uFillTx/>
              <a:latin typeface="Segoe UI Light" panose="020B0502040204020203"/>
              <a:ea typeface="微软雅黑" panose="020B0503020204020204" charset="-122"/>
              <a:cs typeface="Segoe UI Light" panose="020B0502040204020203"/>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slideLayout" Target="../slideLayouts/slideLayout10.xml"/><Relationship Id="rId1" Type="http://schemas.openxmlformats.org/officeDocument/2006/relationships/slideLayout" Target="../slideLayouts/slideLayout9.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2801256" y="2383970"/>
            <a:ext cx="6382570" cy="2254885"/>
          </a:xfrm>
        </p:spPr>
        <p:txBody>
          <a:bodyPr/>
          <a:lstStyle/>
          <a:p>
            <a:pPr>
              <a:lnSpc>
                <a:spcPct val="150000"/>
              </a:lnSpc>
            </a:pPr>
            <a:r>
              <a:rPr kumimoji="1" lang="zh-CN" altLang="en-US" dirty="0"/>
              <a:t>南京</a:t>
            </a:r>
            <a:r>
              <a:rPr kumimoji="1" lang="zh-CN" altLang="en-US" dirty="0" smtClean="0"/>
              <a:t>大学创新项目答辩</a:t>
            </a:r>
            <a:endParaRPr kumimoji="1" lang="zh-CN" altLang="en-US" dirty="0"/>
          </a:p>
        </p:txBody>
      </p:sp>
      <p:sp>
        <p:nvSpPr>
          <p:cNvPr id="3" name="文本占位符 2"/>
          <p:cNvSpPr>
            <a:spLocks noGrp="1"/>
          </p:cNvSpPr>
          <p:nvPr>
            <p:ph type="body" sz="quarter" idx="11"/>
          </p:nvPr>
        </p:nvSpPr>
        <p:spPr>
          <a:xfrm>
            <a:off x="6126336" y="4252483"/>
            <a:ext cx="4896091" cy="1565063"/>
          </a:xfrm>
        </p:spPr>
        <p:txBody>
          <a:bodyPr/>
          <a:lstStyle/>
          <a:p>
            <a:r>
              <a:rPr kumimoji="1" lang="en-US" altLang="zh-CN" sz="3600" b="1" dirty="0" smtClean="0"/>
              <a:t>——</a:t>
            </a:r>
            <a:r>
              <a:rPr kumimoji="1" lang="zh-CN" altLang="en-US" sz="3600" b="1" dirty="0" smtClean="0"/>
              <a:t>移动端的建筑三维重建与风格鉴别应用</a:t>
            </a:r>
            <a:endParaRPr kumimoji="1" lang="en-US" sz="3600" b="1" dirty="0"/>
          </a:p>
        </p:txBody>
      </p:sp>
    </p:spTree>
    <p:extLst>
      <p:ext uri="{BB962C8B-B14F-4D97-AF65-F5344CB8AC3E}">
        <p14:creationId xmlns:p14="http://schemas.microsoft.com/office/powerpoint/2010/main" val="137179236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450006" y="3215523"/>
            <a:ext cx="3427474" cy="732453"/>
          </a:xfrm>
        </p:spPr>
        <p:txBody>
          <a:bodyPr/>
          <a:lstStyle/>
          <a:p>
            <a:r>
              <a:rPr kumimoji="1" lang="zh-CN" altLang="en-US" dirty="0"/>
              <a:t>主要内容</a:t>
            </a:r>
          </a:p>
        </p:txBody>
      </p:sp>
      <p:grpSp>
        <p:nvGrpSpPr>
          <p:cNvPr id="13" name="组合 12"/>
          <p:cNvGrpSpPr/>
          <p:nvPr/>
        </p:nvGrpSpPr>
        <p:grpSpPr>
          <a:xfrm>
            <a:off x="5139288" y="2248535"/>
            <a:ext cx="5142136" cy="2665730"/>
            <a:chOff x="11027" y="4455"/>
            <a:chExt cx="4942" cy="4198"/>
          </a:xfrm>
        </p:grpSpPr>
        <p:sp>
          <p:nvSpPr>
            <p:cNvPr id="9" name="文本占位符 2"/>
            <p:cNvSpPr>
              <a:spLocks noGrp="1"/>
            </p:cNvSpPr>
            <p:nvPr/>
          </p:nvSpPr>
          <p:spPr>
            <a:xfrm>
              <a:off x="11027" y="4455"/>
              <a:ext cx="4942" cy="531"/>
            </a:xfrm>
            <a:prstGeom prst="rect">
              <a:avLst/>
            </a:prstGeom>
          </p:spPr>
          <p:txBody>
            <a:bodyPr anchor="t"/>
            <a:lstStyle>
              <a:lvl1pPr marL="0" indent="0" algn="l" defTabSz="914400" rtl="0" eaLnBrk="1" latinLnBrk="0" hangingPunct="1">
                <a:lnSpc>
                  <a:spcPct val="130000"/>
                </a:lnSpc>
                <a:spcBef>
                  <a:spcPts val="1000"/>
                </a:spcBef>
                <a:buFont typeface="Arial" panose="020B0604020202020204" pitchFamily="34" charset="0"/>
                <a:buNone/>
                <a:defRPr sz="1800" b="0" kern="1200" baseline="0">
                  <a:solidFill>
                    <a:schemeClr val="tx1">
                      <a:lumMod val="75000"/>
                      <a:lumOff val="25000"/>
                    </a:schemeClr>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en-US" altLang="zh-CN" sz="2400" b="1" dirty="0"/>
                <a:t>01</a:t>
              </a:r>
              <a:r>
                <a:rPr kumimoji="1" lang="zh-CN" altLang="en-US" sz="2400" dirty="0"/>
                <a:t>   </a:t>
              </a:r>
              <a:r>
                <a:rPr kumimoji="1" lang="zh-CN" altLang="en-US" sz="2400" dirty="0" smtClean="0"/>
                <a:t>研究背景</a:t>
              </a:r>
              <a:endParaRPr kumimoji="1" lang="zh-CN" altLang="en-US" sz="2400" dirty="0"/>
            </a:p>
          </p:txBody>
        </p:sp>
        <p:sp>
          <p:nvSpPr>
            <p:cNvPr id="10" name="文本占位符 3"/>
            <p:cNvSpPr>
              <a:spLocks noGrp="1"/>
            </p:cNvSpPr>
            <p:nvPr/>
          </p:nvSpPr>
          <p:spPr>
            <a:xfrm>
              <a:off x="11027" y="5677"/>
              <a:ext cx="4942" cy="531"/>
            </a:xfrm>
            <a:prstGeom prst="rect">
              <a:avLst/>
            </a:prstGeom>
          </p:spPr>
          <p:txBody>
            <a:bodyPr anchor="t"/>
            <a:lstStyle>
              <a:lvl1pPr marL="0" indent="0" algn="l" defTabSz="914400" rtl="0" eaLnBrk="1" latinLnBrk="0" hangingPunct="1">
                <a:lnSpc>
                  <a:spcPct val="130000"/>
                </a:lnSpc>
                <a:spcBef>
                  <a:spcPts val="1000"/>
                </a:spcBef>
                <a:buFont typeface="Arial" panose="020B0604020202020204" pitchFamily="34" charset="0"/>
                <a:buNone/>
                <a:defRPr sz="1800" b="0" kern="1200" baseline="0">
                  <a:solidFill>
                    <a:schemeClr val="tx1">
                      <a:lumMod val="75000"/>
                      <a:lumOff val="25000"/>
                    </a:schemeClr>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en-US" altLang="zh-CN" sz="2400" b="1" dirty="0"/>
                <a:t>02</a:t>
              </a:r>
              <a:r>
                <a:rPr kumimoji="1" lang="zh-CN" altLang="en-US" sz="2400" dirty="0"/>
                <a:t>   </a:t>
              </a:r>
              <a:r>
                <a:rPr kumimoji="1" lang="zh-CN" altLang="en-US" sz="2400" dirty="0" smtClean="0"/>
                <a:t>应用特点介绍</a:t>
              </a:r>
              <a:endParaRPr kumimoji="1" lang="zh-CN" altLang="en-US" sz="2400" dirty="0"/>
            </a:p>
          </p:txBody>
        </p:sp>
        <p:sp>
          <p:nvSpPr>
            <p:cNvPr id="11" name="文本占位符 4"/>
            <p:cNvSpPr>
              <a:spLocks noGrp="1"/>
            </p:cNvSpPr>
            <p:nvPr/>
          </p:nvSpPr>
          <p:spPr>
            <a:xfrm>
              <a:off x="11027" y="6900"/>
              <a:ext cx="4942" cy="531"/>
            </a:xfrm>
            <a:prstGeom prst="rect">
              <a:avLst/>
            </a:prstGeom>
          </p:spPr>
          <p:txBody>
            <a:bodyPr anchor="t"/>
            <a:lstStyle>
              <a:lvl1pPr marL="0" indent="0" algn="l" defTabSz="914400" rtl="0" eaLnBrk="1" latinLnBrk="0" hangingPunct="1">
                <a:lnSpc>
                  <a:spcPct val="130000"/>
                </a:lnSpc>
                <a:spcBef>
                  <a:spcPts val="1000"/>
                </a:spcBef>
                <a:buFont typeface="Arial" panose="020B0604020202020204" pitchFamily="34" charset="0"/>
                <a:buNone/>
                <a:defRPr sz="1800" b="0" kern="1200" baseline="0">
                  <a:solidFill>
                    <a:schemeClr val="tx1">
                      <a:lumMod val="75000"/>
                      <a:lumOff val="25000"/>
                    </a:schemeClr>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en-US" altLang="zh-CN" sz="2400" b="1" dirty="0"/>
                <a:t>03</a:t>
              </a:r>
              <a:r>
                <a:rPr kumimoji="1" lang="zh-CN" altLang="en-US" sz="2400" dirty="0"/>
                <a:t>   </a:t>
              </a:r>
              <a:r>
                <a:rPr kumimoji="1" lang="zh-CN" altLang="en-US" sz="2400" dirty="0" smtClean="0"/>
                <a:t>功能</a:t>
              </a:r>
              <a:endParaRPr kumimoji="1" lang="zh-CN" altLang="en-US" sz="2400" dirty="0"/>
            </a:p>
          </p:txBody>
        </p:sp>
        <p:sp>
          <p:nvSpPr>
            <p:cNvPr id="12" name="文本占位符 5"/>
            <p:cNvSpPr>
              <a:spLocks noGrp="1"/>
            </p:cNvSpPr>
            <p:nvPr/>
          </p:nvSpPr>
          <p:spPr>
            <a:xfrm>
              <a:off x="11027" y="8123"/>
              <a:ext cx="4942" cy="531"/>
            </a:xfrm>
            <a:prstGeom prst="rect">
              <a:avLst/>
            </a:prstGeom>
          </p:spPr>
          <p:txBody>
            <a:bodyPr anchor="t"/>
            <a:lstStyle>
              <a:lvl1pPr marL="0" indent="0" algn="l" defTabSz="914400" rtl="0" eaLnBrk="1" latinLnBrk="0" hangingPunct="1">
                <a:lnSpc>
                  <a:spcPct val="130000"/>
                </a:lnSpc>
                <a:spcBef>
                  <a:spcPts val="1000"/>
                </a:spcBef>
                <a:buFont typeface="Arial" panose="020B0604020202020204" pitchFamily="34" charset="0"/>
                <a:buNone/>
                <a:defRPr sz="1800" b="0" kern="1200" baseline="0">
                  <a:solidFill>
                    <a:schemeClr val="tx1">
                      <a:lumMod val="75000"/>
                      <a:lumOff val="25000"/>
                    </a:schemeClr>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en-US" altLang="zh-CN" sz="2400" b="1" dirty="0" smtClean="0"/>
                <a:t>04</a:t>
              </a:r>
              <a:r>
                <a:rPr kumimoji="1" lang="zh-CN" altLang="en-US" sz="2400" dirty="0" smtClean="0"/>
                <a:t>   技术难点及解决思路</a:t>
              </a:r>
              <a:endParaRPr kumimoji="1" lang="zh-CN" altLang="en-US" sz="2400" dirty="0"/>
            </a:p>
          </p:txBody>
        </p:sp>
      </p:grpSp>
    </p:spTree>
    <p:extLst>
      <p:ext uri="{BB962C8B-B14F-4D97-AF65-F5344CB8AC3E}">
        <p14:creationId xmlns:p14="http://schemas.microsoft.com/office/powerpoint/2010/main" val="802657138"/>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11" name="文本框 10"/>
          <p:cNvSpPr txBox="1"/>
          <p:nvPr/>
        </p:nvSpPr>
        <p:spPr>
          <a:xfrm>
            <a:off x="489299" y="220048"/>
            <a:ext cx="2683391" cy="746760"/>
          </a:xfrm>
          <a:prstGeom prst="rect">
            <a:avLst/>
          </a:prstGeom>
        </p:spPr>
        <p:txBody>
          <a:bodyPr/>
          <a:lstStyle/>
          <a:p>
            <a:pPr marL="0" indent="0">
              <a:lnSpc>
                <a:spcPct val="100000"/>
              </a:lnSpc>
              <a:buNone/>
            </a:pPr>
            <a:r>
              <a:rPr lang="zh-CN" altLang="en-US" sz="4800" b="1" smtClean="0">
                <a:solidFill>
                  <a:schemeClr val="bg1">
                    <a:lumMod val="50000"/>
                  </a:schemeClr>
                </a:solidFill>
              </a:rPr>
              <a:t>研究背景</a:t>
            </a:r>
            <a:endParaRPr lang="zh-CN" altLang="en-US" sz="4800" b="1" dirty="0">
              <a:solidFill>
                <a:schemeClr val="bg1">
                  <a:lumMod val="50000"/>
                </a:schemeClr>
              </a:solidFill>
            </a:endParaRPr>
          </a:p>
        </p:txBody>
      </p:sp>
      <p:sp>
        <p:nvSpPr>
          <p:cNvPr id="2" name="文本框 1"/>
          <p:cNvSpPr txBox="1"/>
          <p:nvPr/>
        </p:nvSpPr>
        <p:spPr>
          <a:xfrm>
            <a:off x="489300" y="1330032"/>
            <a:ext cx="10608191" cy="4647426"/>
          </a:xfrm>
          <a:prstGeom prst="rect">
            <a:avLst/>
          </a:prstGeom>
        </p:spPr>
        <p:txBody>
          <a:bodyPr wrap="square" rtlCol="0">
            <a:spAutoFit/>
          </a:bodyPr>
          <a:lstStyle/>
          <a:p>
            <a:pPr marL="285750" indent="-285750">
              <a:lnSpc>
                <a:spcPct val="200000"/>
              </a:lnSpc>
              <a:buFont typeface="Wingdings" charset="2"/>
              <a:buChar char="Ø"/>
            </a:pPr>
            <a:r>
              <a:rPr lang="zh-CN" altLang="zh-CN" sz="2000" dirty="0">
                <a:solidFill>
                  <a:schemeClr val="tx2"/>
                </a:solidFill>
              </a:rPr>
              <a:t>建筑风格繁多</a:t>
            </a:r>
            <a:r>
              <a:rPr lang="zh-CN" altLang="zh-CN" sz="2000" dirty="0" smtClean="0">
                <a:solidFill>
                  <a:schemeClr val="tx2"/>
                </a:solidFill>
              </a:rPr>
              <a:t>复杂</a:t>
            </a:r>
            <a:endParaRPr lang="zh-CN" altLang="en-US" sz="2000" dirty="0" smtClean="0">
              <a:solidFill>
                <a:schemeClr val="tx2"/>
              </a:solidFill>
            </a:endParaRPr>
          </a:p>
          <a:p>
            <a:pPr marL="742950" lvl="1" indent="-285750">
              <a:lnSpc>
                <a:spcPct val="200000"/>
              </a:lnSpc>
              <a:buFont typeface="Wingdings" charset="2"/>
              <a:buChar char="Ø"/>
            </a:pPr>
            <a:r>
              <a:rPr lang="zh-CN" altLang="zh-CN" dirty="0" smtClean="0">
                <a:solidFill>
                  <a:schemeClr val="tx2"/>
                </a:solidFill>
              </a:rPr>
              <a:t>建筑</a:t>
            </a:r>
            <a:r>
              <a:rPr lang="zh-CN" altLang="zh-CN" dirty="0">
                <a:solidFill>
                  <a:schemeClr val="tx2"/>
                </a:solidFill>
              </a:rPr>
              <a:t>的平面布局、形态构成、艺术</a:t>
            </a:r>
            <a:r>
              <a:rPr lang="zh-CN" altLang="zh-CN" dirty="0" smtClean="0">
                <a:solidFill>
                  <a:schemeClr val="tx2"/>
                </a:solidFill>
              </a:rPr>
              <a:t>处理</a:t>
            </a:r>
            <a:r>
              <a:rPr lang="zh-CN" altLang="en-US" dirty="0" smtClean="0">
                <a:solidFill>
                  <a:schemeClr val="tx2"/>
                </a:solidFill>
              </a:rPr>
              <a:t>等形成独有的建筑风格</a:t>
            </a:r>
          </a:p>
          <a:p>
            <a:pPr marL="742950" lvl="1" indent="-285750">
              <a:lnSpc>
                <a:spcPct val="200000"/>
              </a:lnSpc>
              <a:buFont typeface="Wingdings" charset="2"/>
              <a:buChar char="Ø"/>
            </a:pPr>
            <a:r>
              <a:rPr lang="zh-CN" altLang="en-US" dirty="0" smtClean="0">
                <a:solidFill>
                  <a:schemeClr val="tx2"/>
                </a:solidFill>
              </a:rPr>
              <a:t>十字</a:t>
            </a:r>
            <a:r>
              <a:rPr lang="zh-CN" altLang="en-US" dirty="0">
                <a:solidFill>
                  <a:schemeClr val="tx2"/>
                </a:solidFill>
              </a:rPr>
              <a:t>拱、飞券</a:t>
            </a:r>
            <a:r>
              <a:rPr lang="zh-CN" altLang="en-US" dirty="0" smtClean="0">
                <a:solidFill>
                  <a:schemeClr val="tx2"/>
                </a:solidFill>
              </a:rPr>
              <a:t>、立柱、</a:t>
            </a:r>
            <a:r>
              <a:rPr lang="zh-CN" altLang="zh-CN" dirty="0" smtClean="0">
                <a:solidFill>
                  <a:schemeClr val="tx2"/>
                </a:solidFill>
              </a:rPr>
              <a:t>飞檐</a:t>
            </a:r>
            <a:r>
              <a:rPr lang="zh-CN" altLang="zh-CN" dirty="0">
                <a:solidFill>
                  <a:schemeClr val="tx2"/>
                </a:solidFill>
              </a:rPr>
              <a:t>、斗栱、藻井</a:t>
            </a:r>
            <a:r>
              <a:rPr lang="zh-CN" altLang="en-US" dirty="0">
                <a:solidFill>
                  <a:schemeClr val="tx2"/>
                </a:solidFill>
              </a:rPr>
              <a:t>、</a:t>
            </a:r>
            <a:r>
              <a:rPr lang="zh-CN" altLang="zh-CN" dirty="0" smtClean="0">
                <a:solidFill>
                  <a:schemeClr val="tx2"/>
                </a:solidFill>
              </a:rPr>
              <a:t>雕梁画栋</a:t>
            </a:r>
            <a:r>
              <a:rPr lang="en-US" altLang="zh-CN" dirty="0" smtClean="0">
                <a:solidFill>
                  <a:schemeClr val="tx2"/>
                </a:solidFill>
              </a:rPr>
              <a:t>……</a:t>
            </a:r>
            <a:endParaRPr lang="zh-CN" altLang="en-US" dirty="0">
              <a:solidFill>
                <a:schemeClr val="tx2"/>
              </a:solidFill>
            </a:endParaRPr>
          </a:p>
          <a:p>
            <a:pPr marL="742950" lvl="1" indent="-285750">
              <a:lnSpc>
                <a:spcPct val="200000"/>
              </a:lnSpc>
              <a:buFont typeface="Wingdings" charset="2"/>
              <a:buChar char="Ø"/>
            </a:pPr>
            <a:r>
              <a:rPr lang="zh-CN" altLang="en-US" dirty="0" smtClean="0">
                <a:solidFill>
                  <a:schemeClr val="tx2"/>
                </a:solidFill>
              </a:rPr>
              <a:t>曲线与直线、对称与不对称</a:t>
            </a:r>
            <a:r>
              <a:rPr lang="en-US" altLang="zh-CN" dirty="0" smtClean="0">
                <a:solidFill>
                  <a:schemeClr val="tx2"/>
                </a:solidFill>
              </a:rPr>
              <a:t>……</a:t>
            </a:r>
            <a:endParaRPr lang="zh-CN" altLang="en-US" dirty="0" smtClean="0">
              <a:solidFill>
                <a:schemeClr val="tx2"/>
              </a:solidFill>
            </a:endParaRPr>
          </a:p>
          <a:p>
            <a:pPr marL="285750" indent="-285750">
              <a:lnSpc>
                <a:spcPct val="200000"/>
              </a:lnSpc>
              <a:buFont typeface="Wingdings" charset="2"/>
              <a:buChar char="Ø"/>
            </a:pPr>
            <a:r>
              <a:rPr lang="zh-CN" altLang="zh-CN" sz="2000" dirty="0" smtClean="0">
                <a:solidFill>
                  <a:schemeClr val="tx2"/>
                </a:solidFill>
              </a:rPr>
              <a:t>非专业人士难以正确识别</a:t>
            </a:r>
            <a:endParaRPr lang="zh-CN" altLang="en-US" sz="2000" dirty="0" smtClean="0">
              <a:solidFill>
                <a:schemeClr val="tx2"/>
              </a:solidFill>
            </a:endParaRPr>
          </a:p>
          <a:p>
            <a:pPr marL="742950" lvl="1" indent="-285750">
              <a:lnSpc>
                <a:spcPct val="200000"/>
              </a:lnSpc>
              <a:buFont typeface="Wingdings" charset="2"/>
              <a:buChar char="Ø"/>
            </a:pPr>
            <a:r>
              <a:rPr lang="zh-CN" altLang="en-US" dirty="0" smtClean="0">
                <a:solidFill>
                  <a:schemeClr val="tx2"/>
                </a:solidFill>
              </a:rPr>
              <a:t>许多现代建筑无法明确归类于传统建筑风格</a:t>
            </a:r>
          </a:p>
          <a:p>
            <a:pPr marL="742950" lvl="1" indent="-285750">
              <a:lnSpc>
                <a:spcPct val="200000"/>
              </a:lnSpc>
              <a:buFont typeface="Wingdings" charset="2"/>
              <a:buChar char="Ø"/>
            </a:pPr>
            <a:r>
              <a:rPr lang="zh-CN" altLang="en-US" dirty="0" smtClean="0">
                <a:solidFill>
                  <a:schemeClr val="tx2"/>
                </a:solidFill>
              </a:rPr>
              <a:t>许多建筑在互联网上缺少对其风格的介绍</a:t>
            </a:r>
          </a:p>
          <a:p>
            <a:pPr marL="742950" lvl="1" indent="-285750">
              <a:lnSpc>
                <a:spcPct val="200000"/>
              </a:lnSpc>
              <a:buFont typeface="Wingdings" charset="2"/>
              <a:buChar char="Ø"/>
            </a:pPr>
            <a:r>
              <a:rPr lang="zh-CN" altLang="en-US" smtClean="0">
                <a:solidFill>
                  <a:schemeClr val="tx2"/>
                </a:solidFill>
              </a:rPr>
              <a:t>目前用户在</a:t>
            </a:r>
            <a:r>
              <a:rPr lang="zh-CN" altLang="en-US" dirty="0" smtClean="0">
                <a:solidFill>
                  <a:schemeClr val="tx2"/>
                </a:solidFill>
              </a:rPr>
              <a:t>户外难以方便地利用可持设备对感兴趣的建筑进行风格鉴别</a:t>
            </a:r>
          </a:p>
        </p:txBody>
      </p:sp>
    </p:spTree>
    <p:extLst>
      <p:ext uri="{BB962C8B-B14F-4D97-AF65-F5344CB8AC3E}">
        <p14:creationId xmlns:p14="http://schemas.microsoft.com/office/powerpoint/2010/main" val="1189028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11" name="文本框 10"/>
          <p:cNvSpPr txBox="1"/>
          <p:nvPr/>
        </p:nvSpPr>
        <p:spPr>
          <a:xfrm>
            <a:off x="487045" y="218440"/>
            <a:ext cx="7299325" cy="746760"/>
          </a:xfrm>
          <a:prstGeom prst="rect">
            <a:avLst/>
          </a:prstGeom>
        </p:spPr>
        <p:txBody>
          <a:bodyPr/>
          <a:lstStyle/>
          <a:p>
            <a:pPr marL="0" indent="0">
              <a:lnSpc>
                <a:spcPct val="100000"/>
              </a:lnSpc>
              <a:buNone/>
            </a:pPr>
            <a:r>
              <a:rPr lang="zh-CN" altLang="en-US" sz="4800" b="1" dirty="0" smtClean="0">
                <a:solidFill>
                  <a:schemeClr val="bg1">
                    <a:lumMod val="50000"/>
                  </a:schemeClr>
                </a:solidFill>
              </a:rPr>
              <a:t>特点</a:t>
            </a:r>
            <a:endParaRPr lang="zh-CN" altLang="en-US" sz="4800" b="1" dirty="0">
              <a:solidFill>
                <a:schemeClr val="bg1">
                  <a:lumMod val="50000"/>
                </a:schemeClr>
              </a:solidFill>
            </a:endParaRPr>
          </a:p>
        </p:txBody>
      </p:sp>
      <p:sp>
        <p:nvSpPr>
          <p:cNvPr id="3" name="燕尾形 2"/>
          <p:cNvSpPr/>
          <p:nvPr/>
        </p:nvSpPr>
        <p:spPr>
          <a:xfrm>
            <a:off x="493508" y="3056890"/>
            <a:ext cx="3643199" cy="706755"/>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b="1" dirty="0">
                <a:solidFill>
                  <a:schemeClr val="bg1"/>
                </a:solidFill>
                <a:cs typeface="+mn-ea"/>
                <a:sym typeface="+mn-lt"/>
              </a:rPr>
              <a:t>用户拍摄照片</a:t>
            </a:r>
          </a:p>
        </p:txBody>
      </p:sp>
      <p:sp>
        <p:nvSpPr>
          <p:cNvPr id="4" name="燕尾形 3"/>
          <p:cNvSpPr/>
          <p:nvPr/>
        </p:nvSpPr>
        <p:spPr>
          <a:xfrm>
            <a:off x="4098925" y="3056890"/>
            <a:ext cx="3643199" cy="706755"/>
          </a:xfrm>
          <a:prstGeom prst="chevr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b="1" dirty="0">
                <a:solidFill>
                  <a:schemeClr val="bg1"/>
                </a:solidFill>
                <a:cs typeface="+mn-ea"/>
                <a:sym typeface="+mn-lt"/>
              </a:rPr>
              <a:t>三维模型重建</a:t>
            </a:r>
          </a:p>
        </p:txBody>
      </p:sp>
      <p:sp>
        <p:nvSpPr>
          <p:cNvPr id="5" name="燕尾形 4"/>
          <p:cNvSpPr/>
          <p:nvPr/>
        </p:nvSpPr>
        <p:spPr>
          <a:xfrm>
            <a:off x="7685518" y="3056890"/>
            <a:ext cx="3643199" cy="706755"/>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b="1" dirty="0">
                <a:solidFill>
                  <a:schemeClr val="bg1"/>
                </a:solidFill>
                <a:cs typeface="+mn-ea"/>
                <a:sym typeface="+mn-lt"/>
              </a:rPr>
              <a:t>风格鉴别</a:t>
            </a:r>
            <a:endParaRPr kumimoji="1" lang="zh-CN" altLang="en-US" sz="1600" b="1" dirty="0">
              <a:solidFill>
                <a:schemeClr val="bg1"/>
              </a:solidFill>
              <a:cs typeface="+mn-ea"/>
              <a:sym typeface="+mn-lt"/>
            </a:endParaRPr>
          </a:p>
        </p:txBody>
      </p:sp>
      <p:grpSp>
        <p:nvGrpSpPr>
          <p:cNvPr id="7" name="组合 6"/>
          <p:cNvGrpSpPr/>
          <p:nvPr/>
        </p:nvGrpSpPr>
        <p:grpSpPr>
          <a:xfrm>
            <a:off x="1814424" y="1444625"/>
            <a:ext cx="982980" cy="1739265"/>
            <a:chOff x="1396857" y="1209491"/>
            <a:chExt cx="592810" cy="964990"/>
          </a:xfrm>
        </p:grpSpPr>
        <p:grpSp>
          <p:nvGrpSpPr>
            <p:cNvPr id="8" name="组 12"/>
            <p:cNvGrpSpPr/>
            <p:nvPr/>
          </p:nvGrpSpPr>
          <p:grpSpPr>
            <a:xfrm>
              <a:off x="1396857" y="1209491"/>
              <a:ext cx="592810" cy="964990"/>
              <a:chOff x="1396857" y="1361891"/>
              <a:chExt cx="592810" cy="964990"/>
            </a:xfrm>
          </p:grpSpPr>
          <p:sp>
            <p:nvSpPr>
              <p:cNvPr id="10" name="椭圆 9"/>
              <p:cNvSpPr/>
              <p:nvPr/>
            </p:nvSpPr>
            <p:spPr>
              <a:xfrm flipV="1">
                <a:off x="1622621" y="2185741"/>
                <a:ext cx="141138" cy="14114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3200" dirty="0">
                  <a:cs typeface="+mn-ea"/>
                  <a:sym typeface="+mn-lt"/>
                </a:endParaRPr>
              </a:p>
            </p:txBody>
          </p:sp>
          <p:grpSp>
            <p:nvGrpSpPr>
              <p:cNvPr id="2" name="组 9"/>
              <p:cNvGrpSpPr/>
              <p:nvPr/>
            </p:nvGrpSpPr>
            <p:grpSpPr>
              <a:xfrm>
                <a:off x="1396857" y="1361891"/>
                <a:ext cx="592810" cy="763243"/>
                <a:chOff x="2305050" y="1762125"/>
                <a:chExt cx="762000" cy="981075"/>
              </a:xfrm>
              <a:solidFill>
                <a:schemeClr val="accent6"/>
              </a:solidFill>
            </p:grpSpPr>
            <p:sp>
              <p:nvSpPr>
                <p:cNvPr id="9" name="Freeform 114"/>
                <p:cNvSpPr>
                  <a:spLocks noEditPoints="1"/>
                </p:cNvSpPr>
                <p:nvPr/>
              </p:nvSpPr>
              <p:spPr bwMode="auto">
                <a:xfrm>
                  <a:off x="2305050" y="1762125"/>
                  <a:ext cx="762000" cy="981075"/>
                </a:xfrm>
                <a:custGeom>
                  <a:avLst/>
                  <a:gdLst/>
                  <a:ahLst/>
                  <a:cxnLst>
                    <a:cxn ang="0">
                      <a:pos x="480" y="240"/>
                    </a:cxn>
                    <a:cxn ang="0">
                      <a:pos x="476" y="192"/>
                    </a:cxn>
                    <a:cxn ang="0">
                      <a:pos x="462" y="148"/>
                    </a:cxn>
                    <a:cxn ang="0">
                      <a:pos x="440" y="106"/>
                    </a:cxn>
                    <a:cxn ang="0">
                      <a:pos x="410" y="70"/>
                    </a:cxn>
                    <a:cxn ang="0">
                      <a:pos x="374" y="42"/>
                    </a:cxn>
                    <a:cxn ang="0">
                      <a:pos x="334" y="20"/>
                    </a:cxn>
                    <a:cxn ang="0">
                      <a:pos x="290" y="6"/>
                    </a:cxn>
                    <a:cxn ang="0">
                      <a:pos x="240" y="0"/>
                    </a:cxn>
                    <a:cxn ang="0">
                      <a:pos x="216" y="2"/>
                    </a:cxn>
                    <a:cxn ang="0">
                      <a:pos x="170" y="12"/>
                    </a:cxn>
                    <a:cxn ang="0">
                      <a:pos x="126" y="30"/>
                    </a:cxn>
                    <a:cxn ang="0">
                      <a:pos x="88" y="56"/>
                    </a:cxn>
                    <a:cxn ang="0">
                      <a:pos x="56" y="88"/>
                    </a:cxn>
                    <a:cxn ang="0">
                      <a:pos x="30" y="126"/>
                    </a:cxn>
                    <a:cxn ang="0">
                      <a:pos x="12" y="170"/>
                    </a:cxn>
                    <a:cxn ang="0">
                      <a:pos x="2" y="216"/>
                    </a:cxn>
                    <a:cxn ang="0">
                      <a:pos x="0" y="240"/>
                    </a:cxn>
                    <a:cxn ang="0">
                      <a:pos x="4" y="282"/>
                    </a:cxn>
                    <a:cxn ang="0">
                      <a:pos x="14" y="322"/>
                    </a:cxn>
                    <a:cxn ang="0">
                      <a:pos x="32" y="358"/>
                    </a:cxn>
                    <a:cxn ang="0">
                      <a:pos x="54" y="390"/>
                    </a:cxn>
                    <a:cxn ang="0">
                      <a:pos x="54" y="390"/>
                    </a:cxn>
                    <a:cxn ang="0">
                      <a:pos x="232" y="612"/>
                    </a:cxn>
                    <a:cxn ang="0">
                      <a:pos x="236" y="616"/>
                    </a:cxn>
                    <a:cxn ang="0">
                      <a:pos x="240" y="618"/>
                    </a:cxn>
                    <a:cxn ang="0">
                      <a:pos x="250" y="612"/>
                    </a:cxn>
                    <a:cxn ang="0">
                      <a:pos x="428" y="390"/>
                    </a:cxn>
                    <a:cxn ang="0">
                      <a:pos x="428" y="390"/>
                    </a:cxn>
                    <a:cxn ang="0">
                      <a:pos x="440" y="374"/>
                    </a:cxn>
                    <a:cxn ang="0">
                      <a:pos x="460" y="340"/>
                    </a:cxn>
                    <a:cxn ang="0">
                      <a:pos x="472" y="302"/>
                    </a:cxn>
                    <a:cxn ang="0">
                      <a:pos x="480" y="262"/>
                    </a:cxn>
                    <a:cxn ang="0">
                      <a:pos x="480" y="240"/>
                    </a:cxn>
                    <a:cxn ang="0">
                      <a:pos x="240" y="548"/>
                    </a:cxn>
                    <a:cxn ang="0">
                      <a:pos x="92" y="362"/>
                    </a:cxn>
                    <a:cxn ang="0">
                      <a:pos x="90" y="360"/>
                    </a:cxn>
                    <a:cxn ang="0">
                      <a:pos x="72" y="334"/>
                    </a:cxn>
                    <a:cxn ang="0">
                      <a:pos x="60" y="304"/>
                    </a:cxn>
                    <a:cxn ang="0">
                      <a:pos x="52" y="274"/>
                    </a:cxn>
                    <a:cxn ang="0">
                      <a:pos x="48" y="240"/>
                    </a:cxn>
                    <a:cxn ang="0">
                      <a:pos x="50" y="222"/>
                    </a:cxn>
                    <a:cxn ang="0">
                      <a:pos x="58" y="184"/>
                    </a:cxn>
                    <a:cxn ang="0">
                      <a:pos x="72" y="150"/>
                    </a:cxn>
                    <a:cxn ang="0">
                      <a:pos x="92" y="118"/>
                    </a:cxn>
                    <a:cxn ang="0">
                      <a:pos x="118" y="92"/>
                    </a:cxn>
                    <a:cxn ang="0">
                      <a:pos x="150" y="72"/>
                    </a:cxn>
                    <a:cxn ang="0">
                      <a:pos x="184" y="58"/>
                    </a:cxn>
                    <a:cxn ang="0">
                      <a:pos x="222" y="50"/>
                    </a:cxn>
                    <a:cxn ang="0">
                      <a:pos x="240" y="48"/>
                    </a:cxn>
                    <a:cxn ang="0">
                      <a:pos x="280" y="52"/>
                    </a:cxn>
                    <a:cxn ang="0">
                      <a:pos x="316" y="64"/>
                    </a:cxn>
                    <a:cxn ang="0">
                      <a:pos x="348" y="82"/>
                    </a:cxn>
                    <a:cxn ang="0">
                      <a:pos x="376" y="106"/>
                    </a:cxn>
                    <a:cxn ang="0">
                      <a:pos x="400" y="134"/>
                    </a:cxn>
                    <a:cxn ang="0">
                      <a:pos x="418" y="166"/>
                    </a:cxn>
                    <a:cxn ang="0">
                      <a:pos x="428" y="202"/>
                    </a:cxn>
                    <a:cxn ang="0">
                      <a:pos x="432" y="240"/>
                    </a:cxn>
                    <a:cxn ang="0">
                      <a:pos x="432" y="258"/>
                    </a:cxn>
                    <a:cxn ang="0">
                      <a:pos x="426" y="288"/>
                    </a:cxn>
                    <a:cxn ang="0">
                      <a:pos x="416" y="320"/>
                    </a:cxn>
                    <a:cxn ang="0">
                      <a:pos x="400" y="348"/>
                    </a:cxn>
                    <a:cxn ang="0">
                      <a:pos x="390" y="362"/>
                    </a:cxn>
                  </a:cxnLst>
                  <a:rect l="0" t="0" r="r" b="b"/>
                  <a:pathLst>
                    <a:path w="480" h="618">
                      <a:moveTo>
                        <a:pt x="480" y="240"/>
                      </a:moveTo>
                      <a:lnTo>
                        <a:pt x="480" y="240"/>
                      </a:lnTo>
                      <a:lnTo>
                        <a:pt x="480" y="216"/>
                      </a:lnTo>
                      <a:lnTo>
                        <a:pt x="476" y="192"/>
                      </a:lnTo>
                      <a:lnTo>
                        <a:pt x="470" y="170"/>
                      </a:lnTo>
                      <a:lnTo>
                        <a:pt x="462" y="148"/>
                      </a:lnTo>
                      <a:lnTo>
                        <a:pt x="452" y="126"/>
                      </a:lnTo>
                      <a:lnTo>
                        <a:pt x="440" y="106"/>
                      </a:lnTo>
                      <a:lnTo>
                        <a:pt x="426" y="88"/>
                      </a:lnTo>
                      <a:lnTo>
                        <a:pt x="410" y="70"/>
                      </a:lnTo>
                      <a:lnTo>
                        <a:pt x="394" y="56"/>
                      </a:lnTo>
                      <a:lnTo>
                        <a:pt x="374" y="42"/>
                      </a:lnTo>
                      <a:lnTo>
                        <a:pt x="356" y="30"/>
                      </a:lnTo>
                      <a:lnTo>
                        <a:pt x="334" y="20"/>
                      </a:lnTo>
                      <a:lnTo>
                        <a:pt x="312" y="12"/>
                      </a:lnTo>
                      <a:lnTo>
                        <a:pt x="290" y="6"/>
                      </a:lnTo>
                      <a:lnTo>
                        <a:pt x="266" y="2"/>
                      </a:lnTo>
                      <a:lnTo>
                        <a:pt x="240" y="0"/>
                      </a:lnTo>
                      <a:lnTo>
                        <a:pt x="240" y="0"/>
                      </a:lnTo>
                      <a:lnTo>
                        <a:pt x="216" y="2"/>
                      </a:lnTo>
                      <a:lnTo>
                        <a:pt x="192" y="6"/>
                      </a:lnTo>
                      <a:lnTo>
                        <a:pt x="170" y="12"/>
                      </a:lnTo>
                      <a:lnTo>
                        <a:pt x="148" y="20"/>
                      </a:lnTo>
                      <a:lnTo>
                        <a:pt x="126" y="30"/>
                      </a:lnTo>
                      <a:lnTo>
                        <a:pt x="106" y="42"/>
                      </a:lnTo>
                      <a:lnTo>
                        <a:pt x="88" y="56"/>
                      </a:lnTo>
                      <a:lnTo>
                        <a:pt x="72" y="70"/>
                      </a:lnTo>
                      <a:lnTo>
                        <a:pt x="56" y="88"/>
                      </a:lnTo>
                      <a:lnTo>
                        <a:pt x="42" y="106"/>
                      </a:lnTo>
                      <a:lnTo>
                        <a:pt x="30" y="126"/>
                      </a:lnTo>
                      <a:lnTo>
                        <a:pt x="20" y="148"/>
                      </a:lnTo>
                      <a:lnTo>
                        <a:pt x="12" y="170"/>
                      </a:lnTo>
                      <a:lnTo>
                        <a:pt x="6" y="192"/>
                      </a:lnTo>
                      <a:lnTo>
                        <a:pt x="2" y="216"/>
                      </a:lnTo>
                      <a:lnTo>
                        <a:pt x="0" y="240"/>
                      </a:lnTo>
                      <a:lnTo>
                        <a:pt x="0" y="240"/>
                      </a:lnTo>
                      <a:lnTo>
                        <a:pt x="2" y="262"/>
                      </a:lnTo>
                      <a:lnTo>
                        <a:pt x="4" y="282"/>
                      </a:lnTo>
                      <a:lnTo>
                        <a:pt x="8" y="302"/>
                      </a:lnTo>
                      <a:lnTo>
                        <a:pt x="14" y="322"/>
                      </a:lnTo>
                      <a:lnTo>
                        <a:pt x="22" y="340"/>
                      </a:lnTo>
                      <a:lnTo>
                        <a:pt x="32" y="358"/>
                      </a:lnTo>
                      <a:lnTo>
                        <a:pt x="42" y="374"/>
                      </a:lnTo>
                      <a:lnTo>
                        <a:pt x="54" y="390"/>
                      </a:lnTo>
                      <a:lnTo>
                        <a:pt x="54" y="390"/>
                      </a:lnTo>
                      <a:lnTo>
                        <a:pt x="54" y="390"/>
                      </a:lnTo>
                      <a:lnTo>
                        <a:pt x="54" y="390"/>
                      </a:lnTo>
                      <a:lnTo>
                        <a:pt x="232" y="612"/>
                      </a:lnTo>
                      <a:lnTo>
                        <a:pt x="232" y="612"/>
                      </a:lnTo>
                      <a:lnTo>
                        <a:pt x="236" y="616"/>
                      </a:lnTo>
                      <a:lnTo>
                        <a:pt x="240" y="618"/>
                      </a:lnTo>
                      <a:lnTo>
                        <a:pt x="240" y="618"/>
                      </a:lnTo>
                      <a:lnTo>
                        <a:pt x="246" y="616"/>
                      </a:lnTo>
                      <a:lnTo>
                        <a:pt x="250" y="612"/>
                      </a:lnTo>
                      <a:lnTo>
                        <a:pt x="250" y="612"/>
                      </a:lnTo>
                      <a:lnTo>
                        <a:pt x="428" y="390"/>
                      </a:lnTo>
                      <a:lnTo>
                        <a:pt x="428" y="390"/>
                      </a:lnTo>
                      <a:lnTo>
                        <a:pt x="428" y="390"/>
                      </a:lnTo>
                      <a:lnTo>
                        <a:pt x="428" y="390"/>
                      </a:lnTo>
                      <a:lnTo>
                        <a:pt x="440" y="374"/>
                      </a:lnTo>
                      <a:lnTo>
                        <a:pt x="450" y="358"/>
                      </a:lnTo>
                      <a:lnTo>
                        <a:pt x="460" y="340"/>
                      </a:lnTo>
                      <a:lnTo>
                        <a:pt x="466" y="322"/>
                      </a:lnTo>
                      <a:lnTo>
                        <a:pt x="472" y="302"/>
                      </a:lnTo>
                      <a:lnTo>
                        <a:pt x="478" y="282"/>
                      </a:lnTo>
                      <a:lnTo>
                        <a:pt x="480" y="262"/>
                      </a:lnTo>
                      <a:lnTo>
                        <a:pt x="480" y="240"/>
                      </a:lnTo>
                      <a:lnTo>
                        <a:pt x="480" y="240"/>
                      </a:lnTo>
                      <a:close/>
                      <a:moveTo>
                        <a:pt x="390" y="362"/>
                      </a:moveTo>
                      <a:lnTo>
                        <a:pt x="240" y="548"/>
                      </a:lnTo>
                      <a:lnTo>
                        <a:pt x="94" y="364"/>
                      </a:lnTo>
                      <a:lnTo>
                        <a:pt x="92" y="362"/>
                      </a:lnTo>
                      <a:lnTo>
                        <a:pt x="90" y="360"/>
                      </a:lnTo>
                      <a:lnTo>
                        <a:pt x="90" y="360"/>
                      </a:lnTo>
                      <a:lnTo>
                        <a:pt x="82" y="348"/>
                      </a:lnTo>
                      <a:lnTo>
                        <a:pt x="72" y="334"/>
                      </a:lnTo>
                      <a:lnTo>
                        <a:pt x="66" y="320"/>
                      </a:lnTo>
                      <a:lnTo>
                        <a:pt x="60" y="304"/>
                      </a:lnTo>
                      <a:lnTo>
                        <a:pt x="54" y="288"/>
                      </a:lnTo>
                      <a:lnTo>
                        <a:pt x="52" y="274"/>
                      </a:lnTo>
                      <a:lnTo>
                        <a:pt x="50" y="258"/>
                      </a:lnTo>
                      <a:lnTo>
                        <a:pt x="48" y="240"/>
                      </a:lnTo>
                      <a:lnTo>
                        <a:pt x="48" y="240"/>
                      </a:lnTo>
                      <a:lnTo>
                        <a:pt x="50" y="222"/>
                      </a:lnTo>
                      <a:lnTo>
                        <a:pt x="52" y="202"/>
                      </a:lnTo>
                      <a:lnTo>
                        <a:pt x="58" y="184"/>
                      </a:lnTo>
                      <a:lnTo>
                        <a:pt x="64" y="166"/>
                      </a:lnTo>
                      <a:lnTo>
                        <a:pt x="72" y="150"/>
                      </a:lnTo>
                      <a:lnTo>
                        <a:pt x="82" y="134"/>
                      </a:lnTo>
                      <a:lnTo>
                        <a:pt x="92" y="118"/>
                      </a:lnTo>
                      <a:lnTo>
                        <a:pt x="106" y="106"/>
                      </a:lnTo>
                      <a:lnTo>
                        <a:pt x="118" y="92"/>
                      </a:lnTo>
                      <a:lnTo>
                        <a:pt x="134" y="82"/>
                      </a:lnTo>
                      <a:lnTo>
                        <a:pt x="150" y="72"/>
                      </a:lnTo>
                      <a:lnTo>
                        <a:pt x="166" y="64"/>
                      </a:lnTo>
                      <a:lnTo>
                        <a:pt x="184" y="58"/>
                      </a:lnTo>
                      <a:lnTo>
                        <a:pt x="202" y="52"/>
                      </a:lnTo>
                      <a:lnTo>
                        <a:pt x="222" y="50"/>
                      </a:lnTo>
                      <a:lnTo>
                        <a:pt x="240" y="48"/>
                      </a:lnTo>
                      <a:lnTo>
                        <a:pt x="240" y="48"/>
                      </a:lnTo>
                      <a:lnTo>
                        <a:pt x="260" y="50"/>
                      </a:lnTo>
                      <a:lnTo>
                        <a:pt x="280" y="52"/>
                      </a:lnTo>
                      <a:lnTo>
                        <a:pt x="298" y="58"/>
                      </a:lnTo>
                      <a:lnTo>
                        <a:pt x="316" y="64"/>
                      </a:lnTo>
                      <a:lnTo>
                        <a:pt x="332" y="72"/>
                      </a:lnTo>
                      <a:lnTo>
                        <a:pt x="348" y="82"/>
                      </a:lnTo>
                      <a:lnTo>
                        <a:pt x="362" y="92"/>
                      </a:lnTo>
                      <a:lnTo>
                        <a:pt x="376" y="106"/>
                      </a:lnTo>
                      <a:lnTo>
                        <a:pt x="388" y="118"/>
                      </a:lnTo>
                      <a:lnTo>
                        <a:pt x="400" y="134"/>
                      </a:lnTo>
                      <a:lnTo>
                        <a:pt x="410" y="150"/>
                      </a:lnTo>
                      <a:lnTo>
                        <a:pt x="418" y="166"/>
                      </a:lnTo>
                      <a:lnTo>
                        <a:pt x="424" y="184"/>
                      </a:lnTo>
                      <a:lnTo>
                        <a:pt x="428" y="202"/>
                      </a:lnTo>
                      <a:lnTo>
                        <a:pt x="432" y="222"/>
                      </a:lnTo>
                      <a:lnTo>
                        <a:pt x="432" y="240"/>
                      </a:lnTo>
                      <a:lnTo>
                        <a:pt x="432" y="240"/>
                      </a:lnTo>
                      <a:lnTo>
                        <a:pt x="432" y="258"/>
                      </a:lnTo>
                      <a:lnTo>
                        <a:pt x="430" y="274"/>
                      </a:lnTo>
                      <a:lnTo>
                        <a:pt x="426" y="288"/>
                      </a:lnTo>
                      <a:lnTo>
                        <a:pt x="422" y="304"/>
                      </a:lnTo>
                      <a:lnTo>
                        <a:pt x="416" y="320"/>
                      </a:lnTo>
                      <a:lnTo>
                        <a:pt x="408" y="334"/>
                      </a:lnTo>
                      <a:lnTo>
                        <a:pt x="400" y="348"/>
                      </a:lnTo>
                      <a:lnTo>
                        <a:pt x="390" y="360"/>
                      </a:lnTo>
                      <a:lnTo>
                        <a:pt x="390" y="362"/>
                      </a:lnTo>
                      <a:close/>
                    </a:path>
                  </a:pathLst>
                </a:custGeom>
                <a:solidFill>
                  <a:schemeClr val="accent1"/>
                </a:solidFill>
                <a:ln w="9525">
                  <a:noFill/>
                  <a:round/>
                </a:ln>
              </p:spPr>
              <p:txBody>
                <a:bodyPr vert="horz" wrap="square" lIns="121920" tIns="60960" rIns="121920" bIns="60960" numCol="1" anchor="t" anchorCtr="0" compatLnSpc="1"/>
                <a:lstStyle/>
                <a:p>
                  <a:endParaRPr lang="zh-CN" altLang="en-US" sz="3200" dirty="0">
                    <a:cs typeface="+mn-ea"/>
                    <a:sym typeface="+mn-lt"/>
                  </a:endParaRPr>
                </a:p>
              </p:txBody>
            </p:sp>
            <p:sp>
              <p:nvSpPr>
                <p:cNvPr id="14" name="Freeform 115"/>
                <p:cNvSpPr/>
                <p:nvPr/>
              </p:nvSpPr>
              <p:spPr bwMode="auto">
                <a:xfrm>
                  <a:off x="2421092" y="1878167"/>
                  <a:ext cx="529915" cy="529915"/>
                </a:xfrm>
                <a:custGeom>
                  <a:avLst/>
                  <a:gdLst/>
                  <a:ahLst/>
                  <a:cxnLst>
                    <a:cxn ang="0">
                      <a:pos x="84" y="0"/>
                    </a:cxn>
                    <a:cxn ang="0">
                      <a:pos x="84" y="0"/>
                    </a:cxn>
                    <a:cxn ang="0">
                      <a:pos x="102" y="2"/>
                    </a:cxn>
                    <a:cxn ang="0">
                      <a:pos x="118" y="8"/>
                    </a:cxn>
                    <a:cxn ang="0">
                      <a:pos x="132" y="16"/>
                    </a:cxn>
                    <a:cxn ang="0">
                      <a:pos x="144" y="26"/>
                    </a:cxn>
                    <a:cxn ang="0">
                      <a:pos x="154" y="38"/>
                    </a:cxn>
                    <a:cxn ang="0">
                      <a:pos x="162" y="52"/>
                    </a:cxn>
                    <a:cxn ang="0">
                      <a:pos x="168" y="68"/>
                    </a:cxn>
                    <a:cxn ang="0">
                      <a:pos x="168" y="84"/>
                    </a:cxn>
                    <a:cxn ang="0">
                      <a:pos x="168" y="84"/>
                    </a:cxn>
                    <a:cxn ang="0">
                      <a:pos x="168" y="102"/>
                    </a:cxn>
                    <a:cxn ang="0">
                      <a:pos x="162" y="118"/>
                    </a:cxn>
                    <a:cxn ang="0">
                      <a:pos x="154" y="132"/>
                    </a:cxn>
                    <a:cxn ang="0">
                      <a:pos x="144" y="144"/>
                    </a:cxn>
                    <a:cxn ang="0">
                      <a:pos x="132" y="154"/>
                    </a:cxn>
                    <a:cxn ang="0">
                      <a:pos x="118" y="162"/>
                    </a:cxn>
                    <a:cxn ang="0">
                      <a:pos x="102" y="166"/>
                    </a:cxn>
                    <a:cxn ang="0">
                      <a:pos x="84" y="168"/>
                    </a:cxn>
                    <a:cxn ang="0">
                      <a:pos x="84" y="168"/>
                    </a:cxn>
                    <a:cxn ang="0">
                      <a:pos x="68" y="166"/>
                    </a:cxn>
                    <a:cxn ang="0">
                      <a:pos x="52" y="162"/>
                    </a:cxn>
                    <a:cxn ang="0">
                      <a:pos x="38" y="154"/>
                    </a:cxn>
                    <a:cxn ang="0">
                      <a:pos x="26" y="144"/>
                    </a:cxn>
                    <a:cxn ang="0">
                      <a:pos x="16" y="132"/>
                    </a:cxn>
                    <a:cxn ang="0">
                      <a:pos x="8" y="118"/>
                    </a:cxn>
                    <a:cxn ang="0">
                      <a:pos x="2" y="102"/>
                    </a:cxn>
                    <a:cxn ang="0">
                      <a:pos x="0" y="84"/>
                    </a:cxn>
                    <a:cxn ang="0">
                      <a:pos x="0" y="84"/>
                    </a:cxn>
                    <a:cxn ang="0">
                      <a:pos x="2" y="68"/>
                    </a:cxn>
                    <a:cxn ang="0">
                      <a:pos x="8" y="52"/>
                    </a:cxn>
                    <a:cxn ang="0">
                      <a:pos x="16" y="38"/>
                    </a:cxn>
                    <a:cxn ang="0">
                      <a:pos x="26" y="26"/>
                    </a:cxn>
                    <a:cxn ang="0">
                      <a:pos x="38" y="16"/>
                    </a:cxn>
                    <a:cxn ang="0">
                      <a:pos x="52" y="8"/>
                    </a:cxn>
                    <a:cxn ang="0">
                      <a:pos x="68" y="2"/>
                    </a:cxn>
                    <a:cxn ang="0">
                      <a:pos x="84" y="0"/>
                    </a:cxn>
                    <a:cxn ang="0">
                      <a:pos x="84" y="0"/>
                    </a:cxn>
                  </a:cxnLst>
                  <a:rect l="0" t="0" r="r" b="b"/>
                  <a:pathLst>
                    <a:path w="168" h="168">
                      <a:moveTo>
                        <a:pt x="84" y="0"/>
                      </a:moveTo>
                      <a:lnTo>
                        <a:pt x="84" y="0"/>
                      </a:lnTo>
                      <a:lnTo>
                        <a:pt x="102" y="2"/>
                      </a:lnTo>
                      <a:lnTo>
                        <a:pt x="118" y="8"/>
                      </a:lnTo>
                      <a:lnTo>
                        <a:pt x="132" y="16"/>
                      </a:lnTo>
                      <a:lnTo>
                        <a:pt x="144" y="26"/>
                      </a:lnTo>
                      <a:lnTo>
                        <a:pt x="154" y="38"/>
                      </a:lnTo>
                      <a:lnTo>
                        <a:pt x="162" y="52"/>
                      </a:lnTo>
                      <a:lnTo>
                        <a:pt x="168" y="68"/>
                      </a:lnTo>
                      <a:lnTo>
                        <a:pt x="168" y="84"/>
                      </a:lnTo>
                      <a:lnTo>
                        <a:pt x="168" y="84"/>
                      </a:lnTo>
                      <a:lnTo>
                        <a:pt x="168" y="102"/>
                      </a:lnTo>
                      <a:lnTo>
                        <a:pt x="162" y="118"/>
                      </a:lnTo>
                      <a:lnTo>
                        <a:pt x="154" y="132"/>
                      </a:lnTo>
                      <a:lnTo>
                        <a:pt x="144" y="144"/>
                      </a:lnTo>
                      <a:lnTo>
                        <a:pt x="132" y="154"/>
                      </a:lnTo>
                      <a:lnTo>
                        <a:pt x="118" y="162"/>
                      </a:lnTo>
                      <a:lnTo>
                        <a:pt x="102" y="166"/>
                      </a:lnTo>
                      <a:lnTo>
                        <a:pt x="84" y="168"/>
                      </a:lnTo>
                      <a:lnTo>
                        <a:pt x="84" y="168"/>
                      </a:lnTo>
                      <a:lnTo>
                        <a:pt x="68" y="166"/>
                      </a:lnTo>
                      <a:lnTo>
                        <a:pt x="52" y="162"/>
                      </a:lnTo>
                      <a:lnTo>
                        <a:pt x="38" y="154"/>
                      </a:lnTo>
                      <a:lnTo>
                        <a:pt x="26" y="144"/>
                      </a:lnTo>
                      <a:lnTo>
                        <a:pt x="16" y="132"/>
                      </a:lnTo>
                      <a:lnTo>
                        <a:pt x="8" y="118"/>
                      </a:lnTo>
                      <a:lnTo>
                        <a:pt x="2" y="102"/>
                      </a:lnTo>
                      <a:lnTo>
                        <a:pt x="0" y="84"/>
                      </a:lnTo>
                      <a:lnTo>
                        <a:pt x="0" y="84"/>
                      </a:lnTo>
                      <a:lnTo>
                        <a:pt x="2" y="68"/>
                      </a:lnTo>
                      <a:lnTo>
                        <a:pt x="8" y="52"/>
                      </a:lnTo>
                      <a:lnTo>
                        <a:pt x="16" y="38"/>
                      </a:lnTo>
                      <a:lnTo>
                        <a:pt x="26" y="26"/>
                      </a:lnTo>
                      <a:lnTo>
                        <a:pt x="38" y="16"/>
                      </a:lnTo>
                      <a:lnTo>
                        <a:pt x="52" y="8"/>
                      </a:lnTo>
                      <a:lnTo>
                        <a:pt x="68" y="2"/>
                      </a:lnTo>
                      <a:lnTo>
                        <a:pt x="84" y="0"/>
                      </a:lnTo>
                      <a:lnTo>
                        <a:pt x="84" y="0"/>
                      </a:lnTo>
                      <a:close/>
                    </a:path>
                  </a:pathLst>
                </a:custGeom>
                <a:solidFill>
                  <a:schemeClr val="accent1"/>
                </a:solidFill>
                <a:ln w="9525">
                  <a:noFill/>
                  <a:round/>
                </a:ln>
              </p:spPr>
              <p:txBody>
                <a:bodyPr vert="horz" wrap="square" lIns="121920" tIns="60960" rIns="121920" bIns="60960" numCol="1" anchor="t" anchorCtr="0" compatLnSpc="1"/>
                <a:lstStyle/>
                <a:p>
                  <a:endParaRPr lang="zh-CN" altLang="en-US" sz="3200">
                    <a:cs typeface="+mn-ea"/>
                    <a:sym typeface="+mn-lt"/>
                  </a:endParaRPr>
                </a:p>
              </p:txBody>
            </p:sp>
          </p:grpSp>
        </p:grpSp>
        <p:sp>
          <p:nvSpPr>
            <p:cNvPr id="15" name="文本框 14"/>
            <p:cNvSpPr txBox="1"/>
            <p:nvPr/>
          </p:nvSpPr>
          <p:spPr>
            <a:xfrm>
              <a:off x="1514126" y="1354906"/>
              <a:ext cx="385264" cy="288530"/>
            </a:xfrm>
            <a:prstGeom prst="rect">
              <a:avLst/>
            </a:prstGeom>
            <a:noFill/>
          </p:spPr>
          <p:txBody>
            <a:bodyPr wrap="square" rtlCol="0" anchor="ctr">
              <a:spAutoFit/>
            </a:bodyPr>
            <a:lstStyle/>
            <a:p>
              <a:pPr algn="ctr"/>
              <a:r>
                <a:rPr kumimoji="1" lang="en-US" altLang="zh-CN" sz="2665" b="1" dirty="0">
                  <a:solidFill>
                    <a:schemeClr val="bg1"/>
                  </a:solidFill>
                  <a:cs typeface="+mn-ea"/>
                  <a:sym typeface="+mn-lt"/>
                </a:rPr>
                <a:t>1</a:t>
              </a:r>
              <a:endParaRPr kumimoji="1" lang="zh-CN" altLang="en-US" sz="2665" b="1" dirty="0">
                <a:solidFill>
                  <a:schemeClr val="bg1"/>
                </a:solidFill>
                <a:cs typeface="+mn-ea"/>
                <a:sym typeface="+mn-lt"/>
              </a:endParaRPr>
            </a:p>
          </p:txBody>
        </p:sp>
      </p:grpSp>
      <p:grpSp>
        <p:nvGrpSpPr>
          <p:cNvPr id="16" name="组合 15"/>
          <p:cNvGrpSpPr/>
          <p:nvPr/>
        </p:nvGrpSpPr>
        <p:grpSpPr>
          <a:xfrm>
            <a:off x="5438253" y="1444625"/>
            <a:ext cx="982980" cy="1739265"/>
            <a:chOff x="3331898" y="1209491"/>
            <a:chExt cx="592810" cy="964990"/>
          </a:xfrm>
        </p:grpSpPr>
        <p:grpSp>
          <p:nvGrpSpPr>
            <p:cNvPr id="17" name="组 13"/>
            <p:cNvGrpSpPr/>
            <p:nvPr/>
          </p:nvGrpSpPr>
          <p:grpSpPr>
            <a:xfrm>
              <a:off x="3331898" y="1209491"/>
              <a:ext cx="592810" cy="964990"/>
              <a:chOff x="1396857" y="1361891"/>
              <a:chExt cx="592810" cy="964990"/>
            </a:xfrm>
          </p:grpSpPr>
          <p:sp>
            <p:nvSpPr>
              <p:cNvPr id="18" name="椭圆 17"/>
              <p:cNvSpPr/>
              <p:nvPr/>
            </p:nvSpPr>
            <p:spPr>
              <a:xfrm flipV="1">
                <a:off x="1622621" y="2185741"/>
                <a:ext cx="141138" cy="1411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3200" dirty="0">
                  <a:cs typeface="+mn-ea"/>
                  <a:sym typeface="+mn-lt"/>
                </a:endParaRPr>
              </a:p>
            </p:txBody>
          </p:sp>
          <p:grpSp>
            <p:nvGrpSpPr>
              <p:cNvPr id="19" name="组 15"/>
              <p:cNvGrpSpPr/>
              <p:nvPr/>
            </p:nvGrpSpPr>
            <p:grpSpPr>
              <a:xfrm>
                <a:off x="1396857" y="1361891"/>
                <a:ext cx="592810" cy="763243"/>
                <a:chOff x="2305050" y="1762125"/>
                <a:chExt cx="762000" cy="981075"/>
              </a:xfrm>
              <a:solidFill>
                <a:schemeClr val="accent6"/>
              </a:solidFill>
            </p:grpSpPr>
            <p:sp>
              <p:nvSpPr>
                <p:cNvPr id="20" name="Freeform 114"/>
                <p:cNvSpPr>
                  <a:spLocks noEditPoints="1"/>
                </p:cNvSpPr>
                <p:nvPr/>
              </p:nvSpPr>
              <p:spPr bwMode="auto">
                <a:xfrm>
                  <a:off x="2305050" y="1762125"/>
                  <a:ext cx="762000" cy="981075"/>
                </a:xfrm>
                <a:custGeom>
                  <a:avLst/>
                  <a:gdLst/>
                  <a:ahLst/>
                  <a:cxnLst>
                    <a:cxn ang="0">
                      <a:pos x="480" y="240"/>
                    </a:cxn>
                    <a:cxn ang="0">
                      <a:pos x="476" y="192"/>
                    </a:cxn>
                    <a:cxn ang="0">
                      <a:pos x="462" y="148"/>
                    </a:cxn>
                    <a:cxn ang="0">
                      <a:pos x="440" y="106"/>
                    </a:cxn>
                    <a:cxn ang="0">
                      <a:pos x="410" y="70"/>
                    </a:cxn>
                    <a:cxn ang="0">
                      <a:pos x="374" y="42"/>
                    </a:cxn>
                    <a:cxn ang="0">
                      <a:pos x="334" y="20"/>
                    </a:cxn>
                    <a:cxn ang="0">
                      <a:pos x="290" y="6"/>
                    </a:cxn>
                    <a:cxn ang="0">
                      <a:pos x="240" y="0"/>
                    </a:cxn>
                    <a:cxn ang="0">
                      <a:pos x="216" y="2"/>
                    </a:cxn>
                    <a:cxn ang="0">
                      <a:pos x="170" y="12"/>
                    </a:cxn>
                    <a:cxn ang="0">
                      <a:pos x="126" y="30"/>
                    </a:cxn>
                    <a:cxn ang="0">
                      <a:pos x="88" y="56"/>
                    </a:cxn>
                    <a:cxn ang="0">
                      <a:pos x="56" y="88"/>
                    </a:cxn>
                    <a:cxn ang="0">
                      <a:pos x="30" y="126"/>
                    </a:cxn>
                    <a:cxn ang="0">
                      <a:pos x="12" y="170"/>
                    </a:cxn>
                    <a:cxn ang="0">
                      <a:pos x="2" y="216"/>
                    </a:cxn>
                    <a:cxn ang="0">
                      <a:pos x="0" y="240"/>
                    </a:cxn>
                    <a:cxn ang="0">
                      <a:pos x="4" y="282"/>
                    </a:cxn>
                    <a:cxn ang="0">
                      <a:pos x="14" y="322"/>
                    </a:cxn>
                    <a:cxn ang="0">
                      <a:pos x="32" y="358"/>
                    </a:cxn>
                    <a:cxn ang="0">
                      <a:pos x="54" y="390"/>
                    </a:cxn>
                    <a:cxn ang="0">
                      <a:pos x="54" y="390"/>
                    </a:cxn>
                    <a:cxn ang="0">
                      <a:pos x="232" y="612"/>
                    </a:cxn>
                    <a:cxn ang="0">
                      <a:pos x="236" y="616"/>
                    </a:cxn>
                    <a:cxn ang="0">
                      <a:pos x="240" y="618"/>
                    </a:cxn>
                    <a:cxn ang="0">
                      <a:pos x="250" y="612"/>
                    </a:cxn>
                    <a:cxn ang="0">
                      <a:pos x="428" y="390"/>
                    </a:cxn>
                    <a:cxn ang="0">
                      <a:pos x="428" y="390"/>
                    </a:cxn>
                    <a:cxn ang="0">
                      <a:pos x="440" y="374"/>
                    </a:cxn>
                    <a:cxn ang="0">
                      <a:pos x="460" y="340"/>
                    </a:cxn>
                    <a:cxn ang="0">
                      <a:pos x="472" y="302"/>
                    </a:cxn>
                    <a:cxn ang="0">
                      <a:pos x="480" y="262"/>
                    </a:cxn>
                    <a:cxn ang="0">
                      <a:pos x="480" y="240"/>
                    </a:cxn>
                    <a:cxn ang="0">
                      <a:pos x="240" y="548"/>
                    </a:cxn>
                    <a:cxn ang="0">
                      <a:pos x="92" y="362"/>
                    </a:cxn>
                    <a:cxn ang="0">
                      <a:pos x="90" y="360"/>
                    </a:cxn>
                    <a:cxn ang="0">
                      <a:pos x="72" y="334"/>
                    </a:cxn>
                    <a:cxn ang="0">
                      <a:pos x="60" y="304"/>
                    </a:cxn>
                    <a:cxn ang="0">
                      <a:pos x="52" y="274"/>
                    </a:cxn>
                    <a:cxn ang="0">
                      <a:pos x="48" y="240"/>
                    </a:cxn>
                    <a:cxn ang="0">
                      <a:pos x="50" y="222"/>
                    </a:cxn>
                    <a:cxn ang="0">
                      <a:pos x="58" y="184"/>
                    </a:cxn>
                    <a:cxn ang="0">
                      <a:pos x="72" y="150"/>
                    </a:cxn>
                    <a:cxn ang="0">
                      <a:pos x="92" y="118"/>
                    </a:cxn>
                    <a:cxn ang="0">
                      <a:pos x="118" y="92"/>
                    </a:cxn>
                    <a:cxn ang="0">
                      <a:pos x="150" y="72"/>
                    </a:cxn>
                    <a:cxn ang="0">
                      <a:pos x="184" y="58"/>
                    </a:cxn>
                    <a:cxn ang="0">
                      <a:pos x="222" y="50"/>
                    </a:cxn>
                    <a:cxn ang="0">
                      <a:pos x="240" y="48"/>
                    </a:cxn>
                    <a:cxn ang="0">
                      <a:pos x="280" y="52"/>
                    </a:cxn>
                    <a:cxn ang="0">
                      <a:pos x="316" y="64"/>
                    </a:cxn>
                    <a:cxn ang="0">
                      <a:pos x="348" y="82"/>
                    </a:cxn>
                    <a:cxn ang="0">
                      <a:pos x="376" y="106"/>
                    </a:cxn>
                    <a:cxn ang="0">
                      <a:pos x="400" y="134"/>
                    </a:cxn>
                    <a:cxn ang="0">
                      <a:pos x="418" y="166"/>
                    </a:cxn>
                    <a:cxn ang="0">
                      <a:pos x="428" y="202"/>
                    </a:cxn>
                    <a:cxn ang="0">
                      <a:pos x="432" y="240"/>
                    </a:cxn>
                    <a:cxn ang="0">
                      <a:pos x="432" y="258"/>
                    </a:cxn>
                    <a:cxn ang="0">
                      <a:pos x="426" y="288"/>
                    </a:cxn>
                    <a:cxn ang="0">
                      <a:pos x="416" y="320"/>
                    </a:cxn>
                    <a:cxn ang="0">
                      <a:pos x="400" y="348"/>
                    </a:cxn>
                    <a:cxn ang="0">
                      <a:pos x="390" y="362"/>
                    </a:cxn>
                  </a:cxnLst>
                  <a:rect l="0" t="0" r="r" b="b"/>
                  <a:pathLst>
                    <a:path w="480" h="618">
                      <a:moveTo>
                        <a:pt x="480" y="240"/>
                      </a:moveTo>
                      <a:lnTo>
                        <a:pt x="480" y="240"/>
                      </a:lnTo>
                      <a:lnTo>
                        <a:pt x="480" y="216"/>
                      </a:lnTo>
                      <a:lnTo>
                        <a:pt x="476" y="192"/>
                      </a:lnTo>
                      <a:lnTo>
                        <a:pt x="470" y="170"/>
                      </a:lnTo>
                      <a:lnTo>
                        <a:pt x="462" y="148"/>
                      </a:lnTo>
                      <a:lnTo>
                        <a:pt x="452" y="126"/>
                      </a:lnTo>
                      <a:lnTo>
                        <a:pt x="440" y="106"/>
                      </a:lnTo>
                      <a:lnTo>
                        <a:pt x="426" y="88"/>
                      </a:lnTo>
                      <a:lnTo>
                        <a:pt x="410" y="70"/>
                      </a:lnTo>
                      <a:lnTo>
                        <a:pt x="394" y="56"/>
                      </a:lnTo>
                      <a:lnTo>
                        <a:pt x="374" y="42"/>
                      </a:lnTo>
                      <a:lnTo>
                        <a:pt x="356" y="30"/>
                      </a:lnTo>
                      <a:lnTo>
                        <a:pt x="334" y="20"/>
                      </a:lnTo>
                      <a:lnTo>
                        <a:pt x="312" y="12"/>
                      </a:lnTo>
                      <a:lnTo>
                        <a:pt x="290" y="6"/>
                      </a:lnTo>
                      <a:lnTo>
                        <a:pt x="266" y="2"/>
                      </a:lnTo>
                      <a:lnTo>
                        <a:pt x="240" y="0"/>
                      </a:lnTo>
                      <a:lnTo>
                        <a:pt x="240" y="0"/>
                      </a:lnTo>
                      <a:lnTo>
                        <a:pt x="216" y="2"/>
                      </a:lnTo>
                      <a:lnTo>
                        <a:pt x="192" y="6"/>
                      </a:lnTo>
                      <a:lnTo>
                        <a:pt x="170" y="12"/>
                      </a:lnTo>
                      <a:lnTo>
                        <a:pt x="148" y="20"/>
                      </a:lnTo>
                      <a:lnTo>
                        <a:pt x="126" y="30"/>
                      </a:lnTo>
                      <a:lnTo>
                        <a:pt x="106" y="42"/>
                      </a:lnTo>
                      <a:lnTo>
                        <a:pt x="88" y="56"/>
                      </a:lnTo>
                      <a:lnTo>
                        <a:pt x="72" y="70"/>
                      </a:lnTo>
                      <a:lnTo>
                        <a:pt x="56" y="88"/>
                      </a:lnTo>
                      <a:lnTo>
                        <a:pt x="42" y="106"/>
                      </a:lnTo>
                      <a:lnTo>
                        <a:pt x="30" y="126"/>
                      </a:lnTo>
                      <a:lnTo>
                        <a:pt x="20" y="148"/>
                      </a:lnTo>
                      <a:lnTo>
                        <a:pt x="12" y="170"/>
                      </a:lnTo>
                      <a:lnTo>
                        <a:pt x="6" y="192"/>
                      </a:lnTo>
                      <a:lnTo>
                        <a:pt x="2" y="216"/>
                      </a:lnTo>
                      <a:lnTo>
                        <a:pt x="0" y="240"/>
                      </a:lnTo>
                      <a:lnTo>
                        <a:pt x="0" y="240"/>
                      </a:lnTo>
                      <a:lnTo>
                        <a:pt x="2" y="262"/>
                      </a:lnTo>
                      <a:lnTo>
                        <a:pt x="4" y="282"/>
                      </a:lnTo>
                      <a:lnTo>
                        <a:pt x="8" y="302"/>
                      </a:lnTo>
                      <a:lnTo>
                        <a:pt x="14" y="322"/>
                      </a:lnTo>
                      <a:lnTo>
                        <a:pt x="22" y="340"/>
                      </a:lnTo>
                      <a:lnTo>
                        <a:pt x="32" y="358"/>
                      </a:lnTo>
                      <a:lnTo>
                        <a:pt x="42" y="374"/>
                      </a:lnTo>
                      <a:lnTo>
                        <a:pt x="54" y="390"/>
                      </a:lnTo>
                      <a:lnTo>
                        <a:pt x="54" y="390"/>
                      </a:lnTo>
                      <a:lnTo>
                        <a:pt x="54" y="390"/>
                      </a:lnTo>
                      <a:lnTo>
                        <a:pt x="54" y="390"/>
                      </a:lnTo>
                      <a:lnTo>
                        <a:pt x="232" y="612"/>
                      </a:lnTo>
                      <a:lnTo>
                        <a:pt x="232" y="612"/>
                      </a:lnTo>
                      <a:lnTo>
                        <a:pt x="236" y="616"/>
                      </a:lnTo>
                      <a:lnTo>
                        <a:pt x="240" y="618"/>
                      </a:lnTo>
                      <a:lnTo>
                        <a:pt x="240" y="618"/>
                      </a:lnTo>
                      <a:lnTo>
                        <a:pt x="246" y="616"/>
                      </a:lnTo>
                      <a:lnTo>
                        <a:pt x="250" y="612"/>
                      </a:lnTo>
                      <a:lnTo>
                        <a:pt x="250" y="612"/>
                      </a:lnTo>
                      <a:lnTo>
                        <a:pt x="428" y="390"/>
                      </a:lnTo>
                      <a:lnTo>
                        <a:pt x="428" y="390"/>
                      </a:lnTo>
                      <a:lnTo>
                        <a:pt x="428" y="390"/>
                      </a:lnTo>
                      <a:lnTo>
                        <a:pt x="428" y="390"/>
                      </a:lnTo>
                      <a:lnTo>
                        <a:pt x="440" y="374"/>
                      </a:lnTo>
                      <a:lnTo>
                        <a:pt x="450" y="358"/>
                      </a:lnTo>
                      <a:lnTo>
                        <a:pt x="460" y="340"/>
                      </a:lnTo>
                      <a:lnTo>
                        <a:pt x="466" y="322"/>
                      </a:lnTo>
                      <a:lnTo>
                        <a:pt x="472" y="302"/>
                      </a:lnTo>
                      <a:lnTo>
                        <a:pt x="478" y="282"/>
                      </a:lnTo>
                      <a:lnTo>
                        <a:pt x="480" y="262"/>
                      </a:lnTo>
                      <a:lnTo>
                        <a:pt x="480" y="240"/>
                      </a:lnTo>
                      <a:lnTo>
                        <a:pt x="480" y="240"/>
                      </a:lnTo>
                      <a:close/>
                      <a:moveTo>
                        <a:pt x="390" y="362"/>
                      </a:moveTo>
                      <a:lnTo>
                        <a:pt x="240" y="548"/>
                      </a:lnTo>
                      <a:lnTo>
                        <a:pt x="94" y="364"/>
                      </a:lnTo>
                      <a:lnTo>
                        <a:pt x="92" y="362"/>
                      </a:lnTo>
                      <a:lnTo>
                        <a:pt x="90" y="360"/>
                      </a:lnTo>
                      <a:lnTo>
                        <a:pt x="90" y="360"/>
                      </a:lnTo>
                      <a:lnTo>
                        <a:pt x="82" y="348"/>
                      </a:lnTo>
                      <a:lnTo>
                        <a:pt x="72" y="334"/>
                      </a:lnTo>
                      <a:lnTo>
                        <a:pt x="66" y="320"/>
                      </a:lnTo>
                      <a:lnTo>
                        <a:pt x="60" y="304"/>
                      </a:lnTo>
                      <a:lnTo>
                        <a:pt x="54" y="288"/>
                      </a:lnTo>
                      <a:lnTo>
                        <a:pt x="52" y="274"/>
                      </a:lnTo>
                      <a:lnTo>
                        <a:pt x="50" y="258"/>
                      </a:lnTo>
                      <a:lnTo>
                        <a:pt x="48" y="240"/>
                      </a:lnTo>
                      <a:lnTo>
                        <a:pt x="48" y="240"/>
                      </a:lnTo>
                      <a:lnTo>
                        <a:pt x="50" y="222"/>
                      </a:lnTo>
                      <a:lnTo>
                        <a:pt x="52" y="202"/>
                      </a:lnTo>
                      <a:lnTo>
                        <a:pt x="58" y="184"/>
                      </a:lnTo>
                      <a:lnTo>
                        <a:pt x="64" y="166"/>
                      </a:lnTo>
                      <a:lnTo>
                        <a:pt x="72" y="150"/>
                      </a:lnTo>
                      <a:lnTo>
                        <a:pt x="82" y="134"/>
                      </a:lnTo>
                      <a:lnTo>
                        <a:pt x="92" y="118"/>
                      </a:lnTo>
                      <a:lnTo>
                        <a:pt x="106" y="106"/>
                      </a:lnTo>
                      <a:lnTo>
                        <a:pt x="118" y="92"/>
                      </a:lnTo>
                      <a:lnTo>
                        <a:pt x="134" y="82"/>
                      </a:lnTo>
                      <a:lnTo>
                        <a:pt x="150" y="72"/>
                      </a:lnTo>
                      <a:lnTo>
                        <a:pt x="166" y="64"/>
                      </a:lnTo>
                      <a:lnTo>
                        <a:pt x="184" y="58"/>
                      </a:lnTo>
                      <a:lnTo>
                        <a:pt x="202" y="52"/>
                      </a:lnTo>
                      <a:lnTo>
                        <a:pt x="222" y="50"/>
                      </a:lnTo>
                      <a:lnTo>
                        <a:pt x="240" y="48"/>
                      </a:lnTo>
                      <a:lnTo>
                        <a:pt x="240" y="48"/>
                      </a:lnTo>
                      <a:lnTo>
                        <a:pt x="260" y="50"/>
                      </a:lnTo>
                      <a:lnTo>
                        <a:pt x="280" y="52"/>
                      </a:lnTo>
                      <a:lnTo>
                        <a:pt x="298" y="58"/>
                      </a:lnTo>
                      <a:lnTo>
                        <a:pt x="316" y="64"/>
                      </a:lnTo>
                      <a:lnTo>
                        <a:pt x="332" y="72"/>
                      </a:lnTo>
                      <a:lnTo>
                        <a:pt x="348" y="82"/>
                      </a:lnTo>
                      <a:lnTo>
                        <a:pt x="362" y="92"/>
                      </a:lnTo>
                      <a:lnTo>
                        <a:pt x="376" y="106"/>
                      </a:lnTo>
                      <a:lnTo>
                        <a:pt x="388" y="118"/>
                      </a:lnTo>
                      <a:lnTo>
                        <a:pt x="400" y="134"/>
                      </a:lnTo>
                      <a:lnTo>
                        <a:pt x="410" y="150"/>
                      </a:lnTo>
                      <a:lnTo>
                        <a:pt x="418" y="166"/>
                      </a:lnTo>
                      <a:lnTo>
                        <a:pt x="424" y="184"/>
                      </a:lnTo>
                      <a:lnTo>
                        <a:pt x="428" y="202"/>
                      </a:lnTo>
                      <a:lnTo>
                        <a:pt x="432" y="222"/>
                      </a:lnTo>
                      <a:lnTo>
                        <a:pt x="432" y="240"/>
                      </a:lnTo>
                      <a:lnTo>
                        <a:pt x="432" y="240"/>
                      </a:lnTo>
                      <a:lnTo>
                        <a:pt x="432" y="258"/>
                      </a:lnTo>
                      <a:lnTo>
                        <a:pt x="430" y="274"/>
                      </a:lnTo>
                      <a:lnTo>
                        <a:pt x="426" y="288"/>
                      </a:lnTo>
                      <a:lnTo>
                        <a:pt x="422" y="304"/>
                      </a:lnTo>
                      <a:lnTo>
                        <a:pt x="416" y="320"/>
                      </a:lnTo>
                      <a:lnTo>
                        <a:pt x="408" y="334"/>
                      </a:lnTo>
                      <a:lnTo>
                        <a:pt x="400" y="348"/>
                      </a:lnTo>
                      <a:lnTo>
                        <a:pt x="390" y="360"/>
                      </a:lnTo>
                      <a:lnTo>
                        <a:pt x="390" y="362"/>
                      </a:lnTo>
                      <a:close/>
                    </a:path>
                  </a:pathLst>
                </a:custGeom>
                <a:solidFill>
                  <a:schemeClr val="accent2"/>
                </a:solidFill>
                <a:ln w="9525">
                  <a:noFill/>
                  <a:round/>
                </a:ln>
              </p:spPr>
              <p:txBody>
                <a:bodyPr vert="horz" wrap="square" lIns="121920" tIns="60960" rIns="121920" bIns="60960" numCol="1" anchor="t" anchorCtr="0" compatLnSpc="1"/>
                <a:lstStyle/>
                <a:p>
                  <a:endParaRPr lang="zh-CN" altLang="en-US" sz="3200" dirty="0">
                    <a:cs typeface="+mn-ea"/>
                    <a:sym typeface="+mn-lt"/>
                  </a:endParaRPr>
                </a:p>
              </p:txBody>
            </p:sp>
            <p:sp>
              <p:nvSpPr>
                <p:cNvPr id="21" name="Freeform 115"/>
                <p:cNvSpPr/>
                <p:nvPr/>
              </p:nvSpPr>
              <p:spPr bwMode="auto">
                <a:xfrm>
                  <a:off x="2421092" y="1878167"/>
                  <a:ext cx="529915" cy="529915"/>
                </a:xfrm>
                <a:custGeom>
                  <a:avLst/>
                  <a:gdLst/>
                  <a:ahLst/>
                  <a:cxnLst>
                    <a:cxn ang="0">
                      <a:pos x="84" y="0"/>
                    </a:cxn>
                    <a:cxn ang="0">
                      <a:pos x="84" y="0"/>
                    </a:cxn>
                    <a:cxn ang="0">
                      <a:pos x="102" y="2"/>
                    </a:cxn>
                    <a:cxn ang="0">
                      <a:pos x="118" y="8"/>
                    </a:cxn>
                    <a:cxn ang="0">
                      <a:pos x="132" y="16"/>
                    </a:cxn>
                    <a:cxn ang="0">
                      <a:pos x="144" y="26"/>
                    </a:cxn>
                    <a:cxn ang="0">
                      <a:pos x="154" y="38"/>
                    </a:cxn>
                    <a:cxn ang="0">
                      <a:pos x="162" y="52"/>
                    </a:cxn>
                    <a:cxn ang="0">
                      <a:pos x="168" y="68"/>
                    </a:cxn>
                    <a:cxn ang="0">
                      <a:pos x="168" y="84"/>
                    </a:cxn>
                    <a:cxn ang="0">
                      <a:pos x="168" y="84"/>
                    </a:cxn>
                    <a:cxn ang="0">
                      <a:pos x="168" y="102"/>
                    </a:cxn>
                    <a:cxn ang="0">
                      <a:pos x="162" y="118"/>
                    </a:cxn>
                    <a:cxn ang="0">
                      <a:pos x="154" y="132"/>
                    </a:cxn>
                    <a:cxn ang="0">
                      <a:pos x="144" y="144"/>
                    </a:cxn>
                    <a:cxn ang="0">
                      <a:pos x="132" y="154"/>
                    </a:cxn>
                    <a:cxn ang="0">
                      <a:pos x="118" y="162"/>
                    </a:cxn>
                    <a:cxn ang="0">
                      <a:pos x="102" y="166"/>
                    </a:cxn>
                    <a:cxn ang="0">
                      <a:pos x="84" y="168"/>
                    </a:cxn>
                    <a:cxn ang="0">
                      <a:pos x="84" y="168"/>
                    </a:cxn>
                    <a:cxn ang="0">
                      <a:pos x="68" y="166"/>
                    </a:cxn>
                    <a:cxn ang="0">
                      <a:pos x="52" y="162"/>
                    </a:cxn>
                    <a:cxn ang="0">
                      <a:pos x="38" y="154"/>
                    </a:cxn>
                    <a:cxn ang="0">
                      <a:pos x="26" y="144"/>
                    </a:cxn>
                    <a:cxn ang="0">
                      <a:pos x="16" y="132"/>
                    </a:cxn>
                    <a:cxn ang="0">
                      <a:pos x="8" y="118"/>
                    </a:cxn>
                    <a:cxn ang="0">
                      <a:pos x="2" y="102"/>
                    </a:cxn>
                    <a:cxn ang="0">
                      <a:pos x="0" y="84"/>
                    </a:cxn>
                    <a:cxn ang="0">
                      <a:pos x="0" y="84"/>
                    </a:cxn>
                    <a:cxn ang="0">
                      <a:pos x="2" y="68"/>
                    </a:cxn>
                    <a:cxn ang="0">
                      <a:pos x="8" y="52"/>
                    </a:cxn>
                    <a:cxn ang="0">
                      <a:pos x="16" y="38"/>
                    </a:cxn>
                    <a:cxn ang="0">
                      <a:pos x="26" y="26"/>
                    </a:cxn>
                    <a:cxn ang="0">
                      <a:pos x="38" y="16"/>
                    </a:cxn>
                    <a:cxn ang="0">
                      <a:pos x="52" y="8"/>
                    </a:cxn>
                    <a:cxn ang="0">
                      <a:pos x="68" y="2"/>
                    </a:cxn>
                    <a:cxn ang="0">
                      <a:pos x="84" y="0"/>
                    </a:cxn>
                    <a:cxn ang="0">
                      <a:pos x="84" y="0"/>
                    </a:cxn>
                  </a:cxnLst>
                  <a:rect l="0" t="0" r="r" b="b"/>
                  <a:pathLst>
                    <a:path w="168" h="168">
                      <a:moveTo>
                        <a:pt x="84" y="0"/>
                      </a:moveTo>
                      <a:lnTo>
                        <a:pt x="84" y="0"/>
                      </a:lnTo>
                      <a:lnTo>
                        <a:pt x="102" y="2"/>
                      </a:lnTo>
                      <a:lnTo>
                        <a:pt x="118" y="8"/>
                      </a:lnTo>
                      <a:lnTo>
                        <a:pt x="132" y="16"/>
                      </a:lnTo>
                      <a:lnTo>
                        <a:pt x="144" y="26"/>
                      </a:lnTo>
                      <a:lnTo>
                        <a:pt x="154" y="38"/>
                      </a:lnTo>
                      <a:lnTo>
                        <a:pt x="162" y="52"/>
                      </a:lnTo>
                      <a:lnTo>
                        <a:pt x="168" y="68"/>
                      </a:lnTo>
                      <a:lnTo>
                        <a:pt x="168" y="84"/>
                      </a:lnTo>
                      <a:lnTo>
                        <a:pt x="168" y="84"/>
                      </a:lnTo>
                      <a:lnTo>
                        <a:pt x="168" y="102"/>
                      </a:lnTo>
                      <a:lnTo>
                        <a:pt x="162" y="118"/>
                      </a:lnTo>
                      <a:lnTo>
                        <a:pt x="154" y="132"/>
                      </a:lnTo>
                      <a:lnTo>
                        <a:pt x="144" y="144"/>
                      </a:lnTo>
                      <a:lnTo>
                        <a:pt x="132" y="154"/>
                      </a:lnTo>
                      <a:lnTo>
                        <a:pt x="118" y="162"/>
                      </a:lnTo>
                      <a:lnTo>
                        <a:pt x="102" y="166"/>
                      </a:lnTo>
                      <a:lnTo>
                        <a:pt x="84" y="168"/>
                      </a:lnTo>
                      <a:lnTo>
                        <a:pt x="84" y="168"/>
                      </a:lnTo>
                      <a:lnTo>
                        <a:pt x="68" y="166"/>
                      </a:lnTo>
                      <a:lnTo>
                        <a:pt x="52" y="162"/>
                      </a:lnTo>
                      <a:lnTo>
                        <a:pt x="38" y="154"/>
                      </a:lnTo>
                      <a:lnTo>
                        <a:pt x="26" y="144"/>
                      </a:lnTo>
                      <a:lnTo>
                        <a:pt x="16" y="132"/>
                      </a:lnTo>
                      <a:lnTo>
                        <a:pt x="8" y="118"/>
                      </a:lnTo>
                      <a:lnTo>
                        <a:pt x="2" y="102"/>
                      </a:lnTo>
                      <a:lnTo>
                        <a:pt x="0" y="84"/>
                      </a:lnTo>
                      <a:lnTo>
                        <a:pt x="0" y="84"/>
                      </a:lnTo>
                      <a:lnTo>
                        <a:pt x="2" y="68"/>
                      </a:lnTo>
                      <a:lnTo>
                        <a:pt x="8" y="52"/>
                      </a:lnTo>
                      <a:lnTo>
                        <a:pt x="16" y="38"/>
                      </a:lnTo>
                      <a:lnTo>
                        <a:pt x="26" y="26"/>
                      </a:lnTo>
                      <a:lnTo>
                        <a:pt x="38" y="16"/>
                      </a:lnTo>
                      <a:lnTo>
                        <a:pt x="52" y="8"/>
                      </a:lnTo>
                      <a:lnTo>
                        <a:pt x="68" y="2"/>
                      </a:lnTo>
                      <a:lnTo>
                        <a:pt x="84" y="0"/>
                      </a:lnTo>
                      <a:lnTo>
                        <a:pt x="84" y="0"/>
                      </a:lnTo>
                      <a:close/>
                    </a:path>
                  </a:pathLst>
                </a:custGeom>
                <a:solidFill>
                  <a:schemeClr val="accent2"/>
                </a:solidFill>
                <a:ln w="9525">
                  <a:noFill/>
                  <a:round/>
                </a:ln>
              </p:spPr>
              <p:txBody>
                <a:bodyPr vert="horz" wrap="square" lIns="121920" tIns="60960" rIns="121920" bIns="60960" numCol="1" anchor="t" anchorCtr="0" compatLnSpc="1"/>
                <a:lstStyle/>
                <a:p>
                  <a:endParaRPr lang="zh-CN" altLang="en-US" sz="3200">
                    <a:cs typeface="+mn-ea"/>
                    <a:sym typeface="+mn-lt"/>
                  </a:endParaRPr>
                </a:p>
              </p:txBody>
            </p:sp>
          </p:grpSp>
        </p:grpSp>
        <p:sp>
          <p:nvSpPr>
            <p:cNvPr id="22" name="文本框 21"/>
            <p:cNvSpPr txBox="1"/>
            <p:nvPr/>
          </p:nvSpPr>
          <p:spPr>
            <a:xfrm>
              <a:off x="3435599" y="1354906"/>
              <a:ext cx="385264" cy="288530"/>
            </a:xfrm>
            <a:prstGeom prst="rect">
              <a:avLst/>
            </a:prstGeom>
            <a:noFill/>
          </p:spPr>
          <p:txBody>
            <a:bodyPr wrap="square" rtlCol="0" anchor="ctr">
              <a:spAutoFit/>
            </a:bodyPr>
            <a:lstStyle/>
            <a:p>
              <a:pPr algn="ctr"/>
              <a:r>
                <a:rPr kumimoji="1" lang="en-US" altLang="zh-CN" sz="2665" b="1" dirty="0">
                  <a:solidFill>
                    <a:schemeClr val="bg1"/>
                  </a:solidFill>
                  <a:cs typeface="+mn-ea"/>
                  <a:sym typeface="+mn-lt"/>
                </a:rPr>
                <a:t>2</a:t>
              </a:r>
              <a:endParaRPr kumimoji="1" lang="zh-CN" altLang="en-US" sz="2665" b="1" dirty="0">
                <a:solidFill>
                  <a:schemeClr val="bg1"/>
                </a:solidFill>
                <a:cs typeface="+mn-ea"/>
                <a:sym typeface="+mn-lt"/>
              </a:endParaRPr>
            </a:p>
          </p:txBody>
        </p:sp>
      </p:grpSp>
      <p:grpSp>
        <p:nvGrpSpPr>
          <p:cNvPr id="23" name="组合 22"/>
          <p:cNvGrpSpPr/>
          <p:nvPr/>
        </p:nvGrpSpPr>
        <p:grpSpPr>
          <a:xfrm>
            <a:off x="9035937" y="1444625"/>
            <a:ext cx="982980" cy="1739265"/>
            <a:chOff x="5266939" y="1209491"/>
            <a:chExt cx="592810" cy="964990"/>
          </a:xfrm>
          <a:solidFill>
            <a:schemeClr val="accent1"/>
          </a:solidFill>
        </p:grpSpPr>
        <p:grpSp>
          <p:nvGrpSpPr>
            <p:cNvPr id="24" name="组 23"/>
            <p:cNvGrpSpPr/>
            <p:nvPr/>
          </p:nvGrpSpPr>
          <p:grpSpPr>
            <a:xfrm>
              <a:off x="5266939" y="1209491"/>
              <a:ext cx="592810" cy="964990"/>
              <a:chOff x="1396857" y="1361891"/>
              <a:chExt cx="592810" cy="964990"/>
            </a:xfrm>
            <a:grpFill/>
          </p:grpSpPr>
          <p:sp>
            <p:nvSpPr>
              <p:cNvPr id="25" name="椭圆 24"/>
              <p:cNvSpPr/>
              <p:nvPr/>
            </p:nvSpPr>
            <p:spPr>
              <a:xfrm flipV="1">
                <a:off x="1622621" y="2185741"/>
                <a:ext cx="141138" cy="1411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3200" dirty="0">
                  <a:cs typeface="+mn-ea"/>
                  <a:sym typeface="+mn-lt"/>
                </a:endParaRPr>
              </a:p>
            </p:txBody>
          </p:sp>
          <p:grpSp>
            <p:nvGrpSpPr>
              <p:cNvPr id="26" name="组 25"/>
              <p:cNvGrpSpPr/>
              <p:nvPr/>
            </p:nvGrpSpPr>
            <p:grpSpPr>
              <a:xfrm>
                <a:off x="1396857" y="1361891"/>
                <a:ext cx="592810" cy="763243"/>
                <a:chOff x="2305050" y="1762125"/>
                <a:chExt cx="762000" cy="981075"/>
              </a:xfrm>
              <a:grpFill/>
            </p:grpSpPr>
            <p:sp>
              <p:nvSpPr>
                <p:cNvPr id="27" name="Freeform 114"/>
                <p:cNvSpPr>
                  <a:spLocks noEditPoints="1"/>
                </p:cNvSpPr>
                <p:nvPr/>
              </p:nvSpPr>
              <p:spPr bwMode="auto">
                <a:xfrm>
                  <a:off x="2305050" y="1762125"/>
                  <a:ext cx="762000" cy="981075"/>
                </a:xfrm>
                <a:custGeom>
                  <a:avLst/>
                  <a:gdLst/>
                  <a:ahLst/>
                  <a:cxnLst>
                    <a:cxn ang="0">
                      <a:pos x="480" y="240"/>
                    </a:cxn>
                    <a:cxn ang="0">
                      <a:pos x="476" y="192"/>
                    </a:cxn>
                    <a:cxn ang="0">
                      <a:pos x="462" y="148"/>
                    </a:cxn>
                    <a:cxn ang="0">
                      <a:pos x="440" y="106"/>
                    </a:cxn>
                    <a:cxn ang="0">
                      <a:pos x="410" y="70"/>
                    </a:cxn>
                    <a:cxn ang="0">
                      <a:pos x="374" y="42"/>
                    </a:cxn>
                    <a:cxn ang="0">
                      <a:pos x="334" y="20"/>
                    </a:cxn>
                    <a:cxn ang="0">
                      <a:pos x="290" y="6"/>
                    </a:cxn>
                    <a:cxn ang="0">
                      <a:pos x="240" y="0"/>
                    </a:cxn>
                    <a:cxn ang="0">
                      <a:pos x="216" y="2"/>
                    </a:cxn>
                    <a:cxn ang="0">
                      <a:pos x="170" y="12"/>
                    </a:cxn>
                    <a:cxn ang="0">
                      <a:pos x="126" y="30"/>
                    </a:cxn>
                    <a:cxn ang="0">
                      <a:pos x="88" y="56"/>
                    </a:cxn>
                    <a:cxn ang="0">
                      <a:pos x="56" y="88"/>
                    </a:cxn>
                    <a:cxn ang="0">
                      <a:pos x="30" y="126"/>
                    </a:cxn>
                    <a:cxn ang="0">
                      <a:pos x="12" y="170"/>
                    </a:cxn>
                    <a:cxn ang="0">
                      <a:pos x="2" y="216"/>
                    </a:cxn>
                    <a:cxn ang="0">
                      <a:pos x="0" y="240"/>
                    </a:cxn>
                    <a:cxn ang="0">
                      <a:pos x="4" y="282"/>
                    </a:cxn>
                    <a:cxn ang="0">
                      <a:pos x="14" y="322"/>
                    </a:cxn>
                    <a:cxn ang="0">
                      <a:pos x="32" y="358"/>
                    </a:cxn>
                    <a:cxn ang="0">
                      <a:pos x="54" y="390"/>
                    </a:cxn>
                    <a:cxn ang="0">
                      <a:pos x="54" y="390"/>
                    </a:cxn>
                    <a:cxn ang="0">
                      <a:pos x="232" y="612"/>
                    </a:cxn>
                    <a:cxn ang="0">
                      <a:pos x="236" y="616"/>
                    </a:cxn>
                    <a:cxn ang="0">
                      <a:pos x="240" y="618"/>
                    </a:cxn>
                    <a:cxn ang="0">
                      <a:pos x="250" y="612"/>
                    </a:cxn>
                    <a:cxn ang="0">
                      <a:pos x="428" y="390"/>
                    </a:cxn>
                    <a:cxn ang="0">
                      <a:pos x="428" y="390"/>
                    </a:cxn>
                    <a:cxn ang="0">
                      <a:pos x="440" y="374"/>
                    </a:cxn>
                    <a:cxn ang="0">
                      <a:pos x="460" y="340"/>
                    </a:cxn>
                    <a:cxn ang="0">
                      <a:pos x="472" y="302"/>
                    </a:cxn>
                    <a:cxn ang="0">
                      <a:pos x="480" y="262"/>
                    </a:cxn>
                    <a:cxn ang="0">
                      <a:pos x="480" y="240"/>
                    </a:cxn>
                    <a:cxn ang="0">
                      <a:pos x="240" y="548"/>
                    </a:cxn>
                    <a:cxn ang="0">
                      <a:pos x="92" y="362"/>
                    </a:cxn>
                    <a:cxn ang="0">
                      <a:pos x="90" y="360"/>
                    </a:cxn>
                    <a:cxn ang="0">
                      <a:pos x="72" y="334"/>
                    </a:cxn>
                    <a:cxn ang="0">
                      <a:pos x="60" y="304"/>
                    </a:cxn>
                    <a:cxn ang="0">
                      <a:pos x="52" y="274"/>
                    </a:cxn>
                    <a:cxn ang="0">
                      <a:pos x="48" y="240"/>
                    </a:cxn>
                    <a:cxn ang="0">
                      <a:pos x="50" y="222"/>
                    </a:cxn>
                    <a:cxn ang="0">
                      <a:pos x="58" y="184"/>
                    </a:cxn>
                    <a:cxn ang="0">
                      <a:pos x="72" y="150"/>
                    </a:cxn>
                    <a:cxn ang="0">
                      <a:pos x="92" y="118"/>
                    </a:cxn>
                    <a:cxn ang="0">
                      <a:pos x="118" y="92"/>
                    </a:cxn>
                    <a:cxn ang="0">
                      <a:pos x="150" y="72"/>
                    </a:cxn>
                    <a:cxn ang="0">
                      <a:pos x="184" y="58"/>
                    </a:cxn>
                    <a:cxn ang="0">
                      <a:pos x="222" y="50"/>
                    </a:cxn>
                    <a:cxn ang="0">
                      <a:pos x="240" y="48"/>
                    </a:cxn>
                    <a:cxn ang="0">
                      <a:pos x="280" y="52"/>
                    </a:cxn>
                    <a:cxn ang="0">
                      <a:pos x="316" y="64"/>
                    </a:cxn>
                    <a:cxn ang="0">
                      <a:pos x="348" y="82"/>
                    </a:cxn>
                    <a:cxn ang="0">
                      <a:pos x="376" y="106"/>
                    </a:cxn>
                    <a:cxn ang="0">
                      <a:pos x="400" y="134"/>
                    </a:cxn>
                    <a:cxn ang="0">
                      <a:pos x="418" y="166"/>
                    </a:cxn>
                    <a:cxn ang="0">
                      <a:pos x="428" y="202"/>
                    </a:cxn>
                    <a:cxn ang="0">
                      <a:pos x="432" y="240"/>
                    </a:cxn>
                    <a:cxn ang="0">
                      <a:pos x="432" y="258"/>
                    </a:cxn>
                    <a:cxn ang="0">
                      <a:pos x="426" y="288"/>
                    </a:cxn>
                    <a:cxn ang="0">
                      <a:pos x="416" y="320"/>
                    </a:cxn>
                    <a:cxn ang="0">
                      <a:pos x="400" y="348"/>
                    </a:cxn>
                    <a:cxn ang="0">
                      <a:pos x="390" y="362"/>
                    </a:cxn>
                  </a:cxnLst>
                  <a:rect l="0" t="0" r="r" b="b"/>
                  <a:pathLst>
                    <a:path w="480" h="618">
                      <a:moveTo>
                        <a:pt x="480" y="240"/>
                      </a:moveTo>
                      <a:lnTo>
                        <a:pt x="480" y="240"/>
                      </a:lnTo>
                      <a:lnTo>
                        <a:pt x="480" y="216"/>
                      </a:lnTo>
                      <a:lnTo>
                        <a:pt x="476" y="192"/>
                      </a:lnTo>
                      <a:lnTo>
                        <a:pt x="470" y="170"/>
                      </a:lnTo>
                      <a:lnTo>
                        <a:pt x="462" y="148"/>
                      </a:lnTo>
                      <a:lnTo>
                        <a:pt x="452" y="126"/>
                      </a:lnTo>
                      <a:lnTo>
                        <a:pt x="440" y="106"/>
                      </a:lnTo>
                      <a:lnTo>
                        <a:pt x="426" y="88"/>
                      </a:lnTo>
                      <a:lnTo>
                        <a:pt x="410" y="70"/>
                      </a:lnTo>
                      <a:lnTo>
                        <a:pt x="394" y="56"/>
                      </a:lnTo>
                      <a:lnTo>
                        <a:pt x="374" y="42"/>
                      </a:lnTo>
                      <a:lnTo>
                        <a:pt x="356" y="30"/>
                      </a:lnTo>
                      <a:lnTo>
                        <a:pt x="334" y="20"/>
                      </a:lnTo>
                      <a:lnTo>
                        <a:pt x="312" y="12"/>
                      </a:lnTo>
                      <a:lnTo>
                        <a:pt x="290" y="6"/>
                      </a:lnTo>
                      <a:lnTo>
                        <a:pt x="266" y="2"/>
                      </a:lnTo>
                      <a:lnTo>
                        <a:pt x="240" y="0"/>
                      </a:lnTo>
                      <a:lnTo>
                        <a:pt x="240" y="0"/>
                      </a:lnTo>
                      <a:lnTo>
                        <a:pt x="216" y="2"/>
                      </a:lnTo>
                      <a:lnTo>
                        <a:pt x="192" y="6"/>
                      </a:lnTo>
                      <a:lnTo>
                        <a:pt x="170" y="12"/>
                      </a:lnTo>
                      <a:lnTo>
                        <a:pt x="148" y="20"/>
                      </a:lnTo>
                      <a:lnTo>
                        <a:pt x="126" y="30"/>
                      </a:lnTo>
                      <a:lnTo>
                        <a:pt x="106" y="42"/>
                      </a:lnTo>
                      <a:lnTo>
                        <a:pt x="88" y="56"/>
                      </a:lnTo>
                      <a:lnTo>
                        <a:pt x="72" y="70"/>
                      </a:lnTo>
                      <a:lnTo>
                        <a:pt x="56" y="88"/>
                      </a:lnTo>
                      <a:lnTo>
                        <a:pt x="42" y="106"/>
                      </a:lnTo>
                      <a:lnTo>
                        <a:pt x="30" y="126"/>
                      </a:lnTo>
                      <a:lnTo>
                        <a:pt x="20" y="148"/>
                      </a:lnTo>
                      <a:lnTo>
                        <a:pt x="12" y="170"/>
                      </a:lnTo>
                      <a:lnTo>
                        <a:pt x="6" y="192"/>
                      </a:lnTo>
                      <a:lnTo>
                        <a:pt x="2" y="216"/>
                      </a:lnTo>
                      <a:lnTo>
                        <a:pt x="0" y="240"/>
                      </a:lnTo>
                      <a:lnTo>
                        <a:pt x="0" y="240"/>
                      </a:lnTo>
                      <a:lnTo>
                        <a:pt x="2" y="262"/>
                      </a:lnTo>
                      <a:lnTo>
                        <a:pt x="4" y="282"/>
                      </a:lnTo>
                      <a:lnTo>
                        <a:pt x="8" y="302"/>
                      </a:lnTo>
                      <a:lnTo>
                        <a:pt x="14" y="322"/>
                      </a:lnTo>
                      <a:lnTo>
                        <a:pt x="22" y="340"/>
                      </a:lnTo>
                      <a:lnTo>
                        <a:pt x="32" y="358"/>
                      </a:lnTo>
                      <a:lnTo>
                        <a:pt x="42" y="374"/>
                      </a:lnTo>
                      <a:lnTo>
                        <a:pt x="54" y="390"/>
                      </a:lnTo>
                      <a:lnTo>
                        <a:pt x="54" y="390"/>
                      </a:lnTo>
                      <a:lnTo>
                        <a:pt x="54" y="390"/>
                      </a:lnTo>
                      <a:lnTo>
                        <a:pt x="54" y="390"/>
                      </a:lnTo>
                      <a:lnTo>
                        <a:pt x="232" y="612"/>
                      </a:lnTo>
                      <a:lnTo>
                        <a:pt x="232" y="612"/>
                      </a:lnTo>
                      <a:lnTo>
                        <a:pt x="236" y="616"/>
                      </a:lnTo>
                      <a:lnTo>
                        <a:pt x="240" y="618"/>
                      </a:lnTo>
                      <a:lnTo>
                        <a:pt x="240" y="618"/>
                      </a:lnTo>
                      <a:lnTo>
                        <a:pt x="246" y="616"/>
                      </a:lnTo>
                      <a:lnTo>
                        <a:pt x="250" y="612"/>
                      </a:lnTo>
                      <a:lnTo>
                        <a:pt x="250" y="612"/>
                      </a:lnTo>
                      <a:lnTo>
                        <a:pt x="428" y="390"/>
                      </a:lnTo>
                      <a:lnTo>
                        <a:pt x="428" y="390"/>
                      </a:lnTo>
                      <a:lnTo>
                        <a:pt x="428" y="390"/>
                      </a:lnTo>
                      <a:lnTo>
                        <a:pt x="428" y="390"/>
                      </a:lnTo>
                      <a:lnTo>
                        <a:pt x="440" y="374"/>
                      </a:lnTo>
                      <a:lnTo>
                        <a:pt x="450" y="358"/>
                      </a:lnTo>
                      <a:lnTo>
                        <a:pt x="460" y="340"/>
                      </a:lnTo>
                      <a:lnTo>
                        <a:pt x="466" y="322"/>
                      </a:lnTo>
                      <a:lnTo>
                        <a:pt x="472" y="302"/>
                      </a:lnTo>
                      <a:lnTo>
                        <a:pt x="478" y="282"/>
                      </a:lnTo>
                      <a:lnTo>
                        <a:pt x="480" y="262"/>
                      </a:lnTo>
                      <a:lnTo>
                        <a:pt x="480" y="240"/>
                      </a:lnTo>
                      <a:lnTo>
                        <a:pt x="480" y="240"/>
                      </a:lnTo>
                      <a:close/>
                      <a:moveTo>
                        <a:pt x="390" y="362"/>
                      </a:moveTo>
                      <a:lnTo>
                        <a:pt x="240" y="548"/>
                      </a:lnTo>
                      <a:lnTo>
                        <a:pt x="94" y="364"/>
                      </a:lnTo>
                      <a:lnTo>
                        <a:pt x="92" y="362"/>
                      </a:lnTo>
                      <a:lnTo>
                        <a:pt x="90" y="360"/>
                      </a:lnTo>
                      <a:lnTo>
                        <a:pt x="90" y="360"/>
                      </a:lnTo>
                      <a:lnTo>
                        <a:pt x="82" y="348"/>
                      </a:lnTo>
                      <a:lnTo>
                        <a:pt x="72" y="334"/>
                      </a:lnTo>
                      <a:lnTo>
                        <a:pt x="66" y="320"/>
                      </a:lnTo>
                      <a:lnTo>
                        <a:pt x="60" y="304"/>
                      </a:lnTo>
                      <a:lnTo>
                        <a:pt x="54" y="288"/>
                      </a:lnTo>
                      <a:lnTo>
                        <a:pt x="52" y="274"/>
                      </a:lnTo>
                      <a:lnTo>
                        <a:pt x="50" y="258"/>
                      </a:lnTo>
                      <a:lnTo>
                        <a:pt x="48" y="240"/>
                      </a:lnTo>
                      <a:lnTo>
                        <a:pt x="48" y="240"/>
                      </a:lnTo>
                      <a:lnTo>
                        <a:pt x="50" y="222"/>
                      </a:lnTo>
                      <a:lnTo>
                        <a:pt x="52" y="202"/>
                      </a:lnTo>
                      <a:lnTo>
                        <a:pt x="58" y="184"/>
                      </a:lnTo>
                      <a:lnTo>
                        <a:pt x="64" y="166"/>
                      </a:lnTo>
                      <a:lnTo>
                        <a:pt x="72" y="150"/>
                      </a:lnTo>
                      <a:lnTo>
                        <a:pt x="82" y="134"/>
                      </a:lnTo>
                      <a:lnTo>
                        <a:pt x="92" y="118"/>
                      </a:lnTo>
                      <a:lnTo>
                        <a:pt x="106" y="106"/>
                      </a:lnTo>
                      <a:lnTo>
                        <a:pt x="118" y="92"/>
                      </a:lnTo>
                      <a:lnTo>
                        <a:pt x="134" y="82"/>
                      </a:lnTo>
                      <a:lnTo>
                        <a:pt x="150" y="72"/>
                      </a:lnTo>
                      <a:lnTo>
                        <a:pt x="166" y="64"/>
                      </a:lnTo>
                      <a:lnTo>
                        <a:pt x="184" y="58"/>
                      </a:lnTo>
                      <a:lnTo>
                        <a:pt x="202" y="52"/>
                      </a:lnTo>
                      <a:lnTo>
                        <a:pt x="222" y="50"/>
                      </a:lnTo>
                      <a:lnTo>
                        <a:pt x="240" y="48"/>
                      </a:lnTo>
                      <a:lnTo>
                        <a:pt x="240" y="48"/>
                      </a:lnTo>
                      <a:lnTo>
                        <a:pt x="260" y="50"/>
                      </a:lnTo>
                      <a:lnTo>
                        <a:pt x="280" y="52"/>
                      </a:lnTo>
                      <a:lnTo>
                        <a:pt x="298" y="58"/>
                      </a:lnTo>
                      <a:lnTo>
                        <a:pt x="316" y="64"/>
                      </a:lnTo>
                      <a:lnTo>
                        <a:pt x="332" y="72"/>
                      </a:lnTo>
                      <a:lnTo>
                        <a:pt x="348" y="82"/>
                      </a:lnTo>
                      <a:lnTo>
                        <a:pt x="362" y="92"/>
                      </a:lnTo>
                      <a:lnTo>
                        <a:pt x="376" y="106"/>
                      </a:lnTo>
                      <a:lnTo>
                        <a:pt x="388" y="118"/>
                      </a:lnTo>
                      <a:lnTo>
                        <a:pt x="400" y="134"/>
                      </a:lnTo>
                      <a:lnTo>
                        <a:pt x="410" y="150"/>
                      </a:lnTo>
                      <a:lnTo>
                        <a:pt x="418" y="166"/>
                      </a:lnTo>
                      <a:lnTo>
                        <a:pt x="424" y="184"/>
                      </a:lnTo>
                      <a:lnTo>
                        <a:pt x="428" y="202"/>
                      </a:lnTo>
                      <a:lnTo>
                        <a:pt x="432" y="222"/>
                      </a:lnTo>
                      <a:lnTo>
                        <a:pt x="432" y="240"/>
                      </a:lnTo>
                      <a:lnTo>
                        <a:pt x="432" y="240"/>
                      </a:lnTo>
                      <a:lnTo>
                        <a:pt x="432" y="258"/>
                      </a:lnTo>
                      <a:lnTo>
                        <a:pt x="430" y="274"/>
                      </a:lnTo>
                      <a:lnTo>
                        <a:pt x="426" y="288"/>
                      </a:lnTo>
                      <a:lnTo>
                        <a:pt x="422" y="304"/>
                      </a:lnTo>
                      <a:lnTo>
                        <a:pt x="416" y="320"/>
                      </a:lnTo>
                      <a:lnTo>
                        <a:pt x="408" y="334"/>
                      </a:lnTo>
                      <a:lnTo>
                        <a:pt x="400" y="348"/>
                      </a:lnTo>
                      <a:lnTo>
                        <a:pt x="390" y="360"/>
                      </a:lnTo>
                      <a:lnTo>
                        <a:pt x="390" y="362"/>
                      </a:lnTo>
                      <a:close/>
                    </a:path>
                  </a:pathLst>
                </a:custGeom>
                <a:grpFill/>
                <a:ln w="9525">
                  <a:noFill/>
                  <a:round/>
                </a:ln>
              </p:spPr>
              <p:txBody>
                <a:bodyPr vert="horz" wrap="square" lIns="121920" tIns="60960" rIns="121920" bIns="60960" numCol="1" anchor="t" anchorCtr="0" compatLnSpc="1"/>
                <a:lstStyle/>
                <a:p>
                  <a:endParaRPr lang="zh-CN" altLang="en-US" sz="3200">
                    <a:cs typeface="+mn-ea"/>
                    <a:sym typeface="+mn-lt"/>
                  </a:endParaRPr>
                </a:p>
              </p:txBody>
            </p:sp>
            <p:sp>
              <p:nvSpPr>
                <p:cNvPr id="28" name="Freeform 115"/>
                <p:cNvSpPr/>
                <p:nvPr/>
              </p:nvSpPr>
              <p:spPr bwMode="auto">
                <a:xfrm>
                  <a:off x="2421092" y="1878167"/>
                  <a:ext cx="529915" cy="529915"/>
                </a:xfrm>
                <a:custGeom>
                  <a:avLst/>
                  <a:gdLst/>
                  <a:ahLst/>
                  <a:cxnLst>
                    <a:cxn ang="0">
                      <a:pos x="84" y="0"/>
                    </a:cxn>
                    <a:cxn ang="0">
                      <a:pos x="84" y="0"/>
                    </a:cxn>
                    <a:cxn ang="0">
                      <a:pos x="102" y="2"/>
                    </a:cxn>
                    <a:cxn ang="0">
                      <a:pos x="118" y="8"/>
                    </a:cxn>
                    <a:cxn ang="0">
                      <a:pos x="132" y="16"/>
                    </a:cxn>
                    <a:cxn ang="0">
                      <a:pos x="144" y="26"/>
                    </a:cxn>
                    <a:cxn ang="0">
                      <a:pos x="154" y="38"/>
                    </a:cxn>
                    <a:cxn ang="0">
                      <a:pos x="162" y="52"/>
                    </a:cxn>
                    <a:cxn ang="0">
                      <a:pos x="168" y="68"/>
                    </a:cxn>
                    <a:cxn ang="0">
                      <a:pos x="168" y="84"/>
                    </a:cxn>
                    <a:cxn ang="0">
                      <a:pos x="168" y="84"/>
                    </a:cxn>
                    <a:cxn ang="0">
                      <a:pos x="168" y="102"/>
                    </a:cxn>
                    <a:cxn ang="0">
                      <a:pos x="162" y="118"/>
                    </a:cxn>
                    <a:cxn ang="0">
                      <a:pos x="154" y="132"/>
                    </a:cxn>
                    <a:cxn ang="0">
                      <a:pos x="144" y="144"/>
                    </a:cxn>
                    <a:cxn ang="0">
                      <a:pos x="132" y="154"/>
                    </a:cxn>
                    <a:cxn ang="0">
                      <a:pos x="118" y="162"/>
                    </a:cxn>
                    <a:cxn ang="0">
                      <a:pos x="102" y="166"/>
                    </a:cxn>
                    <a:cxn ang="0">
                      <a:pos x="84" y="168"/>
                    </a:cxn>
                    <a:cxn ang="0">
                      <a:pos x="84" y="168"/>
                    </a:cxn>
                    <a:cxn ang="0">
                      <a:pos x="68" y="166"/>
                    </a:cxn>
                    <a:cxn ang="0">
                      <a:pos x="52" y="162"/>
                    </a:cxn>
                    <a:cxn ang="0">
                      <a:pos x="38" y="154"/>
                    </a:cxn>
                    <a:cxn ang="0">
                      <a:pos x="26" y="144"/>
                    </a:cxn>
                    <a:cxn ang="0">
                      <a:pos x="16" y="132"/>
                    </a:cxn>
                    <a:cxn ang="0">
                      <a:pos x="8" y="118"/>
                    </a:cxn>
                    <a:cxn ang="0">
                      <a:pos x="2" y="102"/>
                    </a:cxn>
                    <a:cxn ang="0">
                      <a:pos x="0" y="84"/>
                    </a:cxn>
                    <a:cxn ang="0">
                      <a:pos x="0" y="84"/>
                    </a:cxn>
                    <a:cxn ang="0">
                      <a:pos x="2" y="68"/>
                    </a:cxn>
                    <a:cxn ang="0">
                      <a:pos x="8" y="52"/>
                    </a:cxn>
                    <a:cxn ang="0">
                      <a:pos x="16" y="38"/>
                    </a:cxn>
                    <a:cxn ang="0">
                      <a:pos x="26" y="26"/>
                    </a:cxn>
                    <a:cxn ang="0">
                      <a:pos x="38" y="16"/>
                    </a:cxn>
                    <a:cxn ang="0">
                      <a:pos x="52" y="8"/>
                    </a:cxn>
                    <a:cxn ang="0">
                      <a:pos x="68" y="2"/>
                    </a:cxn>
                    <a:cxn ang="0">
                      <a:pos x="84" y="0"/>
                    </a:cxn>
                    <a:cxn ang="0">
                      <a:pos x="84" y="0"/>
                    </a:cxn>
                  </a:cxnLst>
                  <a:rect l="0" t="0" r="r" b="b"/>
                  <a:pathLst>
                    <a:path w="168" h="168">
                      <a:moveTo>
                        <a:pt x="84" y="0"/>
                      </a:moveTo>
                      <a:lnTo>
                        <a:pt x="84" y="0"/>
                      </a:lnTo>
                      <a:lnTo>
                        <a:pt x="102" y="2"/>
                      </a:lnTo>
                      <a:lnTo>
                        <a:pt x="118" y="8"/>
                      </a:lnTo>
                      <a:lnTo>
                        <a:pt x="132" y="16"/>
                      </a:lnTo>
                      <a:lnTo>
                        <a:pt x="144" y="26"/>
                      </a:lnTo>
                      <a:lnTo>
                        <a:pt x="154" y="38"/>
                      </a:lnTo>
                      <a:lnTo>
                        <a:pt x="162" y="52"/>
                      </a:lnTo>
                      <a:lnTo>
                        <a:pt x="168" y="68"/>
                      </a:lnTo>
                      <a:lnTo>
                        <a:pt x="168" y="84"/>
                      </a:lnTo>
                      <a:lnTo>
                        <a:pt x="168" y="84"/>
                      </a:lnTo>
                      <a:lnTo>
                        <a:pt x="168" y="102"/>
                      </a:lnTo>
                      <a:lnTo>
                        <a:pt x="162" y="118"/>
                      </a:lnTo>
                      <a:lnTo>
                        <a:pt x="154" y="132"/>
                      </a:lnTo>
                      <a:lnTo>
                        <a:pt x="144" y="144"/>
                      </a:lnTo>
                      <a:lnTo>
                        <a:pt x="132" y="154"/>
                      </a:lnTo>
                      <a:lnTo>
                        <a:pt x="118" y="162"/>
                      </a:lnTo>
                      <a:lnTo>
                        <a:pt x="102" y="166"/>
                      </a:lnTo>
                      <a:lnTo>
                        <a:pt x="84" y="168"/>
                      </a:lnTo>
                      <a:lnTo>
                        <a:pt x="84" y="168"/>
                      </a:lnTo>
                      <a:lnTo>
                        <a:pt x="68" y="166"/>
                      </a:lnTo>
                      <a:lnTo>
                        <a:pt x="52" y="162"/>
                      </a:lnTo>
                      <a:lnTo>
                        <a:pt x="38" y="154"/>
                      </a:lnTo>
                      <a:lnTo>
                        <a:pt x="26" y="144"/>
                      </a:lnTo>
                      <a:lnTo>
                        <a:pt x="16" y="132"/>
                      </a:lnTo>
                      <a:lnTo>
                        <a:pt x="8" y="118"/>
                      </a:lnTo>
                      <a:lnTo>
                        <a:pt x="2" y="102"/>
                      </a:lnTo>
                      <a:lnTo>
                        <a:pt x="0" y="84"/>
                      </a:lnTo>
                      <a:lnTo>
                        <a:pt x="0" y="84"/>
                      </a:lnTo>
                      <a:lnTo>
                        <a:pt x="2" y="68"/>
                      </a:lnTo>
                      <a:lnTo>
                        <a:pt x="8" y="52"/>
                      </a:lnTo>
                      <a:lnTo>
                        <a:pt x="16" y="38"/>
                      </a:lnTo>
                      <a:lnTo>
                        <a:pt x="26" y="26"/>
                      </a:lnTo>
                      <a:lnTo>
                        <a:pt x="38" y="16"/>
                      </a:lnTo>
                      <a:lnTo>
                        <a:pt x="52" y="8"/>
                      </a:lnTo>
                      <a:lnTo>
                        <a:pt x="68" y="2"/>
                      </a:lnTo>
                      <a:lnTo>
                        <a:pt x="84" y="0"/>
                      </a:lnTo>
                      <a:lnTo>
                        <a:pt x="84" y="0"/>
                      </a:lnTo>
                      <a:close/>
                    </a:path>
                  </a:pathLst>
                </a:custGeom>
                <a:grpFill/>
                <a:ln w="9525">
                  <a:noFill/>
                  <a:round/>
                </a:ln>
              </p:spPr>
              <p:txBody>
                <a:bodyPr vert="horz" wrap="square" lIns="121920" tIns="60960" rIns="121920" bIns="60960" numCol="1" anchor="t" anchorCtr="0" compatLnSpc="1"/>
                <a:lstStyle/>
                <a:p>
                  <a:endParaRPr lang="zh-CN" altLang="en-US" sz="3200">
                    <a:cs typeface="+mn-ea"/>
                    <a:sym typeface="+mn-lt"/>
                  </a:endParaRPr>
                </a:p>
              </p:txBody>
            </p:sp>
          </p:grpSp>
        </p:grpSp>
        <p:sp>
          <p:nvSpPr>
            <p:cNvPr id="29" name="文本框 28"/>
            <p:cNvSpPr txBox="1"/>
            <p:nvPr/>
          </p:nvSpPr>
          <p:spPr>
            <a:xfrm>
              <a:off x="5370640" y="1354906"/>
              <a:ext cx="385264" cy="288530"/>
            </a:xfrm>
            <a:prstGeom prst="rect">
              <a:avLst/>
            </a:prstGeom>
            <a:noFill/>
          </p:spPr>
          <p:txBody>
            <a:bodyPr wrap="square" rtlCol="0" anchor="ctr">
              <a:spAutoFit/>
            </a:bodyPr>
            <a:lstStyle/>
            <a:p>
              <a:pPr algn="ctr"/>
              <a:r>
                <a:rPr kumimoji="1" lang="en-US" altLang="zh-CN" sz="2665" b="1" dirty="0">
                  <a:solidFill>
                    <a:schemeClr val="bg1"/>
                  </a:solidFill>
                  <a:cs typeface="+mn-ea"/>
                  <a:sym typeface="+mn-lt"/>
                </a:rPr>
                <a:t>3</a:t>
              </a:r>
              <a:endParaRPr kumimoji="1" lang="zh-CN" altLang="en-US" sz="2665" b="1" dirty="0">
                <a:solidFill>
                  <a:schemeClr val="bg1"/>
                </a:solidFill>
                <a:cs typeface="+mn-ea"/>
                <a:sym typeface="+mn-lt"/>
              </a:endParaRPr>
            </a:p>
          </p:txBody>
        </p:sp>
      </p:grpSp>
      <p:sp>
        <p:nvSpPr>
          <p:cNvPr id="38" name="矩形 37"/>
          <p:cNvSpPr/>
          <p:nvPr/>
        </p:nvSpPr>
        <p:spPr>
          <a:xfrm>
            <a:off x="1304334" y="4398010"/>
            <a:ext cx="2047915" cy="584775"/>
          </a:xfrm>
          <a:prstGeom prst="rect">
            <a:avLst/>
          </a:prstGeom>
        </p:spPr>
        <p:txBody>
          <a:bodyPr wrap="square">
            <a:spAutoFit/>
          </a:bodyPr>
          <a:lstStyle/>
          <a:p>
            <a:r>
              <a:rPr lang="zh-CN" altLang="en-US" sz="3200" b="1" dirty="0" smtClean="0">
                <a:solidFill>
                  <a:schemeClr val="tx1">
                    <a:lumMod val="75000"/>
                    <a:lumOff val="25000"/>
                  </a:schemeClr>
                </a:solidFill>
                <a:cs typeface="+mn-ea"/>
                <a:sym typeface="+mn-lt"/>
              </a:rPr>
              <a:t>单张</a:t>
            </a:r>
            <a:r>
              <a:rPr lang="en-US" altLang="zh-CN" sz="3200" b="1" dirty="0" smtClean="0">
                <a:solidFill>
                  <a:schemeClr val="tx1">
                    <a:lumMod val="75000"/>
                    <a:lumOff val="25000"/>
                  </a:schemeClr>
                </a:solidFill>
                <a:cs typeface="+mn-ea"/>
                <a:sym typeface="+mn-lt"/>
              </a:rPr>
              <a:t>/</a:t>
            </a:r>
            <a:r>
              <a:rPr lang="zh-CN" altLang="en-US" sz="3200" b="1" dirty="0" smtClean="0">
                <a:solidFill>
                  <a:schemeClr val="tx1">
                    <a:lumMod val="75000"/>
                    <a:lumOff val="25000"/>
                  </a:schemeClr>
                </a:solidFill>
                <a:cs typeface="+mn-ea"/>
                <a:sym typeface="+mn-lt"/>
              </a:rPr>
              <a:t>多张</a:t>
            </a:r>
            <a:endParaRPr lang="zh-CN" altLang="en-US" sz="3200" b="1" dirty="0">
              <a:solidFill>
                <a:schemeClr val="tx1">
                  <a:lumMod val="75000"/>
                  <a:lumOff val="25000"/>
                </a:schemeClr>
              </a:solidFill>
              <a:cs typeface="+mn-ea"/>
              <a:sym typeface="+mn-lt"/>
            </a:endParaRPr>
          </a:p>
        </p:txBody>
      </p:sp>
      <p:sp>
        <p:nvSpPr>
          <p:cNvPr id="48" name="矩形 47"/>
          <p:cNvSpPr/>
          <p:nvPr/>
        </p:nvSpPr>
        <p:spPr>
          <a:xfrm>
            <a:off x="4779829" y="4398009"/>
            <a:ext cx="2299587" cy="584775"/>
          </a:xfrm>
          <a:prstGeom prst="rect">
            <a:avLst/>
          </a:prstGeom>
        </p:spPr>
        <p:txBody>
          <a:bodyPr wrap="square">
            <a:spAutoFit/>
          </a:bodyPr>
          <a:lstStyle/>
          <a:p>
            <a:r>
              <a:rPr lang="zh-CN" altLang="en-US" sz="3200" b="1" smtClean="0">
                <a:solidFill>
                  <a:schemeClr val="tx1">
                    <a:lumMod val="75000"/>
                    <a:lumOff val="25000"/>
                  </a:schemeClr>
                </a:solidFill>
                <a:cs typeface="+mn-ea"/>
                <a:sym typeface="+mn-lt"/>
              </a:rPr>
              <a:t>向用户呈现</a:t>
            </a:r>
            <a:endParaRPr lang="zh-CN" altLang="en-US" sz="3200" b="1" dirty="0">
              <a:solidFill>
                <a:schemeClr val="tx1">
                  <a:lumMod val="75000"/>
                  <a:lumOff val="25000"/>
                </a:schemeClr>
              </a:solidFill>
              <a:cs typeface="+mn-ea"/>
              <a:sym typeface="+mn-lt"/>
            </a:endParaRPr>
          </a:p>
        </p:txBody>
      </p:sp>
      <p:sp>
        <p:nvSpPr>
          <p:cNvPr id="49" name="矩形 48"/>
          <p:cNvSpPr/>
          <p:nvPr/>
        </p:nvSpPr>
        <p:spPr>
          <a:xfrm>
            <a:off x="8516069" y="4398008"/>
            <a:ext cx="3014292" cy="584775"/>
          </a:xfrm>
          <a:prstGeom prst="rect">
            <a:avLst/>
          </a:prstGeom>
        </p:spPr>
        <p:txBody>
          <a:bodyPr wrap="square">
            <a:spAutoFit/>
          </a:bodyPr>
          <a:lstStyle/>
          <a:p>
            <a:r>
              <a:rPr lang="zh-CN" altLang="en-US" sz="3200" b="1" dirty="0" smtClean="0">
                <a:solidFill>
                  <a:schemeClr val="tx1">
                    <a:lumMod val="75000"/>
                    <a:lumOff val="25000"/>
                  </a:schemeClr>
                </a:solidFill>
                <a:cs typeface="+mn-ea"/>
                <a:sym typeface="+mn-lt"/>
              </a:rPr>
              <a:t>结构</a:t>
            </a:r>
            <a:r>
              <a:rPr lang="en-US" altLang="zh-CN" sz="3200" b="1" dirty="0" smtClean="0">
                <a:solidFill>
                  <a:schemeClr val="tx1">
                    <a:lumMod val="75000"/>
                    <a:lumOff val="25000"/>
                  </a:schemeClr>
                </a:solidFill>
                <a:cs typeface="+mn-ea"/>
                <a:sym typeface="+mn-lt"/>
              </a:rPr>
              <a:t>+</a:t>
            </a:r>
            <a:r>
              <a:rPr lang="zh-CN" altLang="en-US" sz="3200" b="1" dirty="0" smtClean="0">
                <a:solidFill>
                  <a:schemeClr val="tx1">
                    <a:lumMod val="75000"/>
                    <a:lumOff val="25000"/>
                  </a:schemeClr>
                </a:solidFill>
                <a:cs typeface="+mn-ea"/>
                <a:sym typeface="+mn-lt"/>
              </a:rPr>
              <a:t>视觉</a:t>
            </a:r>
            <a:endParaRPr lang="zh-CN" altLang="en-US" sz="3200" b="1" dirty="0">
              <a:solidFill>
                <a:schemeClr val="tx1">
                  <a:lumMod val="75000"/>
                  <a:lumOff val="25000"/>
                </a:schemeClr>
              </a:solidFill>
              <a:cs typeface="+mn-ea"/>
              <a:sym typeface="+mn-lt"/>
            </a:endParaRPr>
          </a:p>
        </p:txBody>
      </p:sp>
    </p:spTree>
    <p:extLst>
      <p:ext uri="{BB962C8B-B14F-4D97-AF65-F5344CB8AC3E}">
        <p14:creationId xmlns:p14="http://schemas.microsoft.com/office/powerpoint/2010/main" val="1124481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11" name="文本框 10"/>
          <p:cNvSpPr txBox="1"/>
          <p:nvPr/>
        </p:nvSpPr>
        <p:spPr>
          <a:xfrm>
            <a:off x="489300" y="220048"/>
            <a:ext cx="2040484" cy="746760"/>
          </a:xfrm>
          <a:prstGeom prst="rect">
            <a:avLst/>
          </a:prstGeom>
        </p:spPr>
        <p:txBody>
          <a:bodyPr/>
          <a:lstStyle/>
          <a:p>
            <a:pPr marL="0" indent="0">
              <a:lnSpc>
                <a:spcPct val="100000"/>
              </a:lnSpc>
              <a:buNone/>
            </a:pPr>
            <a:r>
              <a:rPr lang="zh-CN" altLang="en-US" sz="4800" b="1" dirty="0" smtClean="0">
                <a:solidFill>
                  <a:schemeClr val="bg1">
                    <a:lumMod val="50000"/>
                  </a:schemeClr>
                </a:solidFill>
              </a:rPr>
              <a:t>功能</a:t>
            </a:r>
            <a:endParaRPr lang="zh-CN" altLang="en-US" sz="4800" b="1" dirty="0">
              <a:solidFill>
                <a:schemeClr val="bg1">
                  <a:lumMod val="50000"/>
                </a:schemeClr>
              </a:solidFill>
            </a:endParaRPr>
          </a:p>
        </p:txBody>
      </p:sp>
      <p:grpSp>
        <p:nvGrpSpPr>
          <p:cNvPr id="166" name="组 165"/>
          <p:cNvGrpSpPr/>
          <p:nvPr/>
        </p:nvGrpSpPr>
        <p:grpSpPr>
          <a:xfrm>
            <a:off x="489300" y="1329060"/>
            <a:ext cx="11017430" cy="787471"/>
            <a:chOff x="515420" y="3149883"/>
            <a:chExt cx="11017430" cy="787471"/>
          </a:xfrm>
        </p:grpSpPr>
        <p:sp>
          <p:nvSpPr>
            <p:cNvPr id="8" name="平行四边形 7"/>
            <p:cNvSpPr/>
            <p:nvPr/>
          </p:nvSpPr>
          <p:spPr>
            <a:xfrm>
              <a:off x="5307735" y="3300800"/>
              <a:ext cx="1432935" cy="609062"/>
            </a:xfrm>
            <a:prstGeom prst="parallelogram">
              <a:avLst/>
            </a:prstGeom>
            <a:ln/>
          </p:spPr>
          <p:style>
            <a:lnRef idx="2">
              <a:schemeClr val="accent1"/>
            </a:lnRef>
            <a:fillRef idx="1">
              <a:schemeClr val="lt1"/>
            </a:fillRef>
            <a:effectRef idx="0">
              <a:schemeClr val="accent1"/>
            </a:effectRef>
            <a:fontRef idx="minor">
              <a:schemeClr val="dk1"/>
            </a:fontRef>
          </p:style>
          <p:txBody>
            <a:bodyPr rtlCol="0" anchor="ctr"/>
            <a:lstStyle/>
            <a:p>
              <a:pPr algn="ctr">
                <a:lnSpc>
                  <a:spcPct val="130000"/>
                </a:lnSpc>
              </a:pPr>
              <a:r>
                <a:rPr kumimoji="1" lang="zh-CN" altLang="en-US" sz="1400" dirty="0" smtClean="0">
                  <a:ln w="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rPr>
                <a:t>显示模型</a:t>
              </a:r>
              <a:endParaRPr kumimoji="1" lang="zh-CN" altLang="en-US" sz="1400" dirty="0">
                <a:ln w="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endParaRPr>
            </a:p>
          </p:txBody>
        </p:sp>
        <p:sp>
          <p:nvSpPr>
            <p:cNvPr id="32" name="矩形 31"/>
            <p:cNvSpPr/>
            <p:nvPr/>
          </p:nvSpPr>
          <p:spPr>
            <a:xfrm>
              <a:off x="2994445" y="3271354"/>
              <a:ext cx="1267200" cy="66600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lnSpc>
                  <a:spcPct val="130000"/>
                </a:lnSpc>
              </a:pPr>
              <a:r>
                <a:rPr kumimoji="1" lang="zh-CN" altLang="en-US" sz="1400" dirty="0" smtClean="0">
                  <a:ln w="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rPr>
                <a:t>三维重建</a:t>
              </a:r>
              <a:endParaRPr kumimoji="1" lang="zh-CN" altLang="en-US" sz="1400" dirty="0">
                <a:ln w="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endParaRPr>
            </a:p>
          </p:txBody>
        </p:sp>
        <p:sp>
          <p:nvSpPr>
            <p:cNvPr id="36" name="平行四边形 35"/>
            <p:cNvSpPr/>
            <p:nvPr/>
          </p:nvSpPr>
          <p:spPr>
            <a:xfrm>
              <a:off x="10100050" y="3300485"/>
              <a:ext cx="1432800" cy="608400"/>
            </a:xfrm>
            <a:prstGeom prst="parallelogram">
              <a:avLst/>
            </a:prstGeom>
            <a:ln/>
          </p:spPr>
          <p:style>
            <a:lnRef idx="2">
              <a:schemeClr val="accent1"/>
            </a:lnRef>
            <a:fillRef idx="1">
              <a:schemeClr val="lt1"/>
            </a:fillRef>
            <a:effectRef idx="0">
              <a:schemeClr val="accent1"/>
            </a:effectRef>
            <a:fontRef idx="minor">
              <a:schemeClr val="dk1"/>
            </a:fontRef>
          </p:style>
          <p:txBody>
            <a:bodyPr rtlCol="0" anchor="ctr"/>
            <a:lstStyle/>
            <a:p>
              <a:pPr algn="ctr">
                <a:lnSpc>
                  <a:spcPct val="130000"/>
                </a:lnSpc>
              </a:pPr>
              <a:r>
                <a:rPr kumimoji="1" lang="zh-CN" altLang="en-US" sz="1400" dirty="0" smtClean="0">
                  <a:ln w="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rPr>
                <a:t>输出风格</a:t>
              </a:r>
              <a:endParaRPr kumimoji="1" lang="zh-CN" altLang="en-US" sz="1400" dirty="0">
                <a:ln w="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endParaRPr>
            </a:p>
          </p:txBody>
        </p:sp>
        <p:sp>
          <p:nvSpPr>
            <p:cNvPr id="26" name="平行四边形 25"/>
            <p:cNvSpPr/>
            <p:nvPr/>
          </p:nvSpPr>
          <p:spPr>
            <a:xfrm>
              <a:off x="515420" y="3299823"/>
              <a:ext cx="1432935" cy="609062"/>
            </a:xfrm>
            <a:prstGeom prst="parallelogram">
              <a:avLst/>
            </a:prstGeom>
            <a:ln/>
          </p:spPr>
          <p:style>
            <a:lnRef idx="2">
              <a:schemeClr val="accent1"/>
            </a:lnRef>
            <a:fillRef idx="1">
              <a:schemeClr val="lt1"/>
            </a:fillRef>
            <a:effectRef idx="0">
              <a:schemeClr val="accent1"/>
            </a:effectRef>
            <a:fontRef idx="minor">
              <a:schemeClr val="dk1"/>
            </a:fontRef>
          </p:style>
          <p:txBody>
            <a:bodyPr rtlCol="0" anchor="ctr"/>
            <a:lstStyle/>
            <a:p>
              <a:pPr algn="ctr">
                <a:lnSpc>
                  <a:spcPct val="130000"/>
                </a:lnSpc>
              </a:pPr>
              <a:r>
                <a:rPr kumimoji="1" lang="zh-CN" altLang="en-US" sz="1400" dirty="0" smtClean="0">
                  <a:ln w="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rPr>
                <a:t>拍摄</a:t>
              </a:r>
              <a:endParaRPr kumimoji="1" lang="zh-CN" altLang="en-US" sz="1400" dirty="0">
                <a:ln w="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endParaRPr>
            </a:p>
          </p:txBody>
        </p:sp>
        <p:sp>
          <p:nvSpPr>
            <p:cNvPr id="28" name="矩形 27"/>
            <p:cNvSpPr/>
            <p:nvPr/>
          </p:nvSpPr>
          <p:spPr>
            <a:xfrm>
              <a:off x="7786760" y="3271354"/>
              <a:ext cx="1267200" cy="66600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lnSpc>
                  <a:spcPct val="130000"/>
                </a:lnSpc>
              </a:pPr>
              <a:r>
                <a:rPr kumimoji="1" lang="zh-CN" altLang="en-US" sz="1400" dirty="0" smtClean="0">
                  <a:ln w="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rPr>
                <a:t>风格鉴别</a:t>
              </a:r>
              <a:endParaRPr kumimoji="1" lang="zh-CN" altLang="en-US" sz="1400" dirty="0">
                <a:ln w="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endParaRPr>
            </a:p>
          </p:txBody>
        </p:sp>
        <p:cxnSp>
          <p:nvCxnSpPr>
            <p:cNvPr id="17" name="直线箭头连接符 16"/>
            <p:cNvCxnSpPr>
              <a:stCxn id="26" idx="2"/>
              <a:endCxn id="32" idx="1"/>
            </p:cNvCxnSpPr>
            <p:nvPr/>
          </p:nvCxnSpPr>
          <p:spPr>
            <a:xfrm>
              <a:off x="1872222" y="3604354"/>
              <a:ext cx="11222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线箭头连接符 18"/>
            <p:cNvCxnSpPr>
              <a:stCxn id="32" idx="3"/>
              <a:endCxn id="8" idx="5"/>
            </p:cNvCxnSpPr>
            <p:nvPr/>
          </p:nvCxnSpPr>
          <p:spPr>
            <a:xfrm>
              <a:off x="4261645" y="3604354"/>
              <a:ext cx="1122223" cy="9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直线箭头连接符 28"/>
            <p:cNvCxnSpPr>
              <a:stCxn id="8" idx="2"/>
              <a:endCxn id="28" idx="1"/>
            </p:cNvCxnSpPr>
            <p:nvPr/>
          </p:nvCxnSpPr>
          <p:spPr>
            <a:xfrm flipV="1">
              <a:off x="6664537" y="3604354"/>
              <a:ext cx="1122223" cy="9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直线箭头连接符 30"/>
            <p:cNvCxnSpPr>
              <a:stCxn id="28" idx="3"/>
              <a:endCxn id="36" idx="5"/>
            </p:cNvCxnSpPr>
            <p:nvPr/>
          </p:nvCxnSpPr>
          <p:spPr>
            <a:xfrm>
              <a:off x="9053960" y="3604354"/>
              <a:ext cx="1122140" cy="3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文本框 32"/>
            <p:cNvSpPr txBox="1"/>
            <p:nvPr/>
          </p:nvSpPr>
          <p:spPr>
            <a:xfrm>
              <a:off x="2173882" y="3149883"/>
              <a:ext cx="595035" cy="412421"/>
            </a:xfrm>
            <a:prstGeom prst="rect">
              <a:avLst/>
            </a:prstGeom>
          </p:spPr>
          <p:txBody>
            <a:bodyPr wrap="none" rtlCol="0">
              <a:spAutoFit/>
            </a:bodyPr>
            <a:lstStyle/>
            <a:p>
              <a:pPr marL="0" indent="0">
                <a:lnSpc>
                  <a:spcPct val="130000"/>
                </a:lnSpc>
                <a:buNone/>
              </a:pPr>
              <a:r>
                <a:rPr kumimoji="1" lang="zh-CN" altLang="en-US" sz="1600" dirty="0" smtClean="0">
                  <a:solidFill>
                    <a:schemeClr val="bg1">
                      <a:lumMod val="50000"/>
                    </a:schemeClr>
                  </a:solidFill>
                </a:rPr>
                <a:t>照片</a:t>
              </a:r>
            </a:p>
          </p:txBody>
        </p:sp>
        <p:sp>
          <p:nvSpPr>
            <p:cNvPr id="34" name="文本框 33"/>
            <p:cNvSpPr txBox="1"/>
            <p:nvPr/>
          </p:nvSpPr>
          <p:spPr>
            <a:xfrm>
              <a:off x="4487172" y="3149883"/>
              <a:ext cx="595035" cy="412421"/>
            </a:xfrm>
            <a:prstGeom prst="rect">
              <a:avLst/>
            </a:prstGeom>
          </p:spPr>
          <p:txBody>
            <a:bodyPr wrap="none" rtlCol="0">
              <a:spAutoFit/>
            </a:bodyPr>
            <a:lstStyle/>
            <a:p>
              <a:pPr marL="0" indent="0">
                <a:lnSpc>
                  <a:spcPct val="130000"/>
                </a:lnSpc>
                <a:buNone/>
              </a:pPr>
              <a:r>
                <a:rPr kumimoji="1" lang="zh-CN" altLang="en-US" sz="1600" dirty="0" smtClean="0">
                  <a:solidFill>
                    <a:schemeClr val="bg1">
                      <a:lumMod val="50000"/>
                    </a:schemeClr>
                  </a:solidFill>
                </a:rPr>
                <a:t>模型</a:t>
              </a:r>
            </a:p>
          </p:txBody>
        </p:sp>
        <p:sp>
          <p:nvSpPr>
            <p:cNvPr id="35" name="文本框 34"/>
            <p:cNvSpPr txBox="1"/>
            <p:nvPr/>
          </p:nvSpPr>
          <p:spPr>
            <a:xfrm>
              <a:off x="9279487" y="3152388"/>
              <a:ext cx="595035" cy="412421"/>
            </a:xfrm>
            <a:prstGeom prst="rect">
              <a:avLst/>
            </a:prstGeom>
          </p:spPr>
          <p:txBody>
            <a:bodyPr wrap="none" rtlCol="0">
              <a:spAutoFit/>
            </a:bodyPr>
            <a:lstStyle/>
            <a:p>
              <a:pPr marL="0" indent="0">
                <a:lnSpc>
                  <a:spcPct val="130000"/>
                </a:lnSpc>
                <a:buNone/>
              </a:pPr>
              <a:r>
                <a:rPr kumimoji="1" lang="zh-CN" altLang="en-US" sz="1600" dirty="0" smtClean="0">
                  <a:solidFill>
                    <a:schemeClr val="bg1">
                      <a:lumMod val="50000"/>
                    </a:schemeClr>
                  </a:solidFill>
                </a:rPr>
                <a:t>风格</a:t>
              </a:r>
            </a:p>
          </p:txBody>
        </p:sp>
      </p:gr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1398467">
            <a:off x="6344868" y="2484138"/>
            <a:ext cx="1883816" cy="3635862"/>
          </a:xfrm>
          <a:prstGeom prst="rect">
            <a:avLst/>
          </a:prstGeom>
        </p:spPr>
      </p:pic>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231068">
            <a:off x="9087811" y="2484138"/>
            <a:ext cx="1883815" cy="3635861"/>
          </a:xfrm>
          <a:prstGeom prst="rect">
            <a:avLst/>
          </a:prstGeom>
        </p:spPr>
      </p:pic>
      <p:pic>
        <p:nvPicPr>
          <p:cNvPr id="3" name="图片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245902">
            <a:off x="3601925" y="2484139"/>
            <a:ext cx="1883815" cy="3635861"/>
          </a:xfrm>
          <a:prstGeom prst="rect">
            <a:avLst/>
          </a:prstGeom>
        </p:spPr>
      </p:pic>
      <p:pic>
        <p:nvPicPr>
          <p:cNvPr id="4" name="图片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21339831">
            <a:off x="858982" y="2484139"/>
            <a:ext cx="1883815" cy="3635861"/>
          </a:xfrm>
          <a:prstGeom prst="rect">
            <a:avLst/>
          </a:prstGeom>
        </p:spPr>
      </p:pic>
    </p:spTree>
    <p:extLst>
      <p:ext uri="{BB962C8B-B14F-4D97-AF65-F5344CB8AC3E}">
        <p14:creationId xmlns:p14="http://schemas.microsoft.com/office/powerpoint/2010/main" val="394838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11" name="文本框 10"/>
          <p:cNvSpPr txBox="1"/>
          <p:nvPr/>
        </p:nvSpPr>
        <p:spPr>
          <a:xfrm>
            <a:off x="489299" y="220048"/>
            <a:ext cx="5745246" cy="746760"/>
          </a:xfrm>
          <a:prstGeom prst="rect">
            <a:avLst/>
          </a:prstGeom>
        </p:spPr>
        <p:txBody>
          <a:bodyPr/>
          <a:lstStyle/>
          <a:p>
            <a:pPr marL="0" indent="0">
              <a:lnSpc>
                <a:spcPct val="100000"/>
              </a:lnSpc>
              <a:buNone/>
            </a:pPr>
            <a:r>
              <a:rPr lang="zh-CN" altLang="en-US" sz="4800" b="1" dirty="0" smtClean="0">
                <a:solidFill>
                  <a:schemeClr val="bg1">
                    <a:lumMod val="50000"/>
                  </a:schemeClr>
                </a:solidFill>
              </a:rPr>
              <a:t>技术难点及解决思路</a:t>
            </a:r>
            <a:endParaRPr lang="zh-CN" altLang="en-US" sz="4800" b="1" dirty="0">
              <a:solidFill>
                <a:schemeClr val="bg1">
                  <a:lumMod val="50000"/>
                </a:schemeClr>
              </a:solidFill>
            </a:endParaRPr>
          </a:p>
        </p:txBody>
      </p:sp>
      <p:sp>
        <p:nvSpPr>
          <p:cNvPr id="2" name="文本框 1"/>
          <p:cNvSpPr txBox="1"/>
          <p:nvPr/>
        </p:nvSpPr>
        <p:spPr>
          <a:xfrm>
            <a:off x="748143" y="1094503"/>
            <a:ext cx="11152912" cy="923330"/>
          </a:xfrm>
          <a:prstGeom prst="rect">
            <a:avLst/>
          </a:prstGeom>
        </p:spPr>
        <p:txBody>
          <a:bodyPr wrap="square" rtlCol="0">
            <a:spAutoFit/>
          </a:bodyPr>
          <a:lstStyle/>
          <a:p>
            <a:pPr marL="457200" indent="-457200">
              <a:lnSpc>
                <a:spcPct val="150000"/>
              </a:lnSpc>
              <a:buFont typeface="Arial" charset="0"/>
              <a:buChar char="•"/>
            </a:pPr>
            <a:r>
              <a:rPr kumimoji="1" lang="zh-CN" altLang="en-US" dirty="0" smtClean="0">
                <a:solidFill>
                  <a:schemeClr val="bg1">
                    <a:lumMod val="50000"/>
                  </a:schemeClr>
                </a:solidFill>
              </a:rPr>
              <a:t>三维重建</a:t>
            </a:r>
            <a:r>
              <a:rPr kumimoji="1" lang="zh-CN" altLang="en-US" dirty="0">
                <a:solidFill>
                  <a:schemeClr val="bg1">
                    <a:lumMod val="50000"/>
                  </a:schemeClr>
                </a:solidFill>
              </a:rPr>
              <a:t>：</a:t>
            </a:r>
            <a:r>
              <a:rPr kumimoji="1" lang="zh-CN" altLang="zh-CN" dirty="0" smtClean="0">
                <a:solidFill>
                  <a:schemeClr val="bg1">
                    <a:lumMod val="50000"/>
                  </a:schemeClr>
                </a:solidFill>
              </a:rPr>
              <a:t>利用</a:t>
            </a:r>
            <a:r>
              <a:rPr kumimoji="1" lang="zh-CN" altLang="zh-CN" dirty="0">
                <a:solidFill>
                  <a:schemeClr val="bg1">
                    <a:lumMod val="50000"/>
                  </a:schemeClr>
                </a:solidFill>
              </a:rPr>
              <a:t>单张或多张照片对户外建筑进行三维重建，必要时对其外墙纹理进行还原与分析</a:t>
            </a:r>
            <a:r>
              <a:rPr kumimoji="1" lang="zh-CN" altLang="zh-CN" dirty="0" smtClean="0">
                <a:solidFill>
                  <a:schemeClr val="bg1">
                    <a:lumMod val="50000"/>
                  </a:schemeClr>
                </a:solidFill>
              </a:rPr>
              <a:t>；</a:t>
            </a:r>
            <a:endParaRPr kumimoji="1" lang="zh-CN" altLang="en-US" dirty="0" smtClean="0">
              <a:solidFill>
                <a:schemeClr val="bg1">
                  <a:lumMod val="50000"/>
                </a:schemeClr>
              </a:solidFill>
            </a:endParaRPr>
          </a:p>
          <a:p>
            <a:pPr marL="457200" indent="-457200">
              <a:lnSpc>
                <a:spcPct val="150000"/>
              </a:lnSpc>
              <a:buFont typeface="Arial" charset="0"/>
              <a:buChar char="•"/>
            </a:pPr>
            <a:r>
              <a:rPr kumimoji="1" lang="zh-CN" altLang="en-US" dirty="0" smtClean="0">
                <a:solidFill>
                  <a:schemeClr val="bg1">
                    <a:lumMod val="50000"/>
                  </a:schemeClr>
                </a:solidFill>
              </a:rPr>
              <a:t>模型显示：利用体素，或曲面，或直线段，在用户移动端屏幕上显示生成的三维模型；</a:t>
            </a:r>
          </a:p>
        </p:txBody>
      </p:sp>
      <p:grpSp>
        <p:nvGrpSpPr>
          <p:cNvPr id="7" name="组 6"/>
          <p:cNvGrpSpPr/>
          <p:nvPr/>
        </p:nvGrpSpPr>
        <p:grpSpPr>
          <a:xfrm>
            <a:off x="1671667" y="2145564"/>
            <a:ext cx="8887090" cy="3681615"/>
            <a:chOff x="2903127" y="1056640"/>
            <a:chExt cx="8887090" cy="3681615"/>
          </a:xfrm>
        </p:grpSpPr>
        <p:sp>
          <p:nvSpPr>
            <p:cNvPr id="33" name="圆角矩形 32"/>
            <p:cNvSpPr/>
            <p:nvPr/>
          </p:nvSpPr>
          <p:spPr>
            <a:xfrm>
              <a:off x="6190929" y="1308118"/>
              <a:ext cx="955158" cy="517215"/>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lnSpc>
                  <a:spcPct val="130000"/>
                </a:lnSpc>
              </a:pPr>
              <a:r>
                <a:rPr kumimoji="1" lang="zh-CN" altLang="en-US" sz="1200" dirty="0" smtClean="0">
                  <a:ln w="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rPr>
                <a:t>先验</a:t>
              </a:r>
              <a:endParaRPr kumimoji="1" lang="zh-CN" altLang="en-US" sz="1200" dirty="0">
                <a:solidFill>
                  <a:schemeClr val="tx1"/>
                </a:solidFill>
                <a:effectLst>
                  <a:outerShdw dist="50800" dir="5400000" algn="ctr" rotWithShape="0">
                    <a:srgbClr val="000000"/>
                  </a:outerShdw>
                </a:effectLst>
                <a:latin typeface="微软雅黑" panose="020B0503020204020204" charset="-122"/>
                <a:ea typeface="微软雅黑" panose="020B0503020204020204" charset="-122"/>
              </a:endParaRPr>
            </a:p>
          </p:txBody>
        </p:sp>
        <p:cxnSp>
          <p:nvCxnSpPr>
            <p:cNvPr id="38" name="直线箭头连接符 37"/>
            <p:cNvCxnSpPr>
              <a:stCxn id="68" idx="3"/>
              <a:endCxn id="65" idx="1"/>
            </p:cNvCxnSpPr>
            <p:nvPr/>
          </p:nvCxnSpPr>
          <p:spPr>
            <a:xfrm>
              <a:off x="5646445" y="2705961"/>
              <a:ext cx="3071886" cy="90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直线箭头连接符 38"/>
            <p:cNvCxnSpPr/>
            <p:nvPr/>
          </p:nvCxnSpPr>
          <p:spPr>
            <a:xfrm>
              <a:off x="7181358" y="3979946"/>
              <a:ext cx="153697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直线箭头连接符 39"/>
            <p:cNvCxnSpPr>
              <a:stCxn id="66" idx="3"/>
              <a:endCxn id="97" idx="1"/>
            </p:cNvCxnSpPr>
            <p:nvPr/>
          </p:nvCxnSpPr>
          <p:spPr>
            <a:xfrm flipV="1">
              <a:off x="9663501" y="3996633"/>
              <a:ext cx="1026494" cy="57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文本框 44"/>
            <p:cNvSpPr txBox="1"/>
            <p:nvPr/>
          </p:nvSpPr>
          <p:spPr>
            <a:xfrm>
              <a:off x="7313479" y="3613976"/>
              <a:ext cx="1536973" cy="422079"/>
            </a:xfrm>
            <a:prstGeom prst="rect">
              <a:avLst/>
            </a:prstGeom>
          </p:spPr>
          <p:txBody>
            <a:bodyPr wrap="none" rtlCol="0">
              <a:spAutoFit/>
            </a:bodyPr>
            <a:lstStyle/>
            <a:p>
              <a:pPr marL="0" indent="0">
                <a:lnSpc>
                  <a:spcPct val="130000"/>
                </a:lnSpc>
                <a:buNone/>
              </a:pPr>
              <a:r>
                <a:rPr kumimoji="1" lang="zh-CN" altLang="en-US" sz="1200" dirty="0" smtClean="0">
                  <a:solidFill>
                    <a:schemeClr val="bg1">
                      <a:lumMod val="50000"/>
                    </a:schemeClr>
                  </a:solidFill>
                </a:rPr>
                <a:t>深度、三维信息</a:t>
              </a:r>
            </a:p>
          </p:txBody>
        </p:sp>
        <p:cxnSp>
          <p:nvCxnSpPr>
            <p:cNvPr id="46" name="肘形连接符 45"/>
            <p:cNvCxnSpPr>
              <a:endCxn id="65" idx="0"/>
            </p:cNvCxnSpPr>
            <p:nvPr/>
          </p:nvCxnSpPr>
          <p:spPr>
            <a:xfrm>
              <a:off x="7146086" y="1542642"/>
              <a:ext cx="2044831" cy="66604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肘形连接符 46"/>
            <p:cNvCxnSpPr>
              <a:endCxn id="97" idx="0"/>
            </p:cNvCxnSpPr>
            <p:nvPr/>
          </p:nvCxnSpPr>
          <p:spPr>
            <a:xfrm>
              <a:off x="9658572" y="2688502"/>
              <a:ext cx="1581535" cy="104952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矩形 61"/>
            <p:cNvSpPr/>
            <p:nvPr/>
          </p:nvSpPr>
          <p:spPr>
            <a:xfrm>
              <a:off x="4691288" y="1056640"/>
              <a:ext cx="945170" cy="1012563"/>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lnSpc>
                  <a:spcPct val="130000"/>
                </a:lnSpc>
              </a:pPr>
              <a:r>
                <a:rPr kumimoji="1" lang="zh-CN" altLang="en-US" sz="1200" dirty="0" smtClean="0">
                  <a:ln w="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rPr>
                <a:t>规则先验</a:t>
              </a:r>
            </a:p>
            <a:p>
              <a:pPr algn="ctr">
                <a:lnSpc>
                  <a:spcPct val="130000"/>
                </a:lnSpc>
              </a:pPr>
              <a:r>
                <a:rPr kumimoji="1" lang="zh-CN" altLang="en-US" sz="1200" dirty="0" smtClean="0">
                  <a:ln w="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rPr>
                <a:t>学习训练</a:t>
              </a:r>
              <a:endParaRPr kumimoji="1" lang="zh-CN" altLang="en-US" sz="1200" dirty="0">
                <a:ln w="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endParaRPr>
            </a:p>
          </p:txBody>
        </p:sp>
        <p:sp>
          <p:nvSpPr>
            <p:cNvPr id="64" name="矩形 63"/>
            <p:cNvSpPr/>
            <p:nvPr/>
          </p:nvSpPr>
          <p:spPr>
            <a:xfrm>
              <a:off x="6236187" y="3496099"/>
              <a:ext cx="945170" cy="1012563"/>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lnSpc>
                  <a:spcPct val="130000"/>
                </a:lnSpc>
              </a:pPr>
              <a:r>
                <a:rPr kumimoji="1" lang="zh-CN" altLang="en-US" sz="1200" dirty="0" smtClean="0">
                  <a:ln w="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rPr>
                <a:t>配准</a:t>
              </a:r>
              <a:endParaRPr kumimoji="1" lang="zh-CN" altLang="en-US" sz="1200" dirty="0">
                <a:ln w="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endParaRPr>
            </a:p>
          </p:txBody>
        </p:sp>
        <p:sp>
          <p:nvSpPr>
            <p:cNvPr id="65" name="矩形 64"/>
            <p:cNvSpPr/>
            <p:nvPr/>
          </p:nvSpPr>
          <p:spPr>
            <a:xfrm>
              <a:off x="8718331" y="2208691"/>
              <a:ext cx="945170" cy="1012563"/>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lnSpc>
                  <a:spcPct val="130000"/>
                </a:lnSpc>
              </a:pPr>
              <a:r>
                <a:rPr kumimoji="1" lang="zh-CN" altLang="en-US" sz="1200" smtClean="0">
                  <a:ln w="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rPr>
                <a:t>重建</a:t>
              </a:r>
              <a:endParaRPr kumimoji="1" lang="zh-CN" altLang="en-US" sz="1200" dirty="0">
                <a:ln w="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endParaRPr>
            </a:p>
          </p:txBody>
        </p:sp>
        <p:sp>
          <p:nvSpPr>
            <p:cNvPr id="66" name="矩形 65"/>
            <p:cNvSpPr/>
            <p:nvPr/>
          </p:nvSpPr>
          <p:spPr>
            <a:xfrm>
              <a:off x="8718331" y="3496097"/>
              <a:ext cx="945170" cy="1012563"/>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lnSpc>
                  <a:spcPct val="130000"/>
                </a:lnSpc>
              </a:pPr>
              <a:r>
                <a:rPr kumimoji="1" lang="zh-CN" altLang="en-US" sz="1200" dirty="0" smtClean="0">
                  <a:ln w="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rPr>
                <a:t>重建</a:t>
              </a:r>
              <a:endParaRPr kumimoji="1" lang="zh-CN" altLang="en-US" sz="1200" dirty="0">
                <a:ln w="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endParaRPr>
            </a:p>
          </p:txBody>
        </p:sp>
        <p:sp>
          <p:nvSpPr>
            <p:cNvPr id="67" name="圆角矩形 66"/>
            <p:cNvSpPr/>
            <p:nvPr/>
          </p:nvSpPr>
          <p:spPr>
            <a:xfrm>
              <a:off x="2903127" y="3307802"/>
              <a:ext cx="955158" cy="517215"/>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lnSpc>
                  <a:spcPct val="130000"/>
                </a:lnSpc>
              </a:pPr>
              <a:r>
                <a:rPr kumimoji="1" lang="zh-CN" altLang="en-US" sz="1200" dirty="0" smtClean="0">
                  <a:ln w="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rPr>
                <a:t>照片</a:t>
              </a:r>
              <a:endParaRPr kumimoji="1" lang="zh-CN" altLang="en-US" sz="1200" dirty="0">
                <a:solidFill>
                  <a:schemeClr val="tx1"/>
                </a:solidFill>
                <a:effectLst>
                  <a:outerShdw dist="50800" dir="5400000" algn="ctr" rotWithShape="0">
                    <a:srgbClr val="000000"/>
                  </a:outerShdw>
                </a:effectLst>
                <a:latin typeface="微软雅黑" panose="020B0503020204020204" charset="-122"/>
                <a:ea typeface="微软雅黑" panose="020B0503020204020204" charset="-122"/>
              </a:endParaRPr>
            </a:p>
          </p:txBody>
        </p:sp>
        <p:sp>
          <p:nvSpPr>
            <p:cNvPr id="68" name="圆角矩形 67"/>
            <p:cNvSpPr/>
            <p:nvPr/>
          </p:nvSpPr>
          <p:spPr>
            <a:xfrm>
              <a:off x="4691288" y="2447354"/>
              <a:ext cx="955158" cy="517215"/>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lnSpc>
                  <a:spcPct val="130000"/>
                </a:lnSpc>
              </a:pPr>
              <a:r>
                <a:rPr kumimoji="1" lang="zh-CN" altLang="en-US" sz="1200" dirty="0" smtClean="0">
                  <a:ln w="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rPr>
                <a:t>单张</a:t>
              </a:r>
              <a:endParaRPr kumimoji="1" lang="zh-CN" altLang="en-US" sz="1200" dirty="0">
                <a:solidFill>
                  <a:schemeClr val="tx1"/>
                </a:solidFill>
                <a:effectLst>
                  <a:outerShdw dist="50800" dir="5400000" algn="ctr" rotWithShape="0">
                    <a:srgbClr val="000000"/>
                  </a:outerShdw>
                </a:effectLst>
                <a:latin typeface="微软雅黑" panose="020B0503020204020204" charset="-122"/>
                <a:ea typeface="微软雅黑" panose="020B0503020204020204" charset="-122"/>
              </a:endParaRPr>
            </a:p>
          </p:txBody>
        </p:sp>
        <p:sp>
          <p:nvSpPr>
            <p:cNvPr id="69" name="圆角矩形 68"/>
            <p:cNvSpPr/>
            <p:nvPr/>
          </p:nvSpPr>
          <p:spPr>
            <a:xfrm>
              <a:off x="4691288" y="3307802"/>
              <a:ext cx="955158" cy="517215"/>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lnSpc>
                  <a:spcPct val="130000"/>
                </a:lnSpc>
              </a:pPr>
              <a:r>
                <a:rPr kumimoji="1" lang="zh-CN" altLang="en-US" sz="1200" dirty="0" smtClean="0">
                  <a:ln w="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rPr>
                <a:t>多张</a:t>
              </a:r>
              <a:endParaRPr kumimoji="1" lang="zh-CN" altLang="en-US" sz="1200" dirty="0">
                <a:solidFill>
                  <a:schemeClr val="tx1"/>
                </a:solidFill>
                <a:effectLst>
                  <a:outerShdw dist="50800" dir="5400000" algn="ctr" rotWithShape="0">
                    <a:srgbClr val="000000"/>
                  </a:outerShdw>
                </a:effectLst>
                <a:latin typeface="微软雅黑" panose="020B0503020204020204" charset="-122"/>
                <a:ea typeface="微软雅黑" panose="020B0503020204020204" charset="-122"/>
              </a:endParaRPr>
            </a:p>
          </p:txBody>
        </p:sp>
        <p:sp>
          <p:nvSpPr>
            <p:cNvPr id="70" name="圆角矩形 69"/>
            <p:cNvSpPr/>
            <p:nvPr/>
          </p:nvSpPr>
          <p:spPr>
            <a:xfrm>
              <a:off x="4691288" y="4221040"/>
              <a:ext cx="955158" cy="517215"/>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lnSpc>
                  <a:spcPct val="130000"/>
                </a:lnSpc>
              </a:pPr>
              <a:r>
                <a:rPr kumimoji="1" lang="zh-CN" altLang="en-US" sz="1200" dirty="0" smtClean="0">
                  <a:ln w="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rPr>
                <a:t>连续</a:t>
              </a:r>
              <a:endParaRPr kumimoji="1" lang="zh-CN" altLang="en-US" sz="1200" dirty="0">
                <a:solidFill>
                  <a:schemeClr val="tx1"/>
                </a:solidFill>
                <a:effectLst>
                  <a:outerShdw dist="50800" dir="5400000" algn="ctr" rotWithShape="0">
                    <a:srgbClr val="000000"/>
                  </a:outerShdw>
                </a:effectLst>
                <a:latin typeface="微软雅黑" panose="020B0503020204020204" charset="-122"/>
                <a:ea typeface="微软雅黑" panose="020B0503020204020204" charset="-122"/>
              </a:endParaRPr>
            </a:p>
          </p:txBody>
        </p:sp>
        <p:cxnSp>
          <p:nvCxnSpPr>
            <p:cNvPr id="74" name="直线箭头连接符 73"/>
            <p:cNvCxnSpPr>
              <a:stCxn id="67" idx="3"/>
              <a:endCxn id="69" idx="1"/>
            </p:cNvCxnSpPr>
            <p:nvPr/>
          </p:nvCxnSpPr>
          <p:spPr>
            <a:xfrm>
              <a:off x="3858285" y="3566410"/>
              <a:ext cx="83300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直线箭头连接符 75"/>
            <p:cNvCxnSpPr>
              <a:endCxn id="68" idx="1"/>
            </p:cNvCxnSpPr>
            <p:nvPr/>
          </p:nvCxnSpPr>
          <p:spPr>
            <a:xfrm>
              <a:off x="4176004" y="2705961"/>
              <a:ext cx="51528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直线箭头连接符 77"/>
            <p:cNvCxnSpPr>
              <a:endCxn id="70" idx="1"/>
            </p:cNvCxnSpPr>
            <p:nvPr/>
          </p:nvCxnSpPr>
          <p:spPr>
            <a:xfrm>
              <a:off x="4176004" y="4479647"/>
              <a:ext cx="51528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直线连接符 80"/>
            <p:cNvCxnSpPr/>
            <p:nvPr/>
          </p:nvCxnSpPr>
          <p:spPr>
            <a:xfrm>
              <a:off x="4176005" y="2704548"/>
              <a:ext cx="0" cy="1791145"/>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直线连接符 83"/>
            <p:cNvCxnSpPr>
              <a:stCxn id="69" idx="2"/>
              <a:endCxn id="70" idx="0"/>
            </p:cNvCxnSpPr>
            <p:nvPr/>
          </p:nvCxnSpPr>
          <p:spPr>
            <a:xfrm>
              <a:off x="5168866" y="3825016"/>
              <a:ext cx="0" cy="396024"/>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直线箭头连接符 85"/>
            <p:cNvCxnSpPr/>
            <p:nvPr/>
          </p:nvCxnSpPr>
          <p:spPr>
            <a:xfrm>
              <a:off x="5168866" y="4002378"/>
              <a:ext cx="1067321" cy="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直线箭头连接符 90"/>
            <p:cNvCxnSpPr>
              <a:stCxn id="62" idx="3"/>
              <a:endCxn id="33" idx="1"/>
            </p:cNvCxnSpPr>
            <p:nvPr/>
          </p:nvCxnSpPr>
          <p:spPr>
            <a:xfrm>
              <a:off x="5636458" y="1562922"/>
              <a:ext cx="554471" cy="38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7" name="圆角矩形 96"/>
            <p:cNvSpPr/>
            <p:nvPr/>
          </p:nvSpPr>
          <p:spPr>
            <a:xfrm>
              <a:off x="10689996" y="3738026"/>
              <a:ext cx="1100221" cy="517215"/>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lnSpc>
                  <a:spcPct val="130000"/>
                </a:lnSpc>
              </a:pPr>
              <a:r>
                <a:rPr kumimoji="1" lang="zh-CN" altLang="en-US" sz="1200" smtClean="0">
                  <a:ln w="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rPr>
                <a:t>三维模型</a:t>
              </a:r>
              <a:endParaRPr kumimoji="1" lang="zh-CN" altLang="en-US" sz="1200" dirty="0">
                <a:solidFill>
                  <a:schemeClr val="tx1"/>
                </a:solidFill>
                <a:effectLst>
                  <a:outerShdw dist="50800" dir="5400000" algn="ctr" rotWithShape="0">
                    <a:srgbClr val="000000"/>
                  </a:outerShdw>
                </a:effectLst>
                <a:latin typeface="微软雅黑" panose="020B0503020204020204" charset="-122"/>
                <a:ea typeface="微软雅黑" panose="020B0503020204020204" charset="-122"/>
              </a:endParaRPr>
            </a:p>
          </p:txBody>
        </p:sp>
      </p:grpSp>
    </p:spTree>
    <p:extLst>
      <p:ext uri="{BB962C8B-B14F-4D97-AF65-F5344CB8AC3E}">
        <p14:creationId xmlns:p14="http://schemas.microsoft.com/office/powerpoint/2010/main" val="1448925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11" name="文本框 10"/>
          <p:cNvSpPr txBox="1"/>
          <p:nvPr/>
        </p:nvSpPr>
        <p:spPr>
          <a:xfrm>
            <a:off x="489300" y="220048"/>
            <a:ext cx="5751334" cy="746760"/>
          </a:xfrm>
          <a:prstGeom prst="rect">
            <a:avLst/>
          </a:prstGeom>
        </p:spPr>
        <p:txBody>
          <a:bodyPr/>
          <a:lstStyle/>
          <a:p>
            <a:pPr marL="0" indent="0">
              <a:lnSpc>
                <a:spcPct val="100000"/>
              </a:lnSpc>
              <a:buNone/>
            </a:pPr>
            <a:r>
              <a:rPr lang="zh-CN" altLang="en-US" sz="4800" b="1" dirty="0" smtClean="0">
                <a:solidFill>
                  <a:schemeClr val="bg1">
                    <a:lumMod val="50000"/>
                  </a:schemeClr>
                </a:solidFill>
              </a:rPr>
              <a:t>技术</a:t>
            </a:r>
            <a:r>
              <a:rPr lang="zh-CN" altLang="en-US" sz="4800" b="1" smtClean="0">
                <a:solidFill>
                  <a:schemeClr val="bg1">
                    <a:lumMod val="50000"/>
                  </a:schemeClr>
                </a:solidFill>
              </a:rPr>
              <a:t>难点及解决思路</a:t>
            </a:r>
            <a:endParaRPr lang="zh-CN" altLang="en-US" sz="4800" b="1" dirty="0">
              <a:solidFill>
                <a:schemeClr val="bg1">
                  <a:lumMod val="50000"/>
                </a:schemeClr>
              </a:solidFill>
            </a:endParaRPr>
          </a:p>
        </p:txBody>
      </p:sp>
      <p:sp>
        <p:nvSpPr>
          <p:cNvPr id="2" name="文本框 1"/>
          <p:cNvSpPr txBox="1"/>
          <p:nvPr/>
        </p:nvSpPr>
        <p:spPr>
          <a:xfrm>
            <a:off x="748143" y="1094503"/>
            <a:ext cx="11152912" cy="923330"/>
          </a:xfrm>
          <a:prstGeom prst="rect">
            <a:avLst/>
          </a:prstGeom>
        </p:spPr>
        <p:txBody>
          <a:bodyPr wrap="square" rtlCol="0">
            <a:spAutoFit/>
          </a:bodyPr>
          <a:lstStyle/>
          <a:p>
            <a:pPr marL="457200" indent="-457200">
              <a:lnSpc>
                <a:spcPct val="150000"/>
              </a:lnSpc>
              <a:buFont typeface="Arial" charset="0"/>
              <a:buChar char="•"/>
            </a:pPr>
            <a:r>
              <a:rPr kumimoji="1" lang="zh-CN" altLang="en-US" dirty="0" smtClean="0">
                <a:solidFill>
                  <a:schemeClr val="bg1">
                    <a:lumMod val="50000"/>
                  </a:schemeClr>
                </a:solidFill>
              </a:rPr>
              <a:t>风格</a:t>
            </a:r>
            <a:r>
              <a:rPr kumimoji="1" lang="zh-CN" altLang="en-US" dirty="0">
                <a:solidFill>
                  <a:schemeClr val="bg1">
                    <a:lumMod val="50000"/>
                  </a:schemeClr>
                </a:solidFill>
              </a:rPr>
              <a:t>鉴别：基于建筑的三维结构与外墙纹理，对其风格进行</a:t>
            </a:r>
            <a:r>
              <a:rPr kumimoji="1" lang="zh-CN" altLang="en-US" dirty="0" smtClean="0">
                <a:solidFill>
                  <a:schemeClr val="bg1">
                    <a:lumMod val="50000"/>
                  </a:schemeClr>
                </a:solidFill>
              </a:rPr>
              <a:t>推断；</a:t>
            </a:r>
          </a:p>
          <a:p>
            <a:pPr marL="457200" indent="-457200">
              <a:lnSpc>
                <a:spcPct val="150000"/>
              </a:lnSpc>
              <a:buFont typeface="Arial" charset="0"/>
              <a:buChar char="•"/>
            </a:pPr>
            <a:r>
              <a:rPr kumimoji="1" lang="zh-CN" altLang="en-US" dirty="0">
                <a:solidFill>
                  <a:schemeClr val="bg1">
                    <a:lumMod val="50000"/>
                  </a:schemeClr>
                </a:solidFill>
              </a:rPr>
              <a:t>软件架构</a:t>
            </a:r>
            <a:r>
              <a:rPr kumimoji="1" lang="zh-CN" altLang="en-US" dirty="0" smtClean="0">
                <a:solidFill>
                  <a:schemeClr val="bg1">
                    <a:lumMod val="50000"/>
                  </a:schemeClr>
                </a:solidFill>
              </a:rPr>
              <a:t>：重建与鉴别的任务分别在移动端或服务器端进行，用户对</a:t>
            </a:r>
            <a:r>
              <a:rPr kumimoji="1" lang="zh-CN" altLang="en-US" dirty="0">
                <a:solidFill>
                  <a:schemeClr val="bg1">
                    <a:lumMod val="50000"/>
                  </a:schemeClr>
                </a:solidFill>
              </a:rPr>
              <a:t>实时性要求较高。 </a:t>
            </a:r>
            <a:endParaRPr kumimoji="1" lang="zh-CN" altLang="en-US" dirty="0" smtClean="0">
              <a:solidFill>
                <a:schemeClr val="bg1">
                  <a:lumMod val="50000"/>
                </a:schemeClr>
              </a:solidFill>
            </a:endParaRPr>
          </a:p>
        </p:txBody>
      </p:sp>
      <p:grpSp>
        <p:nvGrpSpPr>
          <p:cNvPr id="29" name="组 28"/>
          <p:cNvGrpSpPr/>
          <p:nvPr/>
        </p:nvGrpSpPr>
        <p:grpSpPr>
          <a:xfrm>
            <a:off x="2813339" y="2267132"/>
            <a:ext cx="6538477" cy="4130242"/>
            <a:chOff x="2141317" y="200502"/>
            <a:chExt cx="7427663" cy="6536539"/>
          </a:xfrm>
        </p:grpSpPr>
        <p:sp>
          <p:nvSpPr>
            <p:cNvPr id="30" name="圆角矩形 29"/>
            <p:cNvSpPr/>
            <p:nvPr/>
          </p:nvSpPr>
          <p:spPr>
            <a:xfrm>
              <a:off x="2141317" y="2475494"/>
              <a:ext cx="1291292" cy="606310"/>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lnSpc>
                  <a:spcPct val="130000"/>
                </a:lnSpc>
              </a:pPr>
              <a:r>
                <a:rPr kumimoji="1" lang="zh-CN" altLang="en-US" sz="1200" dirty="0">
                  <a:ln w="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rPr>
                <a:t>照片</a:t>
              </a:r>
              <a:endParaRPr kumimoji="1" lang="zh-CN" altLang="en-US" sz="1200" dirty="0">
                <a:solidFill>
                  <a:schemeClr val="tx1"/>
                </a:solidFill>
                <a:effectLst>
                  <a:outerShdw dist="50800" dir="5400000" algn="ctr" rotWithShape="0">
                    <a:srgbClr val="000000"/>
                  </a:outerShdw>
                </a:effectLst>
                <a:latin typeface="微软雅黑" panose="020B0503020204020204" charset="-122"/>
                <a:ea typeface="微软雅黑" panose="020B0503020204020204" charset="-122"/>
              </a:endParaRPr>
            </a:p>
          </p:txBody>
        </p:sp>
        <p:sp>
          <p:nvSpPr>
            <p:cNvPr id="31" name="矩形 30"/>
            <p:cNvSpPr/>
            <p:nvPr/>
          </p:nvSpPr>
          <p:spPr>
            <a:xfrm>
              <a:off x="4806656" y="2170978"/>
              <a:ext cx="1215342" cy="1215342"/>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lnSpc>
                  <a:spcPct val="130000"/>
                </a:lnSpc>
              </a:pPr>
              <a:r>
                <a:rPr kumimoji="1" lang="zh-CN" altLang="en-US" sz="1200" dirty="0" smtClean="0">
                  <a:ln w="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rPr>
                <a:t>视觉分析</a:t>
              </a:r>
              <a:endParaRPr kumimoji="1" lang="zh-CN" altLang="en-US" sz="1200" dirty="0">
                <a:ln w="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endParaRPr>
            </a:p>
          </p:txBody>
        </p:sp>
        <p:sp>
          <p:nvSpPr>
            <p:cNvPr id="32" name="圆角矩形 31"/>
            <p:cNvSpPr/>
            <p:nvPr/>
          </p:nvSpPr>
          <p:spPr>
            <a:xfrm>
              <a:off x="2141317" y="3828447"/>
              <a:ext cx="1291292" cy="606310"/>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lnSpc>
                  <a:spcPct val="130000"/>
                </a:lnSpc>
              </a:pPr>
              <a:r>
                <a:rPr kumimoji="1" lang="zh-CN" altLang="en-US" sz="1200" smtClean="0">
                  <a:ln w="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rPr>
                <a:t>三维模型</a:t>
              </a:r>
              <a:endParaRPr kumimoji="1" lang="zh-CN" altLang="en-US" sz="1200" dirty="0">
                <a:solidFill>
                  <a:schemeClr val="tx1"/>
                </a:solidFill>
                <a:effectLst>
                  <a:outerShdw dist="50800" dir="5400000" algn="ctr" rotWithShape="0">
                    <a:srgbClr val="000000"/>
                  </a:outerShdw>
                </a:effectLst>
                <a:latin typeface="微软雅黑" panose="020B0503020204020204" charset="-122"/>
                <a:ea typeface="微软雅黑" panose="020B0503020204020204" charset="-122"/>
              </a:endParaRPr>
            </a:p>
          </p:txBody>
        </p:sp>
        <p:sp>
          <p:nvSpPr>
            <p:cNvPr id="34" name="矩形 33"/>
            <p:cNvSpPr/>
            <p:nvPr/>
          </p:nvSpPr>
          <p:spPr>
            <a:xfrm>
              <a:off x="4806656" y="3523931"/>
              <a:ext cx="1215342" cy="1215342"/>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lnSpc>
                  <a:spcPct val="130000"/>
                </a:lnSpc>
              </a:pPr>
              <a:r>
                <a:rPr kumimoji="1" lang="zh-CN" altLang="en-US" sz="1200" dirty="0" smtClean="0">
                  <a:ln w="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rPr>
                <a:t>结构分析</a:t>
              </a:r>
              <a:endParaRPr kumimoji="1" lang="zh-CN" altLang="en-US" sz="1200" dirty="0">
                <a:ln w="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endParaRPr>
            </a:p>
          </p:txBody>
        </p:sp>
        <p:sp>
          <p:nvSpPr>
            <p:cNvPr id="35" name="圆角矩形 34"/>
            <p:cNvSpPr/>
            <p:nvPr/>
          </p:nvSpPr>
          <p:spPr>
            <a:xfrm>
              <a:off x="8277688" y="3144052"/>
              <a:ext cx="1291292" cy="606310"/>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lnSpc>
                  <a:spcPct val="130000"/>
                </a:lnSpc>
              </a:pPr>
              <a:r>
                <a:rPr kumimoji="1" lang="zh-CN" altLang="en-US" sz="1200" dirty="0" smtClean="0">
                  <a:ln w="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rPr>
                <a:t>风格</a:t>
              </a:r>
              <a:endParaRPr kumimoji="1" lang="zh-CN" altLang="en-US" sz="1200" dirty="0">
                <a:solidFill>
                  <a:schemeClr val="tx1"/>
                </a:solidFill>
                <a:effectLst>
                  <a:outerShdw dist="50800" dir="5400000" algn="ctr" rotWithShape="0">
                    <a:srgbClr val="000000"/>
                  </a:outerShdw>
                </a:effectLst>
                <a:latin typeface="微软雅黑" panose="020B0503020204020204" charset="-122"/>
                <a:ea typeface="微软雅黑" panose="020B0503020204020204" charset="-122"/>
              </a:endParaRPr>
            </a:p>
          </p:txBody>
        </p:sp>
        <p:sp>
          <p:nvSpPr>
            <p:cNvPr id="36" name="罐形 35"/>
            <p:cNvSpPr/>
            <p:nvPr/>
          </p:nvSpPr>
          <p:spPr>
            <a:xfrm>
              <a:off x="4806656" y="200502"/>
              <a:ext cx="1215342" cy="1445577"/>
            </a:xfrm>
            <a:prstGeom prst="can">
              <a:avLst/>
            </a:prstGeom>
            <a:ln/>
          </p:spPr>
          <p:style>
            <a:lnRef idx="2">
              <a:schemeClr val="accent1"/>
            </a:lnRef>
            <a:fillRef idx="1">
              <a:schemeClr val="lt1"/>
            </a:fillRef>
            <a:effectRef idx="0">
              <a:schemeClr val="accent1"/>
            </a:effectRef>
            <a:fontRef idx="minor">
              <a:schemeClr val="dk1"/>
            </a:fontRef>
          </p:style>
          <p:txBody>
            <a:bodyPr rtlCol="0" anchor="ctr"/>
            <a:lstStyle/>
            <a:p>
              <a:pPr algn="ctr">
                <a:lnSpc>
                  <a:spcPct val="130000"/>
                </a:lnSpc>
              </a:pPr>
              <a:r>
                <a:rPr kumimoji="1" lang="zh-CN" altLang="en-US" sz="1200" dirty="0" smtClean="0">
                  <a:ln w="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rPr>
                <a:t>视觉</a:t>
              </a:r>
              <a:r>
                <a:rPr kumimoji="1" lang="en-US" altLang="zh-CN" sz="1200" dirty="0" smtClean="0">
                  <a:ln w="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rPr>
                <a:t>-</a:t>
              </a:r>
              <a:r>
                <a:rPr kumimoji="1" lang="zh-CN" altLang="en-US" sz="1200" dirty="0" smtClean="0">
                  <a:ln w="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rPr>
                <a:t>风格数据库</a:t>
              </a:r>
              <a:endParaRPr kumimoji="1" lang="zh-CN" altLang="en-US" sz="1200" dirty="0">
                <a:ln w="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endParaRPr>
            </a:p>
          </p:txBody>
        </p:sp>
        <p:sp>
          <p:nvSpPr>
            <p:cNvPr id="37" name="罐形 36"/>
            <p:cNvSpPr/>
            <p:nvPr/>
          </p:nvSpPr>
          <p:spPr>
            <a:xfrm>
              <a:off x="4806656" y="5291464"/>
              <a:ext cx="1215342" cy="1445577"/>
            </a:xfrm>
            <a:prstGeom prst="can">
              <a:avLst/>
            </a:prstGeom>
            <a:ln/>
          </p:spPr>
          <p:style>
            <a:lnRef idx="2">
              <a:schemeClr val="accent1"/>
            </a:lnRef>
            <a:fillRef idx="1">
              <a:schemeClr val="lt1"/>
            </a:fillRef>
            <a:effectRef idx="0">
              <a:schemeClr val="accent1"/>
            </a:effectRef>
            <a:fontRef idx="minor">
              <a:schemeClr val="dk1"/>
            </a:fontRef>
          </p:style>
          <p:txBody>
            <a:bodyPr rtlCol="0" anchor="ctr"/>
            <a:lstStyle/>
            <a:p>
              <a:pPr algn="ctr">
                <a:lnSpc>
                  <a:spcPct val="130000"/>
                </a:lnSpc>
              </a:pPr>
              <a:r>
                <a:rPr kumimoji="1" lang="zh-CN" altLang="en-US" sz="1200" dirty="0" smtClean="0">
                  <a:ln w="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rPr>
                <a:t>结构</a:t>
              </a:r>
              <a:r>
                <a:rPr kumimoji="1" lang="en-US" altLang="zh-CN" sz="1200" dirty="0" smtClean="0">
                  <a:ln w="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rPr>
                <a:t>-</a:t>
              </a:r>
              <a:r>
                <a:rPr kumimoji="1" lang="zh-CN" altLang="en-US" sz="1200" dirty="0" smtClean="0">
                  <a:ln w="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rPr>
                <a:t>风格数据库</a:t>
              </a:r>
              <a:endParaRPr kumimoji="1" lang="zh-CN" altLang="en-US" sz="1200" dirty="0">
                <a:ln w="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endParaRPr>
            </a:p>
          </p:txBody>
        </p:sp>
        <p:cxnSp>
          <p:nvCxnSpPr>
            <p:cNvPr id="41" name="直线箭头连接符 40"/>
            <p:cNvCxnSpPr/>
            <p:nvPr/>
          </p:nvCxnSpPr>
          <p:spPr>
            <a:xfrm>
              <a:off x="3432609" y="2778649"/>
              <a:ext cx="137404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直线箭头连接符 41"/>
            <p:cNvCxnSpPr/>
            <p:nvPr/>
          </p:nvCxnSpPr>
          <p:spPr>
            <a:xfrm>
              <a:off x="3432609" y="4131602"/>
              <a:ext cx="137404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直线箭头连接符 42"/>
            <p:cNvCxnSpPr/>
            <p:nvPr/>
          </p:nvCxnSpPr>
          <p:spPr>
            <a:xfrm>
              <a:off x="5414327" y="1646079"/>
              <a:ext cx="0" cy="5248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直线箭头连接符 43"/>
            <p:cNvCxnSpPr/>
            <p:nvPr/>
          </p:nvCxnSpPr>
          <p:spPr>
            <a:xfrm flipV="1">
              <a:off x="5414327" y="4739273"/>
              <a:ext cx="0" cy="5521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直线箭头连接符 47"/>
            <p:cNvCxnSpPr/>
            <p:nvPr/>
          </p:nvCxnSpPr>
          <p:spPr>
            <a:xfrm>
              <a:off x="6903418" y="3447207"/>
              <a:ext cx="1375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肘形连接符 48"/>
            <p:cNvCxnSpPr/>
            <p:nvPr/>
          </p:nvCxnSpPr>
          <p:spPr>
            <a:xfrm>
              <a:off x="6021998" y="2778649"/>
              <a:ext cx="12700" cy="1352953"/>
            </a:xfrm>
            <a:prstGeom prst="bentConnector3">
              <a:avLst>
                <a:gd name="adj1" fmla="val 6833378"/>
              </a:avLst>
            </a:prstGeom>
          </p:spPr>
          <p:style>
            <a:lnRef idx="1">
              <a:schemeClr val="accent1"/>
            </a:lnRef>
            <a:fillRef idx="0">
              <a:schemeClr val="accent1"/>
            </a:fillRef>
            <a:effectRef idx="0">
              <a:schemeClr val="accent1"/>
            </a:effectRef>
            <a:fontRef idx="minor">
              <a:schemeClr val="tx1"/>
            </a:fontRef>
          </p:style>
        </p:cxnSp>
        <p:sp>
          <p:nvSpPr>
            <p:cNvPr id="50" name="文本框 49"/>
            <p:cNvSpPr txBox="1"/>
            <p:nvPr/>
          </p:nvSpPr>
          <p:spPr>
            <a:xfrm>
              <a:off x="5394243" y="4791495"/>
              <a:ext cx="993226" cy="453403"/>
            </a:xfrm>
            <a:prstGeom prst="rect">
              <a:avLst/>
            </a:prstGeom>
          </p:spPr>
          <p:txBody>
            <a:bodyPr wrap="none" rtlCol="0">
              <a:spAutoFit/>
            </a:bodyPr>
            <a:lstStyle/>
            <a:p>
              <a:pPr marL="0" indent="0">
                <a:lnSpc>
                  <a:spcPct val="130000"/>
                </a:lnSpc>
                <a:buNone/>
              </a:pPr>
              <a:r>
                <a:rPr kumimoji="1" lang="zh-CN" altLang="en-US" sz="1200" dirty="0" smtClean="0">
                  <a:solidFill>
                    <a:schemeClr val="bg1">
                      <a:lumMod val="50000"/>
                    </a:schemeClr>
                  </a:solidFill>
                </a:rPr>
                <a:t>承重结构</a:t>
              </a:r>
            </a:p>
          </p:txBody>
        </p:sp>
        <p:sp>
          <p:nvSpPr>
            <p:cNvPr id="51" name="文本框 50"/>
            <p:cNvSpPr txBox="1"/>
            <p:nvPr/>
          </p:nvSpPr>
          <p:spPr>
            <a:xfrm>
              <a:off x="5388180" y="1638395"/>
              <a:ext cx="1184230" cy="453403"/>
            </a:xfrm>
            <a:prstGeom prst="rect">
              <a:avLst/>
            </a:prstGeom>
          </p:spPr>
          <p:txBody>
            <a:bodyPr wrap="none" rtlCol="0">
              <a:spAutoFit/>
            </a:bodyPr>
            <a:lstStyle/>
            <a:p>
              <a:pPr marL="0" indent="0">
                <a:lnSpc>
                  <a:spcPct val="130000"/>
                </a:lnSpc>
                <a:buNone/>
              </a:pPr>
              <a:r>
                <a:rPr kumimoji="1" lang="zh-CN" altLang="en-US" sz="1200" dirty="0" smtClean="0">
                  <a:solidFill>
                    <a:schemeClr val="bg1">
                      <a:lumMod val="50000"/>
                    </a:schemeClr>
                  </a:solidFill>
                </a:rPr>
                <a:t>颜色、纹理</a:t>
              </a:r>
            </a:p>
          </p:txBody>
        </p:sp>
      </p:grpSp>
    </p:spTree>
    <p:extLst>
      <p:ext uri="{BB962C8B-B14F-4D97-AF65-F5344CB8AC3E}">
        <p14:creationId xmlns:p14="http://schemas.microsoft.com/office/powerpoint/2010/main" val="1696916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2508250" y="2636520"/>
            <a:ext cx="7175500" cy="1355725"/>
          </a:xfrm>
        </p:spPr>
        <p:txBody>
          <a:bodyPr/>
          <a:lstStyle/>
          <a:p>
            <a:pPr>
              <a:lnSpc>
                <a:spcPct val="150000"/>
              </a:lnSpc>
            </a:pPr>
            <a:r>
              <a:rPr kumimoji="1" lang="en-US" altLang="zh-CN" dirty="0" smtClean="0"/>
              <a:t>THANK</a:t>
            </a:r>
            <a:r>
              <a:rPr kumimoji="1" lang="zh-CN" altLang="en-US" dirty="0" smtClean="0"/>
              <a:t> </a:t>
            </a:r>
            <a:r>
              <a:rPr kumimoji="1" lang="en-US" altLang="zh-CN" dirty="0" smtClean="0"/>
              <a:t>YOU!</a:t>
            </a:r>
            <a:endParaRPr kumimoji="1" lang="zh-CN" altLang="en-US" dirty="0"/>
          </a:p>
        </p:txBody>
      </p:sp>
      <p:sp>
        <p:nvSpPr>
          <p:cNvPr id="4" name="文本占位符 3"/>
          <p:cNvSpPr>
            <a:spLocks noGrp="1"/>
          </p:cNvSpPr>
          <p:nvPr>
            <p:ph type="body" sz="quarter" idx="11"/>
          </p:nvPr>
        </p:nvSpPr>
        <p:spPr/>
        <p:txBody>
          <a:bodyPr/>
          <a:lstStyle/>
          <a:p>
            <a:endParaRPr kumimoji="1" lang="zh-CN" altLang="en-US" dirty="0"/>
          </a:p>
        </p:txBody>
      </p:sp>
    </p:spTree>
    <p:extLst>
      <p:ext uri="{BB962C8B-B14F-4D97-AF65-F5344CB8AC3E}">
        <p14:creationId xmlns:p14="http://schemas.microsoft.com/office/powerpoint/2010/main" val="54695814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模板页面">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自定义 47">
      <a:majorFont>
        <a:latin typeface="Segoe UI"/>
        <a:ea typeface="微软雅黑"/>
        <a:cs typeface=""/>
      </a:majorFont>
      <a:minorFont>
        <a:latin typeface="Segoe UI"/>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lumMod val="95000"/>
            <a:lumOff val="5000"/>
            <a:alpha val="30000"/>
          </a:schemeClr>
        </a:solidFill>
        <a:ln>
          <a:noFill/>
        </a:ln>
        <a:effectLst>
          <a:outerShdw blurRad="114300" sx="102000" sy="102000" algn="ctr" rotWithShape="0">
            <a:prstClr val="black">
              <a:alpha val="14000"/>
            </a:prstClr>
          </a:outerShdw>
        </a:effectLst>
      </a:spPr>
      <a:bodyPr rtlCol="0" anchor="ctr"/>
      <a:lstStyle>
        <a:defPPr algn="ctr">
          <a:lnSpc>
            <a:spcPct val="130000"/>
          </a:lnSpc>
          <a:defRPr sz="1200" dirty="0">
            <a:effectLst>
              <a:outerShdw dist="50800" dir="5400000" algn="ctr" rotWithShape="0">
                <a:srgbClr val="000000"/>
              </a:outerShdw>
            </a:effectLst>
            <a:latin typeface="微软雅黑" panose="020B0503020204020204" charset="-122"/>
            <a:ea typeface="微软雅黑" panose="020B0503020204020204" charset="-122"/>
          </a:defRPr>
        </a:defPPr>
      </a:lstStyle>
      <a:style>
        <a:lnRef idx="2">
          <a:schemeClr val="accent1">
            <a:shade val="50000"/>
          </a:schemeClr>
        </a:lnRef>
        <a:fillRef idx="1">
          <a:schemeClr val="accent1"/>
        </a:fillRef>
        <a:effectRef idx="0">
          <a:schemeClr val="accent1"/>
        </a:effectRef>
        <a:fontRef idx="minor">
          <a:schemeClr val="lt1"/>
        </a:fontRef>
      </a:style>
    </a:spDef>
    <a:txDef>
      <a:spPr/>
      <a:bodyPr/>
      <a:lstStyle>
        <a:defPPr marL="0" indent="0">
          <a:lnSpc>
            <a:spcPct val="130000"/>
          </a:lnSpc>
          <a:buNone/>
          <a:defRPr sz="1200" smtClean="0">
            <a:solidFill>
              <a:schemeClr val="bg1">
                <a:lumMod val="50000"/>
              </a:schemeClr>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PLUS">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2364</TotalTime>
  <Words>829</Words>
  <Application>Microsoft Office PowerPoint</Application>
  <PresentationFormat>宽屏</PresentationFormat>
  <Paragraphs>74</Paragraphs>
  <Slides>8</Slides>
  <Notes>6</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8</vt:i4>
      </vt:variant>
    </vt:vector>
  </HeadingPairs>
  <TitlesOfParts>
    <vt:vector size="18" baseType="lpstr">
      <vt:lpstr>宋体</vt:lpstr>
      <vt:lpstr>微软雅黑</vt:lpstr>
      <vt:lpstr>Arial</vt:lpstr>
      <vt:lpstr>Calibri</vt:lpstr>
      <vt:lpstr>Century Gothic</vt:lpstr>
      <vt:lpstr>Segoe UI</vt:lpstr>
      <vt:lpstr>Segoe UI Light</vt:lpstr>
      <vt:lpstr>Wingdings</vt:lpstr>
      <vt:lpstr>模板页面</vt:lpstr>
      <vt:lpstr>OfficePLUS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OfficePLUS</dc:creator>
  <cp:lastModifiedBy>许卓尔</cp:lastModifiedBy>
  <cp:revision>469</cp:revision>
  <dcterms:created xsi:type="dcterms:W3CDTF">2015-08-18T02:51:00Z</dcterms:created>
  <dcterms:modified xsi:type="dcterms:W3CDTF">2017-11-03T05:50:26Z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2052-10.1.0.6390</vt:lpwstr>
  </property>
</Properties>
</file>