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73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369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54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65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19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018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142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7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632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70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462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6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30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1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76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3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0162" y="1481070"/>
            <a:ext cx="8590209" cy="1184857"/>
          </a:xfrm>
        </p:spPr>
        <p:txBody>
          <a:bodyPr/>
          <a:lstStyle/>
          <a:p>
            <a:pPr algn="ctr"/>
            <a:r>
              <a:rPr lang="fr-CA" dirty="0"/>
              <a:t>L’avenir du </a:t>
            </a:r>
            <a:r>
              <a:rPr lang="fr-CA" sz="6000" dirty="0" err="1"/>
              <a:t>Raspberry</a:t>
            </a:r>
            <a:r>
              <a:rPr lang="fr-CA" dirty="0"/>
              <a:t> Pi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52404" y="8680540"/>
            <a:ext cx="2780508" cy="417737"/>
          </a:xfrm>
        </p:spPr>
        <p:txBody>
          <a:bodyPr>
            <a:normAutofit/>
          </a:bodyPr>
          <a:lstStyle/>
          <a:p>
            <a:endParaRPr lang="fr-CA" dirty="0"/>
          </a:p>
        </p:txBody>
      </p:sp>
      <p:pic>
        <p:nvPicPr>
          <p:cNvPr id="1026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12" y="3195242"/>
            <a:ext cx="2008165" cy="25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57" y="304799"/>
            <a:ext cx="10021805" cy="6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Software</a:t>
            </a:r>
          </a:p>
          <a:p>
            <a:endParaRPr lang="fr-CA" sz="2400" dirty="0"/>
          </a:p>
          <a:p>
            <a:r>
              <a:rPr lang="fr-CA" sz="2400" dirty="0"/>
              <a:t>Hardware</a:t>
            </a:r>
          </a:p>
          <a:p>
            <a:endParaRPr lang="fr-CA" sz="2400" dirty="0"/>
          </a:p>
          <a:p>
            <a:r>
              <a:rPr lang="fr-CA" sz="2400" dirty="0"/>
              <a:t>Concurrents</a:t>
            </a:r>
          </a:p>
          <a:p>
            <a:endParaRPr lang="fr-CA" sz="2400" dirty="0"/>
          </a:p>
          <a:p>
            <a:r>
              <a:rPr lang="fr-CA" sz="2400" dirty="0"/>
              <a:t>Communauté</a:t>
            </a:r>
          </a:p>
        </p:txBody>
      </p:sp>
    </p:spTree>
    <p:extLst>
      <p:ext uri="{BB962C8B-B14F-4D97-AF65-F5344CB8AC3E}">
        <p14:creationId xmlns:p14="http://schemas.microsoft.com/office/powerpoint/2010/main" val="26140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sz="2500" b="1" dirty="0"/>
              <a:t>Nano-ordinateur </a:t>
            </a:r>
            <a:r>
              <a:rPr lang="fr-CA" sz="2500" b="1" dirty="0" err="1"/>
              <a:t>monocarte</a:t>
            </a:r>
            <a:r>
              <a:rPr lang="fr-CA" sz="2500" b="1" dirty="0"/>
              <a:t>, crée par David </a:t>
            </a:r>
            <a:r>
              <a:rPr lang="fr-CA" sz="2500" b="1" dirty="0" err="1"/>
              <a:t>Braben</a:t>
            </a:r>
            <a:r>
              <a:rPr lang="fr-CA" sz="2500" b="1" dirty="0"/>
              <a:t> en 2006.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Fondation (2009) : </a:t>
            </a:r>
            <a:r>
              <a:rPr lang="fr-CA" sz="2500" b="1" dirty="0" err="1"/>
              <a:t>Raspberry</a:t>
            </a:r>
            <a:r>
              <a:rPr lang="fr-CA" sz="2500" b="1" dirty="0"/>
              <a:t> Pi (raspberrypi.org)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But : Outils d’apprentissage et apporter une intérêt a la programmation chez les jeunes.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2050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239" y="2713886"/>
            <a:ext cx="2950598" cy="26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Software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A" sz="2500" b="1" dirty="0" err="1"/>
              <a:t>Raspbian</a:t>
            </a:r>
            <a:endParaRPr lang="fr-CA" sz="2500" b="1" dirty="0"/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Ubuntu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Microsoft </a:t>
            </a:r>
            <a:r>
              <a:rPr lang="fr-CA" sz="2500" b="1" dirty="0" err="1"/>
              <a:t>IoT</a:t>
            </a:r>
            <a:r>
              <a:rPr lang="fr-CA" sz="2500" b="1" dirty="0"/>
              <a:t> (internet of </a:t>
            </a:r>
            <a:r>
              <a:rPr lang="fr-CA" sz="2500" b="1" dirty="0" err="1"/>
              <a:t>things</a:t>
            </a:r>
            <a:r>
              <a:rPr lang="fr-CA" sz="2500" b="1" dirty="0"/>
              <a:t>)</a:t>
            </a:r>
          </a:p>
          <a:p>
            <a:pPr marL="0" indent="0" algn="just">
              <a:buNone/>
            </a:pPr>
            <a:endParaRPr lang="fr-CA" sz="2500" b="1" dirty="0"/>
          </a:p>
        </p:txBody>
      </p:sp>
    </p:spTree>
    <p:extLst>
      <p:ext uri="{BB962C8B-B14F-4D97-AF65-F5344CB8AC3E}">
        <p14:creationId xmlns:p14="http://schemas.microsoft.com/office/powerpoint/2010/main" val="8230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Hardware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500" b="1" dirty="0"/>
              <a:t>Modèles</a:t>
            </a:r>
          </a:p>
          <a:p>
            <a:pPr lvl="1"/>
            <a:r>
              <a:rPr lang="fr-CA" sz="2300" b="1" dirty="0"/>
              <a:t>Modèle B</a:t>
            </a:r>
          </a:p>
          <a:p>
            <a:pPr lvl="1"/>
            <a:r>
              <a:rPr lang="fr-CA" sz="2300" b="1" dirty="0"/>
              <a:t>Modèle A</a:t>
            </a:r>
          </a:p>
          <a:p>
            <a:pPr lvl="1"/>
            <a:r>
              <a:rPr lang="fr-CA" sz="2300" b="1" dirty="0"/>
              <a:t>Modèle </a:t>
            </a:r>
            <a:r>
              <a:rPr lang="fr-CA" sz="2300" b="1" dirty="0" err="1"/>
              <a:t>Zero</a:t>
            </a:r>
            <a:endParaRPr lang="fr-CA" sz="2300" b="1" dirty="0"/>
          </a:p>
          <a:p>
            <a:endParaRPr lang="fr-CA" sz="2500" b="1" dirty="0"/>
          </a:p>
          <a:p>
            <a:r>
              <a:rPr lang="fr-CA" sz="2500" b="1" dirty="0"/>
              <a:t>Compatibilité</a:t>
            </a:r>
          </a:p>
        </p:txBody>
      </p:sp>
    </p:spTree>
    <p:extLst>
      <p:ext uri="{BB962C8B-B14F-4D97-AF65-F5344CB8AC3E}">
        <p14:creationId xmlns:p14="http://schemas.microsoft.com/office/powerpoint/2010/main" val="23150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HAT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972" y="2603500"/>
            <a:ext cx="11629622" cy="3416300"/>
          </a:xfrm>
        </p:spPr>
        <p:txBody>
          <a:bodyPr>
            <a:normAutofit/>
          </a:bodyPr>
          <a:lstStyle/>
          <a:p>
            <a:pPr algn="just"/>
            <a:r>
              <a:rPr lang="fr-CA" sz="2500" b="1" dirty="0"/>
              <a:t>Hardware </a:t>
            </a:r>
            <a:r>
              <a:rPr lang="fr-CA" sz="2500" b="1" dirty="0" err="1"/>
              <a:t>attached</a:t>
            </a:r>
            <a:r>
              <a:rPr lang="fr-CA" sz="2500" b="1" dirty="0"/>
              <a:t> on top / Accessoire qui s’attache sur le dessus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Date de sortie : 2014</a:t>
            </a:r>
          </a:p>
          <a:p>
            <a:pPr algn="just"/>
            <a:endParaRPr lang="fr-CA" sz="2500" b="1" dirty="0"/>
          </a:p>
          <a:p>
            <a:pPr algn="just"/>
            <a:r>
              <a:rPr lang="fr-CA" sz="2500" b="1" dirty="0"/>
              <a:t>Nécessite un </a:t>
            </a:r>
            <a:r>
              <a:rPr lang="fr-CA" sz="2500" b="1" dirty="0" err="1"/>
              <a:t>Raspberry</a:t>
            </a:r>
            <a:r>
              <a:rPr lang="fr-CA" sz="2500" b="1" dirty="0"/>
              <a:t> Pi B+ ou supérieur.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60388"/>
              </p:ext>
            </p:extLst>
          </p:nvPr>
        </p:nvGraphicFramePr>
        <p:xfrm>
          <a:off x="7658368" y="3676986"/>
          <a:ext cx="3842465" cy="265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3" imgW="6971400" imgH="4809240" progId="Photoshop.Image.18">
                  <p:embed/>
                </p:oleObj>
              </mc:Choice>
              <mc:Fallback>
                <p:oleObj name="Image" r:id="rId3" imgW="6971400" imgH="4809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8368" y="3676986"/>
                        <a:ext cx="3842465" cy="2650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err="1"/>
              <a:t>Raspberry</a:t>
            </a:r>
            <a:r>
              <a:rPr lang="fr-CA" sz="5400" dirty="0"/>
              <a:t> ou Banana ?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527325"/>
              </p:ext>
            </p:extLst>
          </p:nvPr>
        </p:nvGraphicFramePr>
        <p:xfrm>
          <a:off x="270930" y="2506133"/>
          <a:ext cx="11564756" cy="4216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2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21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MODÈLE :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UCT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MÉMOIRE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ETHERNET (MB/S)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USB 2.0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PORT SORTIE VIDÉO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BLUETOOTH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640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 err="1">
                          <a:effectLst/>
                        </a:rPr>
                        <a:t>Raspberry</a:t>
                      </a:r>
                      <a:r>
                        <a:rPr lang="fr-CA" sz="1500" b="1" u="none" strike="noStrike" dirty="0">
                          <a:effectLst/>
                        </a:rPr>
                        <a:t> Pi Model 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A 1.2GHz 64-bit quad-</a:t>
                      </a:r>
                      <a:r>
                        <a:rPr lang="fr-CA" sz="1500" b="1" u="none" strike="noStrike" dirty="0" err="1">
                          <a:effectLst/>
                        </a:rPr>
                        <a:t>core</a:t>
                      </a:r>
                      <a:r>
                        <a:rPr lang="fr-CA" sz="1500" b="1" u="none" strike="noStrike" dirty="0">
                          <a:effectLst/>
                        </a:rPr>
                        <a:t> ARMv8 CPU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 GB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10/100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4 ports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HDMI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Bluetooth 4.1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Banana Pi A29 Dual Core Development Board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A20 ARM Cortex-A7 Dual-Core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 GB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10/100/1000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2 ports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HDMI, CVBS, LVDS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Aucun</a:t>
                      </a:r>
                      <a:r>
                        <a:rPr lang="en-US" sz="1500" b="1" u="none" strike="noStrike" dirty="0">
                          <a:effectLst/>
                        </a:rPr>
                        <a:t> Bluetooth de base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5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/>
              <a:t>Communauté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229853"/>
            <a:ext cx="8825659" cy="4628147"/>
          </a:xfrm>
        </p:spPr>
        <p:txBody>
          <a:bodyPr>
            <a:noAutofit/>
          </a:bodyPr>
          <a:lstStyle/>
          <a:p>
            <a:r>
              <a:rPr lang="fr-CA" sz="2500" dirty="0"/>
              <a:t>Importance d’une communauté</a:t>
            </a:r>
          </a:p>
          <a:p>
            <a:endParaRPr lang="fr-CA" sz="2500" dirty="0"/>
          </a:p>
          <a:p>
            <a:r>
              <a:rPr lang="fr-CA" sz="2500" dirty="0"/>
              <a:t>Moteur de recherche</a:t>
            </a:r>
          </a:p>
          <a:p>
            <a:endParaRPr lang="fr-CA" sz="2500" dirty="0"/>
          </a:p>
          <a:p>
            <a:r>
              <a:rPr lang="fr-CA" sz="2500" dirty="0"/>
              <a:t>Média sociaux</a:t>
            </a:r>
          </a:p>
          <a:p>
            <a:endParaRPr lang="fr-CA" sz="2500" dirty="0"/>
          </a:p>
          <a:p>
            <a:r>
              <a:rPr lang="fr-CA" sz="2500" dirty="0"/>
              <a:t>Ventes</a:t>
            </a:r>
          </a:p>
          <a:p>
            <a:endParaRPr lang="fr-CA" sz="2500" dirty="0"/>
          </a:p>
          <a:p>
            <a:r>
              <a:rPr lang="fr-CA" sz="2500" dirty="0" err="1"/>
              <a:t>Jams</a:t>
            </a:r>
            <a:endParaRPr lang="fr-CA" sz="2500" dirty="0"/>
          </a:p>
        </p:txBody>
      </p:sp>
    </p:spTree>
    <p:extLst>
      <p:ext uri="{BB962C8B-B14F-4D97-AF65-F5344CB8AC3E}">
        <p14:creationId xmlns:p14="http://schemas.microsoft.com/office/powerpoint/2010/main" val="85825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413985"/>
            <a:ext cx="9946106" cy="61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06" y="1"/>
            <a:ext cx="7812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20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165</Words>
  <Application>Microsoft Office PowerPoint</Application>
  <PresentationFormat>Grand écran</PresentationFormat>
  <Paragraphs>68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Direction Ion</vt:lpstr>
      <vt:lpstr>Image</vt:lpstr>
      <vt:lpstr>L’avenir du Raspberry Pi</vt:lpstr>
      <vt:lpstr>Description</vt:lpstr>
      <vt:lpstr>Software</vt:lpstr>
      <vt:lpstr>Hardware</vt:lpstr>
      <vt:lpstr>HAT</vt:lpstr>
      <vt:lpstr>Raspberry ou Banana ?</vt:lpstr>
      <vt:lpstr>Communauté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L’avenir du Raspberry Pi</dc:title>
  <dc:creator>Max Bisaillon</dc:creator>
  <cp:lastModifiedBy>Samson, Olivier</cp:lastModifiedBy>
  <cp:revision>10</cp:revision>
  <dcterms:created xsi:type="dcterms:W3CDTF">2017-04-23T23:13:56Z</dcterms:created>
  <dcterms:modified xsi:type="dcterms:W3CDTF">2017-05-07T18:29:11Z</dcterms:modified>
</cp:coreProperties>
</file>