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85030BD-A9CB-4642-A2F7-CBDDFBEFA093}" type="datetimeFigureOut">
              <a:rPr lang="fr-CA" smtClean="0"/>
              <a:t>2017-04-23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E9F6ACC-B74B-4CED-9D39-938897FEC60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91731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30BD-A9CB-4642-A2F7-CBDDFBEFA093}" type="datetimeFigureOut">
              <a:rPr lang="fr-CA" smtClean="0"/>
              <a:t>2017-04-23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6ACC-B74B-4CED-9D39-938897FEC60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85509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30BD-A9CB-4642-A2F7-CBDDFBEFA093}" type="datetimeFigureOut">
              <a:rPr lang="fr-CA" smtClean="0"/>
              <a:t>2017-04-23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6ACC-B74B-4CED-9D39-938897FEC60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53691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30BD-A9CB-4642-A2F7-CBDDFBEFA093}" type="datetimeFigureOut">
              <a:rPr lang="fr-CA" smtClean="0"/>
              <a:t>2017-04-23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6ACC-B74B-4CED-9D39-938897FEC60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64543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30BD-A9CB-4642-A2F7-CBDDFBEFA093}" type="datetimeFigureOut">
              <a:rPr lang="fr-CA" smtClean="0"/>
              <a:t>2017-04-23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6ACC-B74B-4CED-9D39-938897FEC60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63654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30BD-A9CB-4642-A2F7-CBDDFBEFA093}" type="datetimeFigureOut">
              <a:rPr lang="fr-CA" smtClean="0"/>
              <a:t>2017-04-23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6ACC-B74B-4CED-9D39-938897FEC60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6199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30BD-A9CB-4642-A2F7-CBDDFBEFA093}" type="datetimeFigureOut">
              <a:rPr lang="fr-CA" smtClean="0"/>
              <a:t>2017-04-23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6ACC-B74B-4CED-9D39-938897FEC60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30187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85030BD-A9CB-4642-A2F7-CBDDFBEFA093}" type="datetimeFigureOut">
              <a:rPr lang="fr-CA" smtClean="0"/>
              <a:t>2017-04-23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6ACC-B74B-4CED-9D39-938897FEC60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51427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85030BD-A9CB-4642-A2F7-CBDDFBEFA093}" type="datetimeFigureOut">
              <a:rPr lang="fr-CA" smtClean="0"/>
              <a:t>2017-04-23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6ACC-B74B-4CED-9D39-938897FEC60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25736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30BD-A9CB-4642-A2F7-CBDDFBEFA093}" type="datetimeFigureOut">
              <a:rPr lang="fr-CA" smtClean="0"/>
              <a:t>2017-04-23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6ACC-B74B-4CED-9D39-938897FEC60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96321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30BD-A9CB-4642-A2F7-CBDDFBEFA093}" type="datetimeFigureOut">
              <a:rPr lang="fr-CA" smtClean="0"/>
              <a:t>2017-04-23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6ACC-B74B-4CED-9D39-938897FEC60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4707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30BD-A9CB-4642-A2F7-CBDDFBEFA093}" type="datetimeFigureOut">
              <a:rPr lang="fr-CA" smtClean="0"/>
              <a:t>2017-04-23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6ACC-B74B-4CED-9D39-938897FEC60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94622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30BD-A9CB-4642-A2F7-CBDDFBEFA093}" type="datetimeFigureOut">
              <a:rPr lang="fr-CA" smtClean="0"/>
              <a:t>2017-04-23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6ACC-B74B-4CED-9D39-938897FEC60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068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30BD-A9CB-4642-A2F7-CBDDFBEFA093}" type="datetimeFigureOut">
              <a:rPr lang="fr-CA" smtClean="0"/>
              <a:t>2017-04-23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6ACC-B74B-4CED-9D39-938897FEC60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261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30BD-A9CB-4642-A2F7-CBDDFBEFA093}" type="datetimeFigureOut">
              <a:rPr lang="fr-CA" smtClean="0"/>
              <a:t>2017-04-23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6ACC-B74B-4CED-9D39-938897FEC60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93032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30BD-A9CB-4642-A2F7-CBDDFBEFA093}" type="datetimeFigureOut">
              <a:rPr lang="fr-CA" smtClean="0"/>
              <a:t>2017-04-23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6ACC-B74B-4CED-9D39-938897FEC60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35163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30BD-A9CB-4642-A2F7-CBDDFBEFA093}" type="datetimeFigureOut">
              <a:rPr lang="fr-CA" smtClean="0"/>
              <a:t>2017-04-23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6ACC-B74B-4CED-9D39-938897FEC60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7762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85030BD-A9CB-4642-A2F7-CBDDFBEFA093}" type="datetimeFigureOut">
              <a:rPr lang="fr-CA" smtClean="0"/>
              <a:t>2017-04-23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fr-CA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E9F6ACC-B74B-4CED-9D39-938897FEC60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27353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90162" y="1481070"/>
            <a:ext cx="8590209" cy="1184857"/>
          </a:xfrm>
        </p:spPr>
        <p:txBody>
          <a:bodyPr/>
          <a:lstStyle/>
          <a:p>
            <a:pPr algn="ctr"/>
            <a:r>
              <a:rPr lang="fr-CA" dirty="0" smtClean="0"/>
              <a:t>L’avenir du </a:t>
            </a:r>
            <a:r>
              <a:rPr lang="fr-CA" sz="6000" dirty="0" err="1" smtClean="0"/>
              <a:t>Raspberry</a:t>
            </a:r>
            <a:r>
              <a:rPr lang="fr-CA" dirty="0" smtClean="0"/>
              <a:t> Pi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152404" y="8680540"/>
            <a:ext cx="2780508" cy="417737"/>
          </a:xfrm>
        </p:spPr>
        <p:txBody>
          <a:bodyPr>
            <a:normAutofit/>
          </a:bodyPr>
          <a:lstStyle/>
          <a:p>
            <a:endParaRPr lang="fr-CA" dirty="0"/>
          </a:p>
        </p:txBody>
      </p:sp>
      <p:pic>
        <p:nvPicPr>
          <p:cNvPr id="1026" name="Picture 2" descr="Résultats de recherche d'images pour « raspberry pi »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912" y="3195242"/>
            <a:ext cx="2008165" cy="252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39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sz="5400" dirty="0" smtClean="0"/>
              <a:t>Description</a:t>
            </a:r>
            <a:endParaRPr lang="fr-CA" sz="5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CA" sz="2500" b="1" dirty="0" smtClean="0"/>
              <a:t>Nano-ordinateur </a:t>
            </a:r>
            <a:r>
              <a:rPr lang="fr-CA" sz="2500" b="1" dirty="0" err="1" smtClean="0"/>
              <a:t>monocarte</a:t>
            </a:r>
            <a:r>
              <a:rPr lang="fr-CA" sz="2500" b="1" dirty="0" smtClean="0"/>
              <a:t>, crée par David </a:t>
            </a:r>
            <a:r>
              <a:rPr lang="fr-CA" sz="2500" b="1" dirty="0" err="1" smtClean="0"/>
              <a:t>Braben</a:t>
            </a:r>
            <a:r>
              <a:rPr lang="fr-CA" sz="2500" b="1" dirty="0" smtClean="0"/>
              <a:t> en 2006.</a:t>
            </a:r>
          </a:p>
          <a:p>
            <a:pPr algn="just"/>
            <a:endParaRPr lang="fr-CA" sz="2500" b="1" dirty="0" smtClean="0"/>
          </a:p>
          <a:p>
            <a:pPr algn="just"/>
            <a:r>
              <a:rPr lang="fr-CA" sz="2500" b="1" dirty="0" smtClean="0"/>
              <a:t>Fondation (2009) : </a:t>
            </a:r>
            <a:r>
              <a:rPr lang="fr-CA" sz="2500" b="1" dirty="0" err="1" smtClean="0"/>
              <a:t>Raspberry</a:t>
            </a:r>
            <a:r>
              <a:rPr lang="fr-CA" sz="2500" b="1" dirty="0" smtClean="0"/>
              <a:t> Pi (raspberrypi.org)</a:t>
            </a:r>
          </a:p>
          <a:p>
            <a:pPr algn="just"/>
            <a:endParaRPr lang="fr-CA" sz="2500" b="1" dirty="0" smtClean="0"/>
          </a:p>
          <a:p>
            <a:pPr algn="just"/>
            <a:r>
              <a:rPr lang="fr-CA" sz="2500" b="1" dirty="0" smtClean="0"/>
              <a:t>But : Outils d’apprentissage et apporter une intérêt a la programmation chez les jeunes.</a:t>
            </a:r>
          </a:p>
          <a:p>
            <a:endParaRPr lang="fr-CA" dirty="0"/>
          </a:p>
          <a:p>
            <a:endParaRPr lang="fr-CA" dirty="0" smtClean="0"/>
          </a:p>
          <a:p>
            <a:endParaRPr lang="fr-CA" dirty="0"/>
          </a:p>
          <a:p>
            <a:endParaRPr lang="fr-CA" dirty="0"/>
          </a:p>
        </p:txBody>
      </p:sp>
      <p:pic>
        <p:nvPicPr>
          <p:cNvPr id="2050" name="Picture 2" descr="Résultats de recherche d'images pour « raspberry pi »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9239" y="2713886"/>
            <a:ext cx="2950598" cy="268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565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sz="5400" dirty="0" smtClean="0"/>
              <a:t>Software</a:t>
            </a:r>
            <a:endParaRPr lang="fr-CA" sz="5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23013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sz="5400" dirty="0" smtClean="0"/>
              <a:t>Hardware</a:t>
            </a:r>
            <a:endParaRPr lang="fr-CA" sz="5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CA" sz="2500" b="1" dirty="0"/>
          </a:p>
        </p:txBody>
      </p:sp>
    </p:spTree>
    <p:extLst>
      <p:ext uri="{BB962C8B-B14F-4D97-AF65-F5344CB8AC3E}">
        <p14:creationId xmlns:p14="http://schemas.microsoft.com/office/powerpoint/2010/main" val="2315079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sz="5400" dirty="0" smtClean="0"/>
              <a:t>HAT</a:t>
            </a:r>
            <a:endParaRPr lang="fr-CA" sz="5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1972" y="2603500"/>
            <a:ext cx="11629622" cy="3416300"/>
          </a:xfrm>
        </p:spPr>
        <p:txBody>
          <a:bodyPr>
            <a:normAutofit/>
          </a:bodyPr>
          <a:lstStyle/>
          <a:p>
            <a:pPr algn="just"/>
            <a:r>
              <a:rPr lang="fr-CA" sz="2500" b="1" dirty="0" smtClean="0"/>
              <a:t>Hardware </a:t>
            </a:r>
            <a:r>
              <a:rPr lang="fr-CA" sz="2500" b="1" dirty="0" err="1" smtClean="0"/>
              <a:t>attached</a:t>
            </a:r>
            <a:r>
              <a:rPr lang="fr-CA" sz="2500" b="1" dirty="0" smtClean="0"/>
              <a:t> on top / Accessoire qui s’attache sur le dessus</a:t>
            </a:r>
          </a:p>
          <a:p>
            <a:pPr algn="just"/>
            <a:endParaRPr lang="fr-CA" sz="2500" b="1" dirty="0" smtClean="0"/>
          </a:p>
          <a:p>
            <a:pPr algn="just"/>
            <a:r>
              <a:rPr lang="fr-CA" sz="2500" b="1" dirty="0" smtClean="0"/>
              <a:t>Date de sortie : 2014</a:t>
            </a:r>
          </a:p>
          <a:p>
            <a:pPr algn="just"/>
            <a:endParaRPr lang="fr-CA" sz="2500" b="1" dirty="0" smtClean="0"/>
          </a:p>
          <a:p>
            <a:pPr algn="just"/>
            <a:r>
              <a:rPr lang="fr-CA" sz="2500" b="1" dirty="0" smtClean="0"/>
              <a:t>Nécessite un </a:t>
            </a:r>
            <a:r>
              <a:rPr lang="fr-CA" sz="2500" b="1" dirty="0" err="1" smtClean="0"/>
              <a:t>Raspberry</a:t>
            </a:r>
            <a:r>
              <a:rPr lang="fr-CA" sz="2500" b="1" dirty="0" smtClean="0"/>
              <a:t> Pi B+ ou supérieur.</a:t>
            </a:r>
          </a:p>
        </p:txBody>
      </p:sp>
      <p:graphicFrame>
        <p:nvGraphicFramePr>
          <p:cNvPr id="4" name="Obje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8760388"/>
              </p:ext>
            </p:extLst>
          </p:nvPr>
        </p:nvGraphicFramePr>
        <p:xfrm>
          <a:off x="7658368" y="3676986"/>
          <a:ext cx="3842465" cy="2650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Image" r:id="rId3" imgW="6971400" imgH="4809240" progId="Photoshop.Image.18">
                  <p:embed/>
                </p:oleObj>
              </mc:Choice>
              <mc:Fallback>
                <p:oleObj name="Image" r:id="rId3" imgW="6971400" imgH="480924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58368" y="3676986"/>
                        <a:ext cx="3842465" cy="26506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2481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sz="5400" dirty="0" err="1" smtClean="0"/>
              <a:t>Raspberry</a:t>
            </a:r>
            <a:r>
              <a:rPr lang="fr-CA" sz="5400" dirty="0" smtClean="0"/>
              <a:t> ou Banana ?</a:t>
            </a:r>
            <a:endParaRPr lang="fr-CA" sz="5400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4762376"/>
              </p:ext>
            </p:extLst>
          </p:nvPr>
        </p:nvGraphicFramePr>
        <p:xfrm>
          <a:off x="270930" y="2506133"/>
          <a:ext cx="11564756" cy="42166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2108"/>
                <a:gridCol w="1652108"/>
                <a:gridCol w="1652108"/>
                <a:gridCol w="1652108"/>
                <a:gridCol w="1652108"/>
                <a:gridCol w="1652108"/>
                <a:gridCol w="1652108"/>
              </a:tblGrid>
              <a:tr h="862188"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500" b="1" u="none" strike="noStrike" dirty="0">
                          <a:effectLst/>
                        </a:rPr>
                        <a:t>MODÈLE :</a:t>
                      </a:r>
                      <a:endParaRPr lang="fr-CA" sz="1500" b="1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500" b="1" u="none" strike="noStrike" dirty="0">
                          <a:effectLst/>
                        </a:rPr>
                        <a:t>UCT</a:t>
                      </a:r>
                      <a:endParaRPr lang="fr-CA" sz="1500" b="1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500" b="1" u="none" strike="noStrike">
                          <a:effectLst/>
                        </a:rPr>
                        <a:t>MÉMOIRE</a:t>
                      </a:r>
                      <a:endParaRPr lang="fr-CA" sz="1500" b="1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500" b="1" u="none" strike="noStrike">
                          <a:effectLst/>
                        </a:rPr>
                        <a:t>ETHERNET (MB/S)</a:t>
                      </a:r>
                      <a:endParaRPr lang="fr-CA" sz="1500" b="1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500" b="1" u="none" strike="noStrike">
                          <a:effectLst/>
                        </a:rPr>
                        <a:t>USB 2.0</a:t>
                      </a:r>
                      <a:endParaRPr lang="fr-CA" sz="1500" b="1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500" b="1" u="none" strike="noStrike">
                          <a:effectLst/>
                        </a:rPr>
                        <a:t>PORT SORTIE VIDÉO</a:t>
                      </a:r>
                      <a:endParaRPr lang="fr-CA" sz="1500" b="1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500" b="1" u="none" strike="noStrike">
                          <a:effectLst/>
                        </a:rPr>
                        <a:t>BLUETOOTH</a:t>
                      </a:r>
                      <a:endParaRPr lang="fr-CA" sz="1500" b="1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360640"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500" b="1" u="none" strike="noStrike" dirty="0" err="1">
                          <a:effectLst/>
                        </a:rPr>
                        <a:t>Raspberry</a:t>
                      </a:r>
                      <a:r>
                        <a:rPr lang="fr-CA" sz="1500" b="1" u="none" strike="noStrike" dirty="0">
                          <a:effectLst/>
                        </a:rPr>
                        <a:t> Pi Model B</a:t>
                      </a:r>
                      <a:endParaRPr lang="fr-CA" sz="1500" b="1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500" b="1" u="none" strike="noStrike" dirty="0">
                          <a:effectLst/>
                        </a:rPr>
                        <a:t>A 1.2GHz 64-bit quad-</a:t>
                      </a:r>
                      <a:r>
                        <a:rPr lang="fr-CA" sz="1500" b="1" u="none" strike="noStrike" dirty="0" err="1">
                          <a:effectLst/>
                        </a:rPr>
                        <a:t>core</a:t>
                      </a:r>
                      <a:r>
                        <a:rPr lang="fr-CA" sz="1500" b="1" u="none" strike="noStrike" dirty="0">
                          <a:effectLst/>
                        </a:rPr>
                        <a:t> ARMv8 CPU</a:t>
                      </a:r>
                      <a:endParaRPr lang="fr-CA" sz="1500" b="1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500" b="1" u="none" strike="noStrike" dirty="0">
                          <a:effectLst/>
                        </a:rPr>
                        <a:t>1 Gb</a:t>
                      </a:r>
                      <a:endParaRPr lang="fr-CA" sz="1500" b="1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500" b="1" u="none" strike="noStrike" dirty="0">
                          <a:effectLst/>
                        </a:rPr>
                        <a:t>10/100</a:t>
                      </a:r>
                      <a:endParaRPr lang="fr-CA" sz="1500" b="1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500" b="1" u="none" strike="noStrike" dirty="0">
                          <a:effectLst/>
                        </a:rPr>
                        <a:t>4 ports</a:t>
                      </a:r>
                      <a:endParaRPr lang="fr-CA" sz="1500" b="1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500" b="1" u="none" strike="noStrike" dirty="0">
                          <a:effectLst/>
                        </a:rPr>
                        <a:t>HDMI</a:t>
                      </a:r>
                      <a:endParaRPr lang="fr-CA" sz="1500" b="1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500" b="1" u="none" strike="noStrike" dirty="0">
                          <a:effectLst/>
                        </a:rPr>
                        <a:t>Bluetooth 4.1</a:t>
                      </a:r>
                      <a:endParaRPr lang="fr-CA" sz="1500" b="1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93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>
                          <a:effectLst/>
                        </a:rPr>
                        <a:t>Banana Pi A29 Dual Core Development Board</a:t>
                      </a:r>
                      <a:endParaRPr lang="en-US" sz="1500" b="1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>
                          <a:effectLst/>
                        </a:rPr>
                        <a:t>A20 ARM Cortex-A7 Dual-Core</a:t>
                      </a:r>
                      <a:endParaRPr lang="en-US" sz="1500" b="1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>
                          <a:effectLst/>
                        </a:rPr>
                        <a:t>1 Gb</a:t>
                      </a:r>
                      <a:endParaRPr lang="en-US" sz="1500" b="1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>
                          <a:effectLst/>
                        </a:rPr>
                        <a:t>10/100/1000</a:t>
                      </a:r>
                      <a:endParaRPr lang="en-US" sz="1500" b="1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>
                          <a:effectLst/>
                        </a:rPr>
                        <a:t>2 ports</a:t>
                      </a:r>
                      <a:endParaRPr lang="en-US" sz="1500" b="1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>
                          <a:effectLst/>
                        </a:rPr>
                        <a:t>HDMI, CVBS, LVDS</a:t>
                      </a:r>
                      <a:endParaRPr lang="en-US" sz="1500" b="1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 err="1">
                          <a:effectLst/>
                        </a:rPr>
                        <a:t>Aucun</a:t>
                      </a:r>
                      <a:r>
                        <a:rPr lang="en-US" sz="1500" b="1" u="none" strike="noStrike" dirty="0">
                          <a:effectLst/>
                        </a:rPr>
                        <a:t> Bluetooth de base</a:t>
                      </a:r>
                      <a:endParaRPr lang="en-US" sz="1500" b="1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9508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sz="5400" dirty="0" smtClean="0"/>
              <a:t>Communauté</a:t>
            </a:r>
            <a:endParaRPr lang="fr-CA" sz="5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58259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sz="5400" dirty="0" smtClean="0"/>
              <a:t>Conclusion</a:t>
            </a:r>
            <a:endParaRPr lang="fr-CA" sz="5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140086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rection Ion">
  <a:themeElements>
    <a:clrScheme name="Direction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Direction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rection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48</TotalTime>
  <Words>130</Words>
  <Application>Microsoft Office PowerPoint</Application>
  <PresentationFormat>Grand écran</PresentationFormat>
  <Paragraphs>41</Paragraphs>
  <Slides>8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 3</vt:lpstr>
      <vt:lpstr>Direction Ion</vt:lpstr>
      <vt:lpstr>Adobe Photoshop Image</vt:lpstr>
      <vt:lpstr>L’avenir du Raspberry Pi</vt:lpstr>
      <vt:lpstr>Description</vt:lpstr>
      <vt:lpstr>Software</vt:lpstr>
      <vt:lpstr>Hardware</vt:lpstr>
      <vt:lpstr>HAT</vt:lpstr>
      <vt:lpstr>Raspberry ou Banana ?</vt:lpstr>
      <vt:lpstr>Communauté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L’avenir du Raspberry Pi</dc:title>
  <dc:creator>Max Bisaillon</dc:creator>
  <cp:lastModifiedBy>Max Bisaillon</cp:lastModifiedBy>
  <cp:revision>6</cp:revision>
  <dcterms:created xsi:type="dcterms:W3CDTF">2017-04-23T23:13:56Z</dcterms:created>
  <dcterms:modified xsi:type="dcterms:W3CDTF">2017-04-24T00:02:29Z</dcterms:modified>
</cp:coreProperties>
</file>