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pengchen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st_non_inte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pengchen</dc:creator>
  <cp:keywords/>
  <dcterms:created xsi:type="dcterms:W3CDTF">2023-07-05T16:11:37Z</dcterms:created>
  <dcterms:modified xsi:type="dcterms:W3CDTF">2023-07-05T16:11:37Z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2023-07-05</vt:lpwstr>
  </property>
  <property fmtid="{D5CDD505-2E9C-101B-9397-08002B2CF9AE}" pid="3" name="output">
    <vt:lpwstr/>
  </property>
</Properties>
</file>