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708" autoAdjust="0"/>
  </p:normalViewPr>
  <p:slideViewPr>
    <p:cSldViewPr snapToGrid="0" snapToObjects="1">
      <p:cViewPr varScale="1">
        <p:scale>
          <a:sx n="158" d="100"/>
          <a:sy n="158" d="100"/>
        </p:scale>
        <p:origin x="42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pengchen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2023-07-05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  <a:p>
            <a:pPr lvl="0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test_non_inter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全屏显示(16:9)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Test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pengchen</dc:creator>
  <cp:keywords/>
  <cp:lastModifiedBy>sa A</cp:lastModifiedBy>
  <cp:revision>1</cp:revision>
  <dcterms:created xsi:type="dcterms:W3CDTF">2023-07-07T08:09:24Z</dcterms:created>
  <dcterms:modified xsi:type="dcterms:W3CDTF">2023-07-07T08:24:39Z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2023-07-05</vt:lpwstr>
  </property>
  <property fmtid="{D5CDD505-2E9C-101B-9397-08002B2CF9AE}" pid="3" name="output">
    <vt:lpwstr/>
  </property>
</Properties>
</file>