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81" d="100"/>
          <a:sy n="81" d="100"/>
        </p:scale>
        <p:origin x="165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52F95-2A31-605E-849E-05A3B3FFD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8282CD-5BD4-3F04-808C-12C49D4DC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518A2F-80D1-17C4-6AAE-DA2C2AA2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4/29/23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1B0F90-7EF7-1460-644E-8ED7B7B6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EADD1B-85FB-B37C-B93A-D2BFBE31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55753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CAF58-9FE4-0208-A6D2-3625B59F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E19EC2-D154-BCD1-53E6-C370CABAA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7C8C2A-18D1-1ED0-6331-573375C8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4/29/23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3E9114-A08D-F5AF-FA56-761B4E9B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356132-414D-5E84-47FF-0877E6A3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97798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BDB15F-9F4C-9793-7790-670864C80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537CDC-36AA-5B72-4A77-BDDFEB13D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01CB0-7B40-7758-F924-CF5EF2E3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4/29/23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EFC5D-F351-60A5-1593-118F5D50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B278F9-A3B3-8867-01E3-387C0DB6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48845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20597-F25C-A755-E300-69F33533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EA483-0D35-3767-7D6A-F6ECD9FF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CDD291-DD60-AA89-76BF-37481546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4/29/23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7882B5-6535-55F4-0C13-E5176958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9F7F33-0439-3A01-F923-B39937E8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428922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96E80-7783-7CE7-781D-18E5F86D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51B951-95AE-7ECC-198D-DB73B89F0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08A501-C633-6FBA-2935-4BEE0739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4/29/23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4AE9C5-C341-B25F-6AFA-5C37197E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5CFE3-C878-9DD4-042D-1EAF69DD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38596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C4EE4-DDA8-486E-C986-5A1B68AF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026666-1FAE-151C-5015-2B4005244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4695BE-641D-13DE-E067-01E39B44B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8B648C-5D88-BBA1-7BAE-B2C025BA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4/29/23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EC9695-BE6F-FC5A-E2D5-C29E6572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84CABE-95AF-CD60-C3C7-4683D789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70850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2E5B-7F3C-B92A-A782-493F2E6D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FF627-9524-81E4-F487-B0F77AE9A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5A3C61-6465-D473-2FCB-E0A79A45A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BE0D9B-66C6-72F8-539A-2F4E6B9E3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7EA91C-C4B0-6F61-2BCE-192BEE1E3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4CC33E-36A0-8767-66CB-4B1701F9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4/29/23</a:t>
            </a:fld>
            <a:endParaRPr lang="ru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EC2283-B50F-C459-4A3D-06C692DC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69FAEF-831D-E105-A6A1-9A801C6F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31301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6BDFB-033D-E204-DFC3-04E8557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884048-46B5-CDDC-CC5F-35BE2944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4/29/23</a:t>
            </a:fld>
            <a:endParaRPr lang="ru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FFA0B7-BF1C-D046-288D-B72A31F7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267216-6E9E-5241-3E42-6CA2CC77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61786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58710D-585C-4F21-2D85-DD33ACA8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4/29/23</a:t>
            </a:fld>
            <a:endParaRPr lang="ru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310952-5964-6566-D193-37908ECB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ADF7F4-0014-38C3-0F36-E5A5B6B0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73547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DC018-8CFC-8182-7B2B-A835DA9B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2CB25-2314-80F6-D8A2-B14053F3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45F63A-2BBE-BF2D-F59A-1048C6B4B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EA13F6-CD55-0F72-0AB9-FA4C262D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4/29/23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9EABD-5DDA-C4F1-2C2F-7182583F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C7C1AF-9F98-A727-0251-B0D591D4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42471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B6BFB-139E-9953-F346-27A4178C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9B2E44-E54A-51AE-6031-6B0531E87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60ABF9-6FF4-7C6F-E578-B5A3281D4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C9A36C-7180-4C22-631D-BEC56A1A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4/29/23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D82148-925B-B90F-FC47-874BBA17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099B2F-5812-D741-43B7-1462E885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98362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6F9C1-3D22-A27F-E552-590CFB3B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2BF826-630C-23AC-30BA-4F49A1AC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BEC5CA-06AD-DBCF-B7F1-D8EC6B2A8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45831-A476-904B-93A5-A04577E394FD}" type="datetimeFigureOut">
              <a:rPr lang="ru-US" smtClean="0"/>
              <a:t>4/29/23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7BD6F3-D865-73EB-CAAD-8B3104F83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57A28-2BC9-3B69-705F-4B4E25266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62957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3CC4527-A604-495E-C73E-D18CA1A3BB2A}"/>
              </a:ext>
            </a:extLst>
          </p:cNvPr>
          <p:cNvGrpSpPr/>
          <p:nvPr/>
        </p:nvGrpSpPr>
        <p:grpSpPr>
          <a:xfrm>
            <a:off x="1784629" y="0"/>
            <a:ext cx="8622742" cy="6860797"/>
            <a:chOff x="1784629" y="0"/>
            <a:chExt cx="8622742" cy="6860797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5B8F7483-FE68-B0CA-2A9C-7C47BBCE7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4629" y="0"/>
              <a:ext cx="8622742" cy="6860797"/>
            </a:xfrm>
            <a:prstGeom prst="rect">
              <a:avLst/>
            </a:prstGeom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AB63C2AE-216D-95EE-E983-5270952FB14F}"/>
                </a:ext>
              </a:extLst>
            </p:cNvPr>
            <p:cNvSpPr/>
            <p:nvPr/>
          </p:nvSpPr>
          <p:spPr>
            <a:xfrm>
              <a:off x="5172074" y="946150"/>
              <a:ext cx="152401" cy="20059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S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609FD934-38B9-AA26-1B59-D256702ACD54}"/>
                </a:ext>
              </a:extLst>
            </p:cNvPr>
            <p:cNvSpPr/>
            <p:nvPr/>
          </p:nvSpPr>
          <p:spPr>
            <a:xfrm>
              <a:off x="8636054" y="1046449"/>
              <a:ext cx="152401" cy="20059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S"/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0D8CA3A8-A2E5-7051-E89A-298B3524051F}"/>
                </a:ext>
              </a:extLst>
            </p:cNvPr>
            <p:cNvCxnSpPr>
              <a:cxnSpLocks/>
            </p:cNvCxnSpPr>
            <p:nvPr/>
          </p:nvCxnSpPr>
          <p:spPr>
            <a:xfrm>
              <a:off x="3578225" y="3133725"/>
              <a:ext cx="977900" cy="3175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F7BB3A98-6404-EE07-EFAC-ED2B6F8D2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8377" y="3133725"/>
              <a:ext cx="943107" cy="35323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20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02BCB7E5-2878-C6B3-F961-B529CD110C1A}"/>
              </a:ext>
            </a:extLst>
          </p:cNvPr>
          <p:cNvGrpSpPr/>
          <p:nvPr/>
        </p:nvGrpSpPr>
        <p:grpSpPr>
          <a:xfrm>
            <a:off x="0" y="-30892"/>
            <a:ext cx="12192000" cy="6919784"/>
            <a:chOff x="0" y="-30892"/>
            <a:chExt cx="12192000" cy="6919784"/>
          </a:xfrm>
        </p:grpSpPr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3E91AB21-0071-594E-ED00-5E87BDECAB60}"/>
                </a:ext>
              </a:extLst>
            </p:cNvPr>
            <p:cNvGrpSpPr/>
            <p:nvPr/>
          </p:nvGrpSpPr>
          <p:grpSpPr>
            <a:xfrm>
              <a:off x="0" y="-30892"/>
              <a:ext cx="12192000" cy="6919784"/>
              <a:chOff x="0" y="-30892"/>
              <a:chExt cx="12192000" cy="6919784"/>
            </a:xfrm>
          </p:grpSpPr>
          <p:grpSp>
            <p:nvGrpSpPr>
              <p:cNvPr id="38" name="Группа 37">
                <a:extLst>
                  <a:ext uri="{FF2B5EF4-FFF2-40B4-BE49-F238E27FC236}">
                    <a16:creationId xmlns:a16="http://schemas.microsoft.com/office/drawing/2014/main" id="{71CDEC41-41B6-7F47-CEE1-E41E9D55A18B}"/>
                  </a:ext>
                </a:extLst>
              </p:cNvPr>
              <p:cNvGrpSpPr/>
              <p:nvPr/>
            </p:nvGrpSpPr>
            <p:grpSpPr>
              <a:xfrm>
                <a:off x="0" y="-30892"/>
                <a:ext cx="12192000" cy="6919784"/>
                <a:chOff x="0" y="-30892"/>
                <a:chExt cx="12192000" cy="6919784"/>
              </a:xfrm>
            </p:grpSpPr>
            <p:grpSp>
              <p:nvGrpSpPr>
                <p:cNvPr id="33" name="Группа 32">
                  <a:extLst>
                    <a:ext uri="{FF2B5EF4-FFF2-40B4-BE49-F238E27FC236}">
                      <a16:creationId xmlns:a16="http://schemas.microsoft.com/office/drawing/2014/main" id="{A49520FB-57B8-4C65-9CFE-AB323B11C2BB}"/>
                    </a:ext>
                  </a:extLst>
                </p:cNvPr>
                <p:cNvGrpSpPr/>
                <p:nvPr/>
              </p:nvGrpSpPr>
              <p:grpSpPr>
                <a:xfrm>
                  <a:off x="0" y="-30892"/>
                  <a:ext cx="12192000" cy="6919784"/>
                  <a:chOff x="0" y="-30892"/>
                  <a:chExt cx="12192000" cy="6919784"/>
                </a:xfrm>
              </p:grpSpPr>
              <p:grpSp>
                <p:nvGrpSpPr>
                  <p:cNvPr id="31" name="Группа 30">
                    <a:extLst>
                      <a:ext uri="{FF2B5EF4-FFF2-40B4-BE49-F238E27FC236}">
                        <a16:creationId xmlns:a16="http://schemas.microsoft.com/office/drawing/2014/main" id="{B7C91320-D07A-E6C4-6EE4-15F9D1660C6F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30892"/>
                    <a:ext cx="12192000" cy="6919784"/>
                    <a:chOff x="0" y="-61784"/>
                    <a:chExt cx="12192000" cy="6919784"/>
                  </a:xfrm>
                </p:grpSpPr>
                <p:grpSp>
                  <p:nvGrpSpPr>
                    <p:cNvPr id="29" name="Группа 28">
                      <a:extLst>
                        <a:ext uri="{FF2B5EF4-FFF2-40B4-BE49-F238E27FC236}">
                          <a16:creationId xmlns:a16="http://schemas.microsoft.com/office/drawing/2014/main" id="{672016C9-A782-E6F9-6694-B15B4276E4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-61784"/>
                      <a:ext cx="12192000" cy="6919784"/>
                      <a:chOff x="0" y="-61784"/>
                      <a:chExt cx="12192000" cy="6919784"/>
                    </a:xfrm>
                  </p:grpSpPr>
                  <p:grpSp>
                    <p:nvGrpSpPr>
                      <p:cNvPr id="27" name="Группа 26">
                        <a:extLst>
                          <a:ext uri="{FF2B5EF4-FFF2-40B4-BE49-F238E27FC236}">
                            <a16:creationId xmlns:a16="http://schemas.microsoft.com/office/drawing/2014/main" id="{F53C5736-65C0-0228-0C9C-3775702A53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-61784"/>
                        <a:ext cx="12192000" cy="6919784"/>
                        <a:chOff x="0" y="-61784"/>
                        <a:chExt cx="12192000" cy="6919784"/>
                      </a:xfrm>
                    </p:grpSpPr>
                    <p:grpSp>
                      <p:nvGrpSpPr>
                        <p:cNvPr id="25" name="Группа 24">
                          <a:extLst>
                            <a:ext uri="{FF2B5EF4-FFF2-40B4-BE49-F238E27FC236}">
                              <a16:creationId xmlns:a16="http://schemas.microsoft.com/office/drawing/2014/main" id="{0B68CC8F-3534-66AD-03C4-B2194119850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-61784"/>
                          <a:ext cx="12192000" cy="6919784"/>
                          <a:chOff x="46893" y="125785"/>
                          <a:chExt cx="12192000" cy="6919784"/>
                        </a:xfrm>
                      </p:grpSpPr>
                      <p:grpSp>
                        <p:nvGrpSpPr>
                          <p:cNvPr id="21" name="Группа 20">
                            <a:extLst>
                              <a:ext uri="{FF2B5EF4-FFF2-40B4-BE49-F238E27FC236}">
                                <a16:creationId xmlns:a16="http://schemas.microsoft.com/office/drawing/2014/main" id="{353B8B49-88A8-8187-602F-678357B2850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6893" y="125785"/>
                            <a:ext cx="12192000" cy="6919784"/>
                            <a:chOff x="46893" y="125785"/>
                            <a:chExt cx="12192000" cy="6919784"/>
                          </a:xfrm>
                        </p:grpSpPr>
                        <p:grpSp>
                          <p:nvGrpSpPr>
                            <p:cNvPr id="17" name="Группа 16">
                              <a:extLst>
                                <a:ext uri="{FF2B5EF4-FFF2-40B4-BE49-F238E27FC236}">
                                  <a16:creationId xmlns:a16="http://schemas.microsoft.com/office/drawing/2014/main" id="{BCB5BBE2-2ABF-DAC8-C7BE-18C9B4E2880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6893" y="125785"/>
                              <a:ext cx="12192000" cy="6919784"/>
                              <a:chOff x="46893" y="125785"/>
                              <a:chExt cx="12192000" cy="6919784"/>
                            </a:xfrm>
                          </p:grpSpPr>
                          <p:grpSp>
                            <p:nvGrpSpPr>
                              <p:cNvPr id="12" name="Группа 11">
                                <a:extLst>
                                  <a:ext uri="{FF2B5EF4-FFF2-40B4-BE49-F238E27FC236}">
                                    <a16:creationId xmlns:a16="http://schemas.microsoft.com/office/drawing/2014/main" id="{F563AEA8-EB68-B91E-1EDB-98E1904AA55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6893" y="125785"/>
                                <a:ext cx="12192000" cy="6919784"/>
                                <a:chOff x="46893" y="125785"/>
                                <a:chExt cx="12192000" cy="6919784"/>
                              </a:xfrm>
                            </p:grpSpPr>
                            <p:pic>
                              <p:nvPicPr>
                                <p:cNvPr id="3" name="Рисунок 2">
                                  <a:extLst>
                                    <a:ext uri="{FF2B5EF4-FFF2-40B4-BE49-F238E27FC236}">
                                      <a16:creationId xmlns:a16="http://schemas.microsoft.com/office/drawing/2014/main" id="{A2FB3F70-E3B5-D7A5-C871-E51A9BA39B0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46893" y="125785"/>
                                  <a:ext cx="12192000" cy="6919784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cxnSp>
                              <p:nvCxnSpPr>
                                <p:cNvPr id="7" name="Прямая со стрелкой 6">
                                  <a:extLst>
                                    <a:ext uri="{FF2B5EF4-FFF2-40B4-BE49-F238E27FC236}">
                                      <a16:creationId xmlns:a16="http://schemas.microsoft.com/office/drawing/2014/main" id="{9100C6FB-A864-2808-74C7-F664B53D107E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V="1">
                                  <a:off x="4290647" y="1711569"/>
                                  <a:ext cx="340438" cy="281354"/>
                                </a:xfrm>
                                <a:prstGeom prst="straightConnector1">
                                  <a:avLst/>
                                </a:prstGeom>
                                <a:ln w="12700">
                                  <a:solidFill>
                                    <a:srgbClr val="FF0000"/>
                                  </a:solidFill>
                                  <a:headEnd type="triangle"/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  <p:cxnSp>
                            <p:nvCxnSpPr>
                              <p:cNvPr id="14" name="Прямая со стрелкой 13">
                                <a:extLst>
                                  <a:ext uri="{FF2B5EF4-FFF2-40B4-BE49-F238E27FC236}">
                                    <a16:creationId xmlns:a16="http://schemas.microsoft.com/office/drawing/2014/main" id="{5E31FB4A-606D-D7BE-5837-4382C696F43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6610027" y="1232115"/>
                                <a:ext cx="2092271" cy="891153"/>
                              </a:xfrm>
                              <a:prstGeom prst="straightConnector1">
                                <a:avLst/>
                              </a:prstGeom>
                              <a:ln w="12700">
                                <a:solidFill>
                                  <a:srgbClr val="FF0000"/>
                                </a:solidFill>
                                <a:headEnd type="triangle"/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cxnSp>
                          <p:nvCxnSpPr>
                            <p:cNvPr id="19" name="Прямая со стрелкой 18">
                              <a:extLst>
                                <a:ext uri="{FF2B5EF4-FFF2-40B4-BE49-F238E27FC236}">
                                  <a16:creationId xmlns:a16="http://schemas.microsoft.com/office/drawing/2014/main" id="{CC2FF1BE-BDB8-9FA6-234F-A0C5E099DBC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555783" y="4796725"/>
                              <a:ext cx="395207" cy="596685"/>
                            </a:xfrm>
                            <a:prstGeom prst="straightConnector1">
                              <a:avLst/>
                            </a:prstGeom>
                            <a:ln w="12700">
                              <a:solidFill>
                                <a:srgbClr val="FF0000"/>
                              </a:solidFill>
                              <a:headEnd type="triangle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23" name="Прямая со стрелкой 22">
                            <a:extLst>
                              <a:ext uri="{FF2B5EF4-FFF2-40B4-BE49-F238E27FC236}">
                                <a16:creationId xmlns:a16="http://schemas.microsoft.com/office/drawing/2014/main" id="{D5082E83-3E69-D851-3E99-4F3718CBBB4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588217" y="4207790"/>
                            <a:ext cx="588936" cy="720671"/>
                          </a:xfrm>
                          <a:prstGeom prst="straightConnector1">
                            <a:avLst/>
                          </a:prstGeom>
                          <a:ln w="12700">
                            <a:solidFill>
                              <a:srgbClr val="FF0000"/>
                            </a:solidFill>
                            <a:headEnd type="triangle"/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26" name="Прямоугольник 25">
                          <a:extLst>
                            <a:ext uri="{FF2B5EF4-FFF2-40B4-BE49-F238E27FC236}">
                              <a16:creationId xmlns:a16="http://schemas.microsoft.com/office/drawing/2014/main" id="{0DBA549B-FF19-C131-8C49-85FC444818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34402" y="1212303"/>
                          <a:ext cx="194465" cy="206878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B05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US"/>
                        </a:p>
                      </p:txBody>
                    </p:sp>
                  </p:grpSp>
                  <p:sp>
                    <p:nvSpPr>
                      <p:cNvPr id="28" name="Прямоугольник 27">
                        <a:extLst>
                          <a:ext uri="{FF2B5EF4-FFF2-40B4-BE49-F238E27FC236}">
                            <a16:creationId xmlns:a16="http://schemas.microsoft.com/office/drawing/2014/main" id="{EB771D17-F1DD-C2AB-DDE4-4F4B69694C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76813" y="1361283"/>
                        <a:ext cx="194465" cy="20687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US"/>
                      </a:p>
                    </p:txBody>
                  </p:sp>
                </p:grpSp>
                <p:sp>
                  <p:nvSpPr>
                    <p:cNvPr id="30" name="Прямоугольник 29">
                      <a:extLst>
                        <a:ext uri="{FF2B5EF4-FFF2-40B4-BE49-F238E27FC236}">
                          <a16:creationId xmlns:a16="http://schemas.microsoft.com/office/drawing/2014/main" id="{DBE94A09-7E67-57A4-A588-DC17CDD68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36742" y="4345616"/>
                      <a:ext cx="194465" cy="20687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US"/>
                    </a:p>
                  </p:txBody>
                </p:sp>
              </p:grpSp>
              <p:sp>
                <p:nvSpPr>
                  <p:cNvPr id="32" name="Прямоугольник 31">
                    <a:extLst>
                      <a:ext uri="{FF2B5EF4-FFF2-40B4-BE49-F238E27FC236}">
                        <a16:creationId xmlns:a16="http://schemas.microsoft.com/office/drawing/2014/main" id="{68B8DCE7-1BFE-38DC-ABFE-5D3F467E2323}"/>
                      </a:ext>
                    </a:extLst>
                  </p:cNvPr>
                  <p:cNvSpPr/>
                  <p:nvPr/>
                </p:nvSpPr>
                <p:spPr>
                  <a:xfrm>
                    <a:off x="10088262" y="5054397"/>
                    <a:ext cx="194465" cy="206878"/>
                  </a:xfrm>
                  <a:prstGeom prst="rect">
                    <a:avLst/>
                  </a:prstGeom>
                  <a:noFill/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US"/>
                  </a:p>
                </p:txBody>
              </p:sp>
            </p:grpSp>
            <p:sp>
              <p:nvSpPr>
                <p:cNvPr id="37" name="Открывающая квадратная скобка 36">
                  <a:extLst>
                    <a:ext uri="{FF2B5EF4-FFF2-40B4-BE49-F238E27FC236}">
                      <a16:creationId xmlns:a16="http://schemas.microsoft.com/office/drawing/2014/main" id="{5E162008-47B5-DFE1-9CDE-173E72702F62}"/>
                    </a:ext>
                  </a:extLst>
                </p:cNvPr>
                <p:cNvSpPr/>
                <p:nvPr/>
              </p:nvSpPr>
              <p:spPr>
                <a:xfrm rot="5400000">
                  <a:off x="5526888" y="-719105"/>
                  <a:ext cx="206879" cy="2092271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US"/>
                </a:p>
              </p:txBody>
            </p:sp>
          </p:grpSp>
          <p:sp>
            <p:nvSpPr>
              <p:cNvPr id="34" name="Открывающая квадратная скобка 33">
                <a:extLst>
                  <a:ext uri="{FF2B5EF4-FFF2-40B4-BE49-F238E27FC236}">
                    <a16:creationId xmlns:a16="http://schemas.microsoft.com/office/drawing/2014/main" id="{3CE964E8-803C-F12B-61B8-B522963AF91B}"/>
                  </a:ext>
                </a:extLst>
              </p:cNvPr>
              <p:cNvSpPr/>
              <p:nvPr/>
            </p:nvSpPr>
            <p:spPr>
              <a:xfrm rot="16200000">
                <a:off x="5526888" y="1275256"/>
                <a:ext cx="206879" cy="2092271"/>
              </a:xfrm>
              <a:prstGeom prst="leftBracket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US"/>
              </a:p>
            </p:txBody>
          </p:sp>
        </p:grpSp>
        <p:sp>
          <p:nvSpPr>
            <p:cNvPr id="35" name="Открывающая квадратная скобка 34">
              <a:extLst>
                <a:ext uri="{FF2B5EF4-FFF2-40B4-BE49-F238E27FC236}">
                  <a16:creationId xmlns:a16="http://schemas.microsoft.com/office/drawing/2014/main" id="{364A75BB-9E3B-BBD5-5C6E-D1F08BE0B131}"/>
                </a:ext>
              </a:extLst>
            </p:cNvPr>
            <p:cNvSpPr/>
            <p:nvPr/>
          </p:nvSpPr>
          <p:spPr>
            <a:xfrm rot="16200000">
              <a:off x="1716751" y="4582513"/>
              <a:ext cx="292270" cy="1649793"/>
            </a:xfrm>
            <a:prstGeom prst="leftBracket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US"/>
            </a:p>
          </p:txBody>
        </p:sp>
        <p:sp>
          <p:nvSpPr>
            <p:cNvPr id="40" name="Открывающая квадратная скобка 39">
              <a:extLst>
                <a:ext uri="{FF2B5EF4-FFF2-40B4-BE49-F238E27FC236}">
                  <a16:creationId xmlns:a16="http://schemas.microsoft.com/office/drawing/2014/main" id="{4903778F-8F35-8D8A-08C2-58FB13E5E9EC}"/>
                </a:ext>
              </a:extLst>
            </p:cNvPr>
            <p:cNvSpPr/>
            <p:nvPr/>
          </p:nvSpPr>
          <p:spPr>
            <a:xfrm rot="5400000">
              <a:off x="1716751" y="2508769"/>
              <a:ext cx="292270" cy="1649793"/>
            </a:xfrm>
            <a:prstGeom prst="leftBracket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US"/>
            </a:p>
          </p:txBody>
        </p:sp>
      </p:grpSp>
    </p:spTree>
    <p:extLst>
      <p:ext uri="{BB962C8B-B14F-4D97-AF65-F5344CB8AC3E}">
        <p14:creationId xmlns:p14="http://schemas.microsoft.com/office/powerpoint/2010/main" val="2799736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Macintosh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Rogovchenko, Valeriya</dc:creator>
  <cp:lastModifiedBy>Rogovchenko, Valeriya</cp:lastModifiedBy>
  <cp:revision>11</cp:revision>
  <dcterms:created xsi:type="dcterms:W3CDTF">2023-04-05T15:47:14Z</dcterms:created>
  <dcterms:modified xsi:type="dcterms:W3CDTF">2023-04-29T22:56:53Z</dcterms:modified>
</cp:coreProperties>
</file>