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FEC3-CC60-6D4A-89F2-3D6978341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54857-085F-7D40-AC6F-01228D04E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F93DA-A82A-BF42-B602-B160129C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203F-026D-B047-AB60-0B9BE46B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B6014-7B69-E043-8CD4-2C957F3B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AAE7-C9A7-6C45-8C9C-41EE9F8E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9A805-A0C1-3342-8C79-C516A187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602E-B597-BF47-B179-B3BC9EC6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1A68-BD95-8F45-BB86-AC3A863E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80AFA-CC7F-024A-910B-33CC3792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D27CC-39B1-4D45-9A8C-747F93ADA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04E8C-F5AE-DC4C-8962-37FFB01E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E971D-BE44-1445-81A3-9AF3F1D1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DEB1-2099-F34F-9153-C419942E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56DA-6A8A-6046-ACF8-748BA02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D204-EAB0-B248-BE08-35B30EB3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8D05-43E1-F243-A1F5-5AF358A0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211C2-35BD-3740-861B-2D3C1AEA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88943-F184-3742-B371-57E45B71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FBAD-CD8B-AD4C-9517-0201B9E35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FD7-0CC4-874B-8F15-DC38D830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4CC06-7EDE-B14C-89F4-B4D315A72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6AF4-5738-8146-A565-74EA51C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BCD8-7813-BC47-8207-6CB11912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CD92-0A42-E54F-9279-5772E3C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4A1B-B217-7F49-AB40-78042038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8203-F602-D640-9BFE-7C216E960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C73F-37FD-4E48-8230-1879A7514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2D399-BFBA-1D4F-B3B7-EDB451E4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9F89E-5DA9-4A41-8C66-58204E90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8E73-2CB1-A546-BAA6-90E8C4F0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FD46-318F-064C-9B52-155A15B5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544B-A150-E34B-A52B-EDAC7E13F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D894-EE9B-254D-BAD4-D70724FA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70F47-9F9D-9A4E-9C5A-09C524A2F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C6070-1B8F-2044-899E-D7BE7639D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F53F5-53B5-0740-A500-58D796A1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BB8AC-9BB5-EC46-98CB-2C68B186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FCCF7-4A34-CD46-AA5B-8CECB0C1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2877-7168-5940-9490-A0BE048A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C421A-A99E-4844-9E8A-70C9E941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6FAB7-079D-0449-97F6-870BF8E5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E443-D4D6-E647-9042-E3A3DBEF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78FDA-6A2F-B84A-9C8D-5B9006386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5208E-C0F7-F243-B859-611E0203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66F3A-5B0F-064C-B3F6-7B4955FE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C1CA-E7F4-7B4A-866B-19AE9F42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3AEA-DF1C-FE4F-BAD1-861011729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E43F0-F1F5-274F-A6BE-6601A2BBB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AF85E-024C-E04E-8446-E14BE322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C95E-94DD-1C48-8CBB-D5743D6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BD68-5B27-1745-8644-97A5E65D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C13A-746D-EC42-B405-7C1E9FA8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F83B5-F977-1046-90DD-ABB7329C6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E6D76-7495-0F4E-B49A-814DA796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EEBFE-B410-D946-881F-2152EFE8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C2573-A35A-8349-9343-0BBA51DD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A686-4323-084E-9D7B-236080D1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EDC53-0014-744C-88BA-8B10664E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3DC6E-9361-924D-8D1A-C5BB577B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0B22-C170-1048-925F-40C29E4D3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F36D-71AB-2641-9FB9-DAB353049BDA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7EF72-83B0-F94E-AA11-6BCD1D930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64D4-CC21-1D4B-AAAF-D28C0969B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50FD-4978-FC44-87CE-FCCDB6F38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0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5062-39DC-2340-BD91-5929B6C69E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B0D39-563D-6B45-8132-3885925EC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Septemeber</a:t>
            </a:r>
            <a:r>
              <a:rPr lang="en-US" dirty="0"/>
              <a:t> 2, 2022</a:t>
            </a:r>
          </a:p>
        </p:txBody>
      </p:sp>
    </p:spTree>
    <p:extLst>
      <p:ext uri="{BB962C8B-B14F-4D97-AF65-F5344CB8AC3E}">
        <p14:creationId xmlns:p14="http://schemas.microsoft.com/office/powerpoint/2010/main" val="140106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17F9-E019-874D-A0F3-AC3542BB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Glucose data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B6C24A1-E4AE-9C4C-9EF1-C98E458B1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00" y="1956594"/>
            <a:ext cx="4927600" cy="4089400"/>
          </a:xfrm>
        </p:spPr>
      </p:pic>
    </p:spTree>
    <p:extLst>
      <p:ext uri="{BB962C8B-B14F-4D97-AF65-F5344CB8AC3E}">
        <p14:creationId xmlns:p14="http://schemas.microsoft.com/office/powerpoint/2010/main" val="379807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48FB-1706-B246-BA7B-AC3A3E25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task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D4AAB33-BF45-AB46-BB64-22D21040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197" y="3309689"/>
            <a:ext cx="4851400" cy="27458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C0D84-EEEA-1946-835F-5167C06C5801}"/>
              </a:ext>
            </a:extLst>
          </p:cNvPr>
          <p:cNvSpPr txBox="1"/>
          <p:nvPr/>
        </p:nvSpPr>
        <p:spPr>
          <a:xfrm>
            <a:off x="7414054" y="6055581"/>
            <a:ext cx="562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multi-output sequence forecasting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A9058-58EA-8E4D-9686-048EE24B56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Main metrics for performance:</a:t>
            </a:r>
          </a:p>
          <a:p>
            <a:r>
              <a:rPr lang="en-US" dirty="0"/>
              <a:t>Average percent error across prediction window</a:t>
            </a:r>
          </a:p>
          <a:p>
            <a:r>
              <a:rPr lang="en-US" dirty="0"/>
              <a:t>Mean squared error across prediction window</a:t>
            </a:r>
          </a:p>
          <a:p>
            <a:r>
              <a:rPr lang="en-US" dirty="0"/>
              <a:t>Possibly others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0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4208-A417-B14E-A6B7-97A0181D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Main tool: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BEB4-8A74-B44D-AA0D-E359A986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/>
              <a:t>For now, the major focus is on building DataSet and DataLoader classes and making it work with the data sets:</a:t>
            </a:r>
          </a:p>
          <a:p>
            <a:r>
              <a:rPr lang="en-US" sz="1700"/>
              <a:t>DataLoader</a:t>
            </a:r>
          </a:p>
          <a:p>
            <a:pPr lvl="1"/>
            <a:r>
              <a:rPr lang="en-US" sz="1700"/>
              <a:t>Runs on top of DataSet</a:t>
            </a:r>
          </a:p>
          <a:p>
            <a:pPr lvl="1"/>
            <a:r>
              <a:rPr lang="en-US" sz="1700"/>
              <a:t>Collates samples and supplies (batch_size) items to the optimizer at each iteration</a:t>
            </a:r>
          </a:p>
          <a:p>
            <a:r>
              <a:rPr lang="en-US" sz="1700"/>
              <a:t>DataSet</a:t>
            </a:r>
          </a:p>
          <a:p>
            <a:pPr lvl="1"/>
            <a:r>
              <a:rPr lang="en-US" sz="1700"/>
              <a:t>Workhorse of DataLoader</a:t>
            </a:r>
          </a:p>
          <a:p>
            <a:pPr lvl="1"/>
            <a:r>
              <a:rPr lang="en-US" sz="1700"/>
              <a:t>Main function inside is __getitem__()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B3C26B6-847F-4E4A-B7F9-89849A24B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04343"/>
            <a:ext cx="6019331" cy="34460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218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495D-4B27-D242-9E9F-FF14F4D8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Investgating</a:t>
            </a:r>
            <a:r>
              <a:rPr lang="en-US" dirty="0"/>
              <a:t>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A594-C254-F149-B473-8788525C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to create a table to collect properties of data sets, something like: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5E863E-49FC-1642-B569-AF1ECA62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58554"/>
              </p:ext>
            </p:extLst>
          </p:nvPr>
        </p:nvGraphicFramePr>
        <p:xfrm>
          <a:off x="838200" y="2441734"/>
          <a:ext cx="1051560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42985043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972899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1279198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7658739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25082376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96833166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1819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of 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of segments per subject (min, max, 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Frequency of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Length of series (min, max, median)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Static covariates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 covariates (known in the future)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 covariates (unknown in the future)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5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537047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E330FF6-2A80-964C-8513-5B257364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092575"/>
            <a:ext cx="8001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86FD-79C9-9F4B-8AD0-4D4EA21B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Implementing a simple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EEAB-F1EC-3947-AEBC-E13A2B45E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On GitHub, starter code is provided for pre-processing and creating </a:t>
            </a:r>
            <a:r>
              <a:rPr lang="en-US" sz="2000" dirty="0" err="1"/>
              <a:t>DataSet</a:t>
            </a:r>
            <a:r>
              <a:rPr lang="en-US" sz="2000" dirty="0"/>
              <a:t>. Some examples are also provided. </a:t>
            </a:r>
          </a:p>
          <a:p>
            <a:pPr marL="0" indent="0">
              <a:buNone/>
            </a:pPr>
            <a:r>
              <a:rPr lang="en-US" sz="2000" dirty="0"/>
              <a:t>Goal:</a:t>
            </a:r>
          </a:p>
          <a:p>
            <a:r>
              <a:rPr lang="en-US" sz="2000" dirty="0"/>
              <a:t>Investigate the code</a:t>
            </a:r>
          </a:p>
          <a:p>
            <a:pPr lvl="1"/>
            <a:r>
              <a:rPr lang="en-US" sz="1600" dirty="0"/>
              <a:t>Improve?</a:t>
            </a:r>
          </a:p>
          <a:p>
            <a:r>
              <a:rPr lang="en-US" sz="2000" dirty="0"/>
              <a:t>Load data from IGLU package</a:t>
            </a:r>
          </a:p>
          <a:p>
            <a:r>
              <a:rPr lang="en-US" sz="2000" dirty="0"/>
              <a:t>Wrap it into the provided dataset code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EB6227-E725-F148-AC43-DBA0F9F3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00224"/>
            <a:ext cx="6019331" cy="44543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044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199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Meeting</vt:lpstr>
      <vt:lpstr>Glucose data</vt:lpstr>
      <vt:lpstr>Main task</vt:lpstr>
      <vt:lpstr>Main tool: PyTorch</vt:lpstr>
      <vt:lpstr>Investgating data sets</vt:lpstr>
      <vt:lpstr>Implementing a simple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Sergazinov, Renat</dc:creator>
  <cp:lastModifiedBy>Sergazinov, Renat</cp:lastModifiedBy>
  <cp:revision>1</cp:revision>
  <dcterms:created xsi:type="dcterms:W3CDTF">2022-09-02T14:03:17Z</dcterms:created>
  <dcterms:modified xsi:type="dcterms:W3CDTF">2022-09-02T14:26:20Z</dcterms:modified>
</cp:coreProperties>
</file>