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>
        <p:scale>
          <a:sx n="97" d="100"/>
          <a:sy n="97" d="100"/>
        </p:scale>
        <p:origin x="106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2F95-2A31-605E-849E-05A3B3FFD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8282CD-5BD4-3F04-808C-12C49D4DC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518A2F-80D1-17C4-6AAE-DA2C2AA2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4/5/23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1B0F90-7EF7-1460-644E-8ED7B7B6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ADD1B-85FB-B37C-B93A-D2BFBE31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55753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CAF58-9FE4-0208-A6D2-3625B59F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E19EC2-D154-BCD1-53E6-C370CABAA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C8C2A-18D1-1ED0-6331-573375C8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4/5/23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E9114-A08D-F5AF-FA56-761B4E9B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356132-414D-5E84-47FF-0877E6A3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97798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BDB15F-9F4C-9793-7790-670864C80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537CDC-36AA-5B72-4A77-BDDFEB13D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01CB0-7B40-7758-F924-CF5EF2E3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4/5/23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EFC5D-F351-60A5-1593-118F5D50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B278F9-A3B3-8867-01E3-387C0DB6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48845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20597-F25C-A755-E300-69F33533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EA483-0D35-3767-7D6A-F6ECD9FF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CDD291-DD60-AA89-76BF-37481546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4/5/23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882B5-6535-55F4-0C13-E5176958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9F7F33-0439-3A01-F923-B39937E8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28922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96E80-7783-7CE7-781D-18E5F86D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51B951-95AE-7ECC-198D-DB73B89F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08A501-C633-6FBA-2935-4BEE0739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4/5/23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4AE9C5-C341-B25F-6AFA-5C37197E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5CFE3-C878-9DD4-042D-1EAF69DD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3859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C4EE4-DDA8-486E-C986-5A1B68AF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26666-1FAE-151C-5015-2B4005244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4695BE-641D-13DE-E067-01E39B44B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8B648C-5D88-BBA1-7BAE-B2C025BA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4/5/23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EC9695-BE6F-FC5A-E2D5-C29E6572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4CABE-95AF-CD60-C3C7-4683D78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70850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2E5B-7F3C-B92A-A782-493F2E6D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FF627-9524-81E4-F487-B0F77AE9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5A3C61-6465-D473-2FCB-E0A79A45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BE0D9B-66C6-72F8-539A-2F4E6B9E3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7EA91C-C4B0-6F61-2BCE-192BEE1E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4CC33E-36A0-8767-66CB-4B1701F9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4/5/23</a:t>
            </a:fld>
            <a:endParaRPr lang="ru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EC2283-B50F-C459-4A3D-06C692DC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69FAEF-831D-E105-A6A1-9A801C6F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31301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6BDFB-033D-E204-DFC3-04E8557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884048-46B5-CDDC-CC5F-35BE2944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4/5/23</a:t>
            </a:fld>
            <a:endParaRPr lang="ru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FFA0B7-BF1C-D046-288D-B72A31F7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267216-6E9E-5241-3E42-6CA2CC77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61786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58710D-585C-4F21-2D85-DD33ACA8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4/5/23</a:t>
            </a:fld>
            <a:endParaRPr lang="ru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310952-5964-6566-D193-37908ECB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ADF7F4-0014-38C3-0F36-E5A5B6B0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73547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DC018-8CFC-8182-7B2B-A835DA9B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2CB25-2314-80F6-D8A2-B14053F3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45F63A-2BBE-BF2D-F59A-1048C6B4B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EA13F6-CD55-0F72-0AB9-FA4C262D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4/5/23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9EABD-5DDA-C4F1-2C2F-7182583F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C7C1AF-9F98-A727-0251-B0D591D4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2471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B6BFB-139E-9953-F346-27A4178C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9B2E44-E54A-51AE-6031-6B0531E87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60ABF9-6FF4-7C6F-E578-B5A3281D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C9A36C-7180-4C22-631D-BEC56A1A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4/5/23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D82148-925B-B90F-FC47-874BBA17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99B2F-5812-D741-43B7-1462E885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98362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6F9C1-3D22-A27F-E552-590CFB3B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2BF826-630C-23AC-30BA-4F49A1AC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BEC5CA-06AD-DBCF-B7F1-D8EC6B2A8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5831-A476-904B-93A5-A04577E394FD}" type="datetimeFigureOut">
              <a:rPr lang="ru-US" smtClean="0"/>
              <a:t>4/5/23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BD6F3-D865-73EB-CAAD-8B3104F8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57A28-2BC9-3B69-705F-4B4E25266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62957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0917F11B-D341-733C-54D0-28DC7FFA5017}"/>
              </a:ext>
            </a:extLst>
          </p:cNvPr>
          <p:cNvGrpSpPr/>
          <p:nvPr/>
        </p:nvGrpSpPr>
        <p:grpSpPr>
          <a:xfrm>
            <a:off x="2209800" y="316855"/>
            <a:ext cx="7772400" cy="6224290"/>
            <a:chOff x="2209800" y="382563"/>
            <a:chExt cx="7772400" cy="6224290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FC8833F1-1646-5B3B-BFC5-39364C13B7DD}"/>
                </a:ext>
              </a:extLst>
            </p:cNvPr>
            <p:cNvGrpSpPr/>
            <p:nvPr/>
          </p:nvGrpSpPr>
          <p:grpSpPr>
            <a:xfrm>
              <a:off x="2209800" y="382563"/>
              <a:ext cx="7772400" cy="6224290"/>
              <a:chOff x="2209800" y="382563"/>
              <a:chExt cx="7772400" cy="6224290"/>
            </a:xfrm>
          </p:grpSpPr>
          <p:grpSp>
            <p:nvGrpSpPr>
              <p:cNvPr id="7" name="Группа 6">
                <a:extLst>
                  <a:ext uri="{FF2B5EF4-FFF2-40B4-BE49-F238E27FC236}">
                    <a16:creationId xmlns:a16="http://schemas.microsoft.com/office/drawing/2014/main" id="{71C9A592-A1CA-FA7D-8287-79EFAC00A723}"/>
                  </a:ext>
                </a:extLst>
              </p:cNvPr>
              <p:cNvGrpSpPr/>
              <p:nvPr/>
            </p:nvGrpSpPr>
            <p:grpSpPr>
              <a:xfrm>
                <a:off x="2209800" y="382563"/>
                <a:ext cx="7772400" cy="6224290"/>
                <a:chOff x="2209800" y="316855"/>
                <a:chExt cx="7772400" cy="6224290"/>
              </a:xfrm>
            </p:grpSpPr>
            <p:grpSp>
              <p:nvGrpSpPr>
                <p:cNvPr id="5" name="Группа 4">
                  <a:extLst>
                    <a:ext uri="{FF2B5EF4-FFF2-40B4-BE49-F238E27FC236}">
                      <a16:creationId xmlns:a16="http://schemas.microsoft.com/office/drawing/2014/main" id="{AC3D95D4-7D99-721D-061D-51E29BEB5E52}"/>
                    </a:ext>
                  </a:extLst>
                </p:cNvPr>
                <p:cNvGrpSpPr/>
                <p:nvPr/>
              </p:nvGrpSpPr>
              <p:grpSpPr>
                <a:xfrm>
                  <a:off x="2209800" y="316855"/>
                  <a:ext cx="7772400" cy="6224290"/>
                  <a:chOff x="2209800" y="316855"/>
                  <a:chExt cx="7772400" cy="6224290"/>
                </a:xfrm>
              </p:grpSpPr>
              <p:pic>
                <p:nvPicPr>
                  <p:cNvPr id="3" name="Рисунок 2">
                    <a:extLst>
                      <a:ext uri="{FF2B5EF4-FFF2-40B4-BE49-F238E27FC236}">
                        <a16:creationId xmlns:a16="http://schemas.microsoft.com/office/drawing/2014/main" id="{B797246C-6D76-8A9F-BFD9-9912DC4867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2209800" y="316855"/>
                    <a:ext cx="7772400" cy="6224290"/>
                  </a:xfrm>
                  <a:prstGeom prst="rect">
                    <a:avLst/>
                  </a:prstGeom>
                </p:spPr>
              </p:pic>
              <p:sp>
                <p:nvSpPr>
                  <p:cNvPr id="4" name="Прямоугольник 3">
                    <a:extLst>
                      <a:ext uri="{FF2B5EF4-FFF2-40B4-BE49-F238E27FC236}">
                        <a16:creationId xmlns:a16="http://schemas.microsoft.com/office/drawing/2014/main" id="{ED93C2D4-36ED-7E6C-67D3-FDEF45656622}"/>
                      </a:ext>
                    </a:extLst>
                  </p:cNvPr>
                  <p:cNvSpPr/>
                  <p:nvPr/>
                </p:nvSpPr>
                <p:spPr>
                  <a:xfrm>
                    <a:off x="5331502" y="1304144"/>
                    <a:ext cx="169888" cy="169889"/>
                  </a:xfrm>
                  <a:prstGeom prst="rect">
                    <a:avLst/>
                  </a:prstGeom>
                  <a:noFill/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US"/>
                  </a:p>
                </p:txBody>
              </p:sp>
            </p:grpSp>
            <p:sp>
              <p:nvSpPr>
                <p:cNvPr id="6" name="Прямоугольник 5">
                  <a:extLst>
                    <a:ext uri="{FF2B5EF4-FFF2-40B4-BE49-F238E27FC236}">
                      <a16:creationId xmlns:a16="http://schemas.microsoft.com/office/drawing/2014/main" id="{95154E9B-DA9A-9401-FFCD-311AE46A94CC}"/>
                    </a:ext>
                  </a:extLst>
                </p:cNvPr>
                <p:cNvSpPr/>
                <p:nvPr/>
              </p:nvSpPr>
              <p:spPr>
                <a:xfrm>
                  <a:off x="8398898" y="1388134"/>
                  <a:ext cx="169888" cy="169889"/>
                </a:xfrm>
                <a:prstGeom prst="rect">
                  <a:avLst/>
                </a:pr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US"/>
                </a:p>
              </p:txBody>
            </p:sp>
          </p:grpSp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81113E86-60FA-79CC-F6D8-E3990C6FC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0175" y="3317875"/>
                <a:ext cx="838200" cy="27305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D57AE162-02B3-390B-8F84-40FCA0148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1929" y="3317875"/>
              <a:ext cx="838200" cy="301625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201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Macintosh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Rogovchenko, Valeriya</dc:creator>
  <cp:lastModifiedBy>Rogovchenko, Valeriya</cp:lastModifiedBy>
  <cp:revision>1</cp:revision>
  <dcterms:created xsi:type="dcterms:W3CDTF">2023-04-05T15:47:14Z</dcterms:created>
  <dcterms:modified xsi:type="dcterms:W3CDTF">2023-04-05T17:17:28Z</dcterms:modified>
</cp:coreProperties>
</file>