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5"/>
  </p:normalViewPr>
  <p:slideViewPr>
    <p:cSldViewPr snapToGrid="0">
      <p:cViewPr varScale="1">
        <p:scale>
          <a:sx n="102" d="100"/>
          <a:sy n="102" d="100"/>
        </p:scale>
        <p:origin x="8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52F95-2A31-605E-849E-05A3B3FFD3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88282CD-5BD4-3F04-808C-12C49D4DC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518A2F-80D1-17C4-6AAE-DA2C2AA21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4/16/23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1B0F90-7EF7-1460-644E-8ED7B7B65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EADD1B-85FB-B37C-B93A-D2BFBE31E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557533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CAF58-9FE4-0208-A6D2-3625B59F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E19EC2-D154-BCD1-53E6-C370CABAA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7C8C2A-18D1-1ED0-6331-573375C8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4/16/23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13E9114-A08D-F5AF-FA56-761B4E9B3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356132-414D-5E84-47FF-0877E6A38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197798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CBDB15F-9F4C-9793-7790-670864C80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537CDC-36AA-5B72-4A77-BDDFEB13D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501CB0-7B40-7758-F924-CF5EF2E3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4/16/23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FEFC5D-F351-60A5-1593-118F5D50E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B278F9-A3B3-8867-01E3-387C0DB6A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488455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120597-F25C-A755-E300-69F335335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5EA483-0D35-3767-7D6A-F6ECD9FF2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CDD291-DD60-AA89-76BF-37481546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4/16/23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7882B5-6535-55F4-0C13-E51769582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9F7F33-0439-3A01-F923-B39937E82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4289223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96E80-7783-7CE7-781D-18E5F86D8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51B951-95AE-7ECC-198D-DB73B89F0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F08A501-C633-6FBA-2935-4BEE0739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4/16/23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4AE9C5-C341-B25F-6AFA-5C37197E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E5CFE3-C878-9DD4-042D-1EAF69DD3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385969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6C4EE4-DDA8-486E-C986-5A1B68AF5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026666-1FAE-151C-5015-2B4005244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4695BE-641D-13DE-E067-01E39B44B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8B648C-5D88-BBA1-7BAE-B2C025BA3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4/16/23</a:t>
            </a:fld>
            <a:endParaRPr lang="ru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EC9695-BE6F-FC5A-E2D5-C29E65724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084CABE-95AF-CD60-C3C7-4683D7891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70850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22E5B-7F3C-B92A-A782-493F2E6DF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CFF627-9524-81E4-F487-B0F77AE9A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5A3C61-6465-D473-2FCB-E0A79A45A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7BE0D9B-66C6-72F8-539A-2F4E6B9E3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77EA91C-C4B0-6F61-2BCE-192BEE1E3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4CC33E-36A0-8767-66CB-4B1701F9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4/16/23</a:t>
            </a:fld>
            <a:endParaRPr lang="ru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1EC2283-B50F-C459-4A3D-06C692DC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169FAEF-831D-E105-A6A1-9A801C6F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1313012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B6BDFB-033D-E204-DFC3-04E85570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884048-46B5-CDDC-CC5F-35BE2944A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4/16/23</a:t>
            </a:fld>
            <a:endParaRPr lang="ru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FFA0B7-BF1C-D046-288D-B72A31F7A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5267216-6E9E-5241-3E42-6CA2CC77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61786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58710D-585C-4F21-2D85-DD33ACA8A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4/16/23</a:t>
            </a:fld>
            <a:endParaRPr lang="ru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6310952-5964-6566-D193-37908ECBB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AADF7F4-0014-38C3-0F36-E5A5B6B08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735475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DC018-8CFC-8182-7B2B-A835DA9BF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52CB25-2314-80F6-D8A2-B14053F3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45F63A-2BBE-BF2D-F59A-1048C6B4B2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EA13F6-CD55-0F72-0AB9-FA4C262D7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4/16/23</a:t>
            </a:fld>
            <a:endParaRPr lang="ru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A9EABD-5DDA-C4F1-2C2F-7182583F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4C7C1AF-9F98-A727-0251-B0D591D4E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42471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BB6BFB-139E-9953-F346-27A4178CA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9B2E44-E54A-51AE-6031-6B0531E87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60ABF9-6FF4-7C6F-E578-B5A3281D4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C9A36C-7180-4C22-631D-BEC56A1A2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45831-A476-904B-93A5-A04577E394FD}" type="datetimeFigureOut">
              <a:rPr lang="ru-US" smtClean="0"/>
              <a:t>4/16/23</a:t>
            </a:fld>
            <a:endParaRPr lang="ru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D82148-925B-B90F-FC47-874BBA179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099B2F-5812-D741-43B7-1462E885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2983628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56F9C1-3D22-A27F-E552-590CFB3B6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72BF826-630C-23AC-30BA-4F49A1AC5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BEC5CA-06AD-DBCF-B7F1-D8EC6B2A8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45831-A476-904B-93A5-A04577E394FD}" type="datetimeFigureOut">
              <a:rPr lang="ru-US" smtClean="0"/>
              <a:t>4/16/23</a:t>
            </a:fld>
            <a:endParaRPr lang="ru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7BD6F3-D865-73EB-CAAD-8B3104F83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257A28-2BC9-3B69-705F-4B4E252666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54620-96C6-B047-BE19-82A83DCFB2F3}" type="slidenum">
              <a:rPr lang="ru-US" smtClean="0"/>
              <a:t>‹#›</a:t>
            </a:fld>
            <a:endParaRPr lang="ru-US"/>
          </a:p>
        </p:txBody>
      </p:sp>
    </p:spTree>
    <p:extLst>
      <p:ext uri="{BB962C8B-B14F-4D97-AF65-F5344CB8AC3E}">
        <p14:creationId xmlns:p14="http://schemas.microsoft.com/office/powerpoint/2010/main" val="3629572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93CC4527-A604-495E-C73E-D18CA1A3BB2A}"/>
              </a:ext>
            </a:extLst>
          </p:cNvPr>
          <p:cNvGrpSpPr/>
          <p:nvPr/>
        </p:nvGrpSpPr>
        <p:grpSpPr>
          <a:xfrm>
            <a:off x="1784629" y="0"/>
            <a:ext cx="8622742" cy="6860797"/>
            <a:chOff x="1784629" y="0"/>
            <a:chExt cx="8622742" cy="6860797"/>
          </a:xfrm>
        </p:grpSpPr>
        <p:pic>
          <p:nvPicPr>
            <p:cNvPr id="3" name="Рисунок 2">
              <a:extLst>
                <a:ext uri="{FF2B5EF4-FFF2-40B4-BE49-F238E27FC236}">
                  <a16:creationId xmlns:a16="http://schemas.microsoft.com/office/drawing/2014/main" id="{5B8F7483-FE68-B0CA-2A9C-7C47BBCE7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84629" y="0"/>
              <a:ext cx="8622742" cy="6860797"/>
            </a:xfrm>
            <a:prstGeom prst="rect">
              <a:avLst/>
            </a:prstGeom>
          </p:spPr>
        </p:pic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AB63C2AE-216D-95EE-E983-5270952FB14F}"/>
                </a:ext>
              </a:extLst>
            </p:cNvPr>
            <p:cNvSpPr/>
            <p:nvPr/>
          </p:nvSpPr>
          <p:spPr>
            <a:xfrm>
              <a:off x="5172074" y="946150"/>
              <a:ext cx="152401" cy="20059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S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609FD934-38B9-AA26-1B59-D256702ACD54}"/>
                </a:ext>
              </a:extLst>
            </p:cNvPr>
            <p:cNvSpPr/>
            <p:nvPr/>
          </p:nvSpPr>
          <p:spPr>
            <a:xfrm>
              <a:off x="8636054" y="1046449"/>
              <a:ext cx="152401" cy="200598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US"/>
            </a:p>
          </p:txBody>
        </p: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0D8CA3A8-A2E5-7051-E89A-298B3524051F}"/>
                </a:ext>
              </a:extLst>
            </p:cNvPr>
            <p:cNvCxnSpPr>
              <a:cxnSpLocks/>
            </p:cNvCxnSpPr>
            <p:nvPr/>
          </p:nvCxnSpPr>
          <p:spPr>
            <a:xfrm>
              <a:off x="3578225" y="3133725"/>
              <a:ext cx="977900" cy="31750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F7BB3A98-6404-EE07-EFAC-ED2B6F8D2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58377" y="3133725"/>
              <a:ext cx="943107" cy="353230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72014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0</Words>
  <Application>Microsoft Macintosh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Rogovchenko, Valeriya</dc:creator>
  <cp:lastModifiedBy>Rogovchenko, Valeriya</cp:lastModifiedBy>
  <cp:revision>6</cp:revision>
  <dcterms:created xsi:type="dcterms:W3CDTF">2023-04-05T15:47:14Z</dcterms:created>
  <dcterms:modified xsi:type="dcterms:W3CDTF">2023-04-16T19:02:50Z</dcterms:modified>
</cp:coreProperties>
</file>