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2" r:id="rId8"/>
    <p:sldId id="289" r:id="rId9"/>
    <p:sldId id="296"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552"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11/30/2022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93619" y="4434840"/>
            <a:ext cx="4941771" cy="1122202"/>
          </a:xfrm>
        </p:spPr>
        <p:txBody>
          <a:bodyPr/>
          <a:lstStyle/>
          <a:p>
            <a:r>
              <a:rPr lang="en-US" sz="4800" dirty="0"/>
              <a:t>PakWork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193619" y="5557042"/>
            <a:ext cx="6155616" cy="430851"/>
          </a:xfrm>
        </p:spPr>
        <p:txBody>
          <a:bodyPr>
            <a:noAutofit/>
          </a:bodyPr>
          <a:lstStyle/>
          <a:p>
            <a:r>
              <a:rPr lang="en-US" sz="1800" dirty="0"/>
              <a:t>Asaad Noman (1912297)  &amp; Muhammad Ahsan (1912310)</a:t>
            </a:r>
          </a:p>
        </p:txBody>
      </p:sp>
      <p:sp>
        <p:nvSpPr>
          <p:cNvPr id="4" name="Subtitle 2">
            <a:extLst>
              <a:ext uri="{FF2B5EF4-FFF2-40B4-BE49-F238E27FC236}">
                <a16:creationId xmlns:a16="http://schemas.microsoft.com/office/drawing/2014/main" id="{37CE66FB-C7E6-963B-DAE8-FF009C088555}"/>
              </a:ext>
            </a:extLst>
          </p:cNvPr>
          <p:cNvSpPr txBox="1">
            <a:spLocks/>
          </p:cNvSpPr>
          <p:nvPr/>
        </p:nvSpPr>
        <p:spPr>
          <a:xfrm>
            <a:off x="6193619" y="5852566"/>
            <a:ext cx="6155616" cy="4308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Supervisor</a:t>
            </a:r>
            <a:r>
              <a:rPr lang="en-US" sz="1800" dirty="0"/>
              <a:t> : Muhammad Shahzad Haroon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62396" y="1013436"/>
            <a:ext cx="3170794" cy="1270970"/>
          </a:xfrm>
        </p:spPr>
        <p:txBody>
          <a:bodyPr>
            <a:normAutofit/>
          </a:bodyPr>
          <a:lstStyle/>
          <a:p>
            <a:r>
              <a:rPr lang="en-ZA" sz="4800" dirty="0"/>
              <a:t>The idea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61250" y="2539839"/>
            <a:ext cx="4191478" cy="3304725"/>
          </a:xfrm>
        </p:spPr>
        <p:txBody>
          <a:bodyPr>
            <a:noAutofit/>
          </a:bodyPr>
          <a:lstStyle/>
          <a:p>
            <a:pPr algn="just"/>
            <a:r>
              <a:rPr lang="en-US" sz="1800" dirty="0"/>
              <a:t>A Freelancing platform for freelancers. Where freelancers can easily sell their gigs and offer services to potential clients/businesses. We aim to provide a fully featured platform that provides everything necessary for a seamless process of transaction between the two entities.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err="1"/>
              <a:t>PakWork</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308937" y="1477658"/>
            <a:ext cx="2248893" cy="514350"/>
          </a:xfrm>
        </p:spPr>
        <p:txBody>
          <a:bodyPr vert="horz" lIns="91440" tIns="45720" rIns="91440" bIns="45720" rtlCol="0" anchor="ctr">
            <a:normAutofit/>
          </a:bodyPr>
          <a:lstStyle/>
          <a:p>
            <a:r>
              <a:rPr lang="en-US" dirty="0"/>
              <a:t>Unverified Users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4" y="2557463"/>
            <a:ext cx="2362457" cy="514350"/>
          </a:xfrm>
        </p:spPr>
        <p:txBody>
          <a:bodyPr/>
          <a:lstStyle/>
          <a:p>
            <a:r>
              <a:rPr lang="en-US" dirty="0"/>
              <a:t>Unskilled sellers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433384" y="3633788"/>
            <a:ext cx="1816443" cy="514350"/>
          </a:xfrm>
        </p:spPr>
        <p:txBody>
          <a:bodyPr/>
          <a:lstStyle/>
          <a:p>
            <a:r>
              <a:rPr lang="en-US" dirty="0"/>
              <a:t>Hefty service charges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The order policy</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562155" y="1382086"/>
            <a:ext cx="5539095" cy="1010842"/>
          </a:xfrm>
        </p:spPr>
        <p:txBody>
          <a:bodyPr/>
          <a:lstStyle/>
          <a:p>
            <a:r>
              <a:rPr lang="en-US" dirty="0"/>
              <a:t>Many users with fake information, such as fake country and fake certifications can impersonate as someone that they are not. This can also lead to multiple accounts of the same user on the platform, which can lead to identity theft.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081156" y="2434910"/>
            <a:ext cx="5539095" cy="1010842"/>
          </a:xfrm>
        </p:spPr>
        <p:txBody>
          <a:bodyPr/>
          <a:lstStyle/>
          <a:p>
            <a:r>
              <a:rPr lang="en-US" dirty="0"/>
              <a:t>There are many people that don’t have proper skills for the services they claim to provide, this often leads to a bad buyer experience specifically for businesses looking to outsource their projects.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43241" y="3589383"/>
            <a:ext cx="5539095" cy="1010842"/>
          </a:xfrm>
        </p:spPr>
        <p:txBody>
          <a:bodyPr/>
          <a:lstStyle/>
          <a:p>
            <a:r>
              <a:rPr lang="en-US" dirty="0"/>
              <a:t>Our competitors or the key market players charge freelancers with hefty charges that eventually causes less payouts.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Due to some policies of the platforms regarding order, freelancers face unjustified disputes.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PakWork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73817"/>
            <a:ext cx="8421688" cy="1325563"/>
          </a:xfrm>
        </p:spPr>
        <p:txBody>
          <a:bodyPr>
            <a:normAutofit/>
          </a:bodyPr>
          <a:lstStyle/>
          <a:p>
            <a:r>
              <a:rPr lang="en-US" sz="3800"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522970" y="1823673"/>
            <a:ext cx="4031945" cy="365125"/>
          </a:xfrm>
        </p:spPr>
        <p:txBody>
          <a:bodyPr vert="horz" lIns="91440" tIns="45720" rIns="91440" bIns="45720" rtlCol="0" anchor="t">
            <a:normAutofit lnSpcReduction="10000"/>
          </a:bodyPr>
          <a:lstStyle/>
          <a:p>
            <a:r>
              <a:rPr lang="en-US" dirty="0"/>
              <a:t>Unverified Users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522734" y="2306184"/>
            <a:ext cx="4031030" cy="1057308"/>
          </a:xfrm>
        </p:spPr>
        <p:txBody>
          <a:bodyPr>
            <a:noAutofit/>
          </a:bodyPr>
          <a:lstStyle/>
          <a:p>
            <a:r>
              <a:rPr lang="en-US" sz="1800" dirty="0"/>
              <a:t>To tackle this we will make a system where users can upload their ID and other documents to verify their identity to register at our platform.</a:t>
            </a:r>
          </a:p>
          <a:p>
            <a:endParaRPr lang="en-US" sz="18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710074" y="1786606"/>
            <a:ext cx="4031945" cy="365125"/>
          </a:xfrm>
        </p:spPr>
        <p:txBody>
          <a:bodyPr>
            <a:normAutofit lnSpcReduction="10000"/>
          </a:bodyPr>
          <a:lstStyle/>
          <a:p>
            <a:r>
              <a:rPr lang="en-US" dirty="0"/>
              <a:t>Unskilled Sellers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710212" y="2293831"/>
            <a:ext cx="4237873" cy="1360896"/>
          </a:xfrm>
        </p:spPr>
        <p:txBody>
          <a:bodyPr>
            <a:normAutofit fontScale="92500" lnSpcReduction="20000"/>
          </a:bodyPr>
          <a:lstStyle/>
          <a:p>
            <a:r>
              <a:rPr lang="en-US" sz="2100" dirty="0"/>
              <a:t>Give an option to the </a:t>
            </a:r>
            <a:r>
              <a:rPr lang="en-US" sz="2100" b="1" dirty="0"/>
              <a:t>organizational</a:t>
            </a:r>
            <a:r>
              <a:rPr lang="en-US" sz="2100" dirty="0"/>
              <a:t> accounts to take a pre-made skilled test or a customized test. When a freelancer tries to bid on the job for the first time.</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522734" y="3971805"/>
            <a:ext cx="4031945" cy="365125"/>
          </a:xfrm>
        </p:spPr>
        <p:txBody>
          <a:bodyPr>
            <a:normAutofit lnSpcReduction="10000"/>
          </a:bodyPr>
          <a:lstStyle/>
          <a:p>
            <a:r>
              <a:rPr lang="en-US" dirty="0"/>
              <a:t>Hefty Service Charges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2734" y="4417492"/>
            <a:ext cx="4031030" cy="1057308"/>
          </a:xfrm>
        </p:spPr>
        <p:txBody>
          <a:bodyPr/>
          <a:lstStyle/>
          <a:p>
            <a:r>
              <a:rPr lang="en-US" sz="1800" dirty="0"/>
              <a:t>Implementing a regional based pricing policy.</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709700" y="3901265"/>
            <a:ext cx="4031945" cy="365125"/>
          </a:xfrm>
        </p:spPr>
        <p:txBody>
          <a:bodyPr>
            <a:normAutofit lnSpcReduction="10000"/>
          </a:bodyPr>
          <a:lstStyle/>
          <a:p>
            <a:r>
              <a:rPr lang="en-US" dirty="0"/>
              <a:t>The Order Policy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710213" y="4371421"/>
            <a:ext cx="4031030" cy="1057308"/>
          </a:xfrm>
        </p:spPr>
        <p:txBody>
          <a:bodyPr>
            <a:noAutofit/>
          </a:bodyPr>
          <a:lstStyle/>
          <a:p>
            <a:r>
              <a:rPr lang="en-US" sz="1800" dirty="0"/>
              <a:t>To tackle this problem, we will make sure that the freelancer has the choice to </a:t>
            </a:r>
            <a:r>
              <a:rPr lang="en-US" sz="1800" b="1" dirty="0"/>
              <a:t>accept</a:t>
            </a:r>
            <a:r>
              <a:rPr lang="en-US" sz="1800" dirty="0"/>
              <a:t> or </a:t>
            </a:r>
            <a:r>
              <a:rPr lang="en-US" sz="1800" b="1" dirty="0"/>
              <a:t>decline</a:t>
            </a:r>
            <a:r>
              <a:rPr lang="en-US" sz="1800" dirty="0"/>
              <a:t> the job / custom offers offered by the client.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	</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PakWork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452969"/>
            <a:ext cx="3421586" cy="1003044"/>
          </a:xfrm>
        </p:spPr>
        <p:txBody>
          <a:bodyPr/>
          <a:lstStyle/>
          <a:p>
            <a:r>
              <a:rPr lang="en-US" b="1" dirty="0"/>
              <a:t>Features (</a:t>
            </a:r>
            <a:r>
              <a:rPr lang="en-US" b="1" dirty="0" err="1"/>
              <a:t>fyp</a:t>
            </a:r>
            <a:r>
              <a:rPr lang="en-US" b="1" dirty="0"/>
              <a:t> I)</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1299438"/>
            <a:ext cx="5433204" cy="365125"/>
          </a:xfrm>
        </p:spPr>
        <p:txBody>
          <a:bodyPr vert="horz" lIns="91440" tIns="45720" rIns="91440" bIns="45720" rtlCol="0" anchor="t">
            <a:noAutofit/>
          </a:bodyPr>
          <a:lstStyle/>
          <a:p>
            <a:pPr marL="457200" indent="-457200">
              <a:buFont typeface="Arial" panose="020B0604020202020204" pitchFamily="34" charset="0"/>
              <a:buChar char="•"/>
            </a:pPr>
            <a:r>
              <a:rPr lang="en-US" sz="2800" b="1" dirty="0">
                <a:solidFill>
                  <a:schemeClr val="accent6">
                    <a:lumMod val="75000"/>
                  </a:schemeClr>
                </a:solidFill>
              </a:rPr>
              <a:t>Freelancer registration / Verification system</a:t>
            </a:r>
          </a:p>
          <a:p>
            <a:pPr marL="457200" indent="-457200">
              <a:buFont typeface="Arial" panose="020B0604020202020204" pitchFamily="34" charset="0"/>
              <a:buChar char="•"/>
            </a:pPr>
            <a:r>
              <a:rPr lang="en-US" sz="2800" b="1" dirty="0">
                <a:solidFill>
                  <a:schemeClr val="accent6">
                    <a:lumMod val="75000"/>
                  </a:schemeClr>
                </a:solidFill>
              </a:rPr>
              <a:t>Profile dashboard</a:t>
            </a:r>
          </a:p>
          <a:p>
            <a:pPr marL="457200" indent="-457200">
              <a:buFont typeface="Arial" panose="020B0604020202020204" pitchFamily="34" charset="0"/>
              <a:buChar char="•"/>
            </a:pPr>
            <a:r>
              <a:rPr lang="en-US" sz="2800" dirty="0"/>
              <a:t>Project creation / Posting</a:t>
            </a:r>
          </a:p>
          <a:p>
            <a:pPr marL="457200" indent="-457200">
              <a:buFont typeface="Arial" panose="020B0604020202020204" pitchFamily="34" charset="0"/>
              <a:buChar char="•"/>
            </a:pPr>
            <a:r>
              <a:rPr lang="en-US" sz="2800" dirty="0"/>
              <a:t>Order management</a:t>
            </a:r>
          </a:p>
          <a:p>
            <a:pPr marL="457200" indent="-457200">
              <a:buFont typeface="Arial" panose="020B0604020202020204" pitchFamily="34" charset="0"/>
              <a:buChar char="•"/>
            </a:pPr>
            <a:r>
              <a:rPr lang="en-US" sz="2800" dirty="0"/>
              <a:t>Buyer requests</a:t>
            </a:r>
          </a:p>
          <a:p>
            <a:pPr marL="457200" indent="-457200">
              <a:buFont typeface="Arial" panose="020B0604020202020204" pitchFamily="34" charset="0"/>
              <a:buChar char="•"/>
            </a:pPr>
            <a:r>
              <a:rPr lang="en-US" sz="2800" dirty="0"/>
              <a:t>Search system</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PakWork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452969"/>
            <a:ext cx="3421586" cy="1003044"/>
          </a:xfrm>
        </p:spPr>
        <p:txBody>
          <a:bodyPr/>
          <a:lstStyle/>
          <a:p>
            <a:r>
              <a:rPr lang="en-US" b="1" dirty="0"/>
              <a:t>Features (</a:t>
            </a:r>
            <a:r>
              <a:rPr lang="en-US" b="1" dirty="0" err="1"/>
              <a:t>fyp</a:t>
            </a:r>
            <a:r>
              <a:rPr lang="en-US" b="1" dirty="0"/>
              <a:t> II)</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1373577"/>
            <a:ext cx="5433204" cy="365125"/>
          </a:xfrm>
        </p:spPr>
        <p:txBody>
          <a:bodyPr vert="horz" lIns="91440" tIns="45720" rIns="91440" bIns="45720" rtlCol="0" anchor="t">
            <a:noAutofit/>
          </a:bodyPr>
          <a:lstStyle/>
          <a:p>
            <a:pPr marL="457200" indent="-457200">
              <a:buFont typeface="Arial" panose="020B0604020202020204" pitchFamily="34" charset="0"/>
              <a:buChar char="•"/>
            </a:pPr>
            <a:r>
              <a:rPr lang="en-US" sz="2800" dirty="0"/>
              <a:t>Bidding system</a:t>
            </a:r>
          </a:p>
          <a:p>
            <a:pPr marL="457200" indent="-457200">
              <a:buFont typeface="Arial" panose="020B0604020202020204" pitchFamily="34" charset="0"/>
              <a:buChar char="•"/>
            </a:pPr>
            <a:r>
              <a:rPr lang="en-US" sz="2800" dirty="0"/>
              <a:t>Push notification system</a:t>
            </a:r>
          </a:p>
          <a:p>
            <a:pPr marL="457200" indent="-457200">
              <a:buFont typeface="Arial" panose="020B0604020202020204" pitchFamily="34" charset="0"/>
              <a:buChar char="•"/>
            </a:pPr>
            <a:r>
              <a:rPr lang="en-US" sz="2800" dirty="0"/>
              <a:t>Custom offers</a:t>
            </a:r>
          </a:p>
          <a:p>
            <a:pPr marL="457200" indent="-457200">
              <a:buFont typeface="Arial" panose="020B0604020202020204" pitchFamily="34" charset="0"/>
              <a:buChar char="•"/>
            </a:pPr>
            <a:r>
              <a:rPr lang="en-US" sz="2800" dirty="0"/>
              <a:t>Chat system</a:t>
            </a:r>
          </a:p>
          <a:p>
            <a:pPr marL="457200" indent="-457200">
              <a:buFont typeface="Arial" panose="020B0604020202020204" pitchFamily="34" charset="0"/>
              <a:buChar char="•"/>
            </a:pPr>
            <a:r>
              <a:rPr lang="en-US" sz="2800" dirty="0"/>
              <a:t>Rating/Feedback system</a:t>
            </a:r>
          </a:p>
          <a:p>
            <a:pPr marL="457200" indent="-457200">
              <a:buFont typeface="Arial" panose="020B0604020202020204" pitchFamily="34" charset="0"/>
              <a:buChar char="•"/>
            </a:pPr>
            <a:r>
              <a:rPr lang="en-US" sz="2800" dirty="0"/>
              <a:t>Personalized testing system</a:t>
            </a:r>
          </a:p>
          <a:p>
            <a:pPr marL="457200" indent="-457200">
              <a:buFont typeface="Arial" panose="020B0604020202020204" pitchFamily="34" charset="0"/>
              <a:buChar char="•"/>
            </a:pPr>
            <a:endParaRPr lang="en-US" sz="28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PakWork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6476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238508" y="466726"/>
            <a:ext cx="5111750" cy="1204912"/>
          </a:xfrm>
        </p:spPr>
        <p:txBody>
          <a:bodyPr>
            <a:normAutofit/>
          </a:bodyPr>
          <a:lstStyle/>
          <a:p>
            <a:r>
              <a:rPr lang="en-US" sz="4800" dirty="0"/>
              <a:t>Tech stack</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299880" y="2413604"/>
            <a:ext cx="5111750" cy="1525588"/>
          </a:xfrm>
        </p:spPr>
        <p:txBody>
          <a:bodyPr vert="horz" lIns="91440" tIns="45720" rIns="91440" bIns="45720" rtlCol="0" anchor="t">
            <a:noAutofit/>
          </a:bodyPr>
          <a:lstStyle/>
          <a:p>
            <a:pPr marL="285750" indent="-285750">
              <a:buFontTx/>
              <a:buChar char="-"/>
            </a:pPr>
            <a:r>
              <a:rPr lang="en-ZA" sz="2800" noProof="1"/>
              <a:t>MERN Stack</a:t>
            </a:r>
          </a:p>
          <a:p>
            <a:pPr marL="285750" indent="-285750">
              <a:buFontTx/>
              <a:buChar char="-"/>
            </a:pPr>
            <a:r>
              <a:rPr lang="en-ZA" sz="2800" noProof="1"/>
              <a:t>Socket IO</a:t>
            </a:r>
          </a:p>
          <a:p>
            <a:r>
              <a:rPr lang="en-ZA" sz="2800" noProof="1"/>
              <a:t>- MySQL</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PakWork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E9B6B52B-C69B-061C-4D42-692B6E7D5757}"/>
              </a:ext>
            </a:extLst>
          </p:cNvPr>
          <p:cNvPicPr>
            <a:picLocks noChangeAspect="1"/>
          </p:cNvPicPr>
          <p:nvPr/>
        </p:nvPicPr>
        <p:blipFill>
          <a:blip r:embed="rId2"/>
          <a:stretch>
            <a:fillRect/>
          </a:stretch>
        </p:blipFill>
        <p:spPr>
          <a:xfrm>
            <a:off x="7137292" y="1529463"/>
            <a:ext cx="2136775" cy="1307105"/>
          </a:xfrm>
          <a:prstGeom prst="rect">
            <a:avLst/>
          </a:prstGeom>
        </p:spPr>
      </p:pic>
      <p:pic>
        <p:nvPicPr>
          <p:cNvPr id="12" name="Picture 11">
            <a:extLst>
              <a:ext uri="{FF2B5EF4-FFF2-40B4-BE49-F238E27FC236}">
                <a16:creationId xmlns:a16="http://schemas.microsoft.com/office/drawing/2014/main" id="{B6D4A397-4F01-EFDF-B1AA-505776FFD7C1}"/>
              </a:ext>
            </a:extLst>
          </p:cNvPr>
          <p:cNvPicPr>
            <a:picLocks noChangeAspect="1"/>
          </p:cNvPicPr>
          <p:nvPr/>
        </p:nvPicPr>
        <p:blipFill>
          <a:blip r:embed="rId3"/>
          <a:stretch>
            <a:fillRect/>
          </a:stretch>
        </p:blipFill>
        <p:spPr>
          <a:xfrm>
            <a:off x="9643860" y="1721066"/>
            <a:ext cx="2743200" cy="831809"/>
          </a:xfrm>
          <a:prstGeom prst="rect">
            <a:avLst/>
          </a:prstGeom>
        </p:spPr>
      </p:pic>
      <p:pic>
        <p:nvPicPr>
          <p:cNvPr id="22" name="Picture 21">
            <a:extLst>
              <a:ext uri="{FF2B5EF4-FFF2-40B4-BE49-F238E27FC236}">
                <a16:creationId xmlns:a16="http://schemas.microsoft.com/office/drawing/2014/main" id="{A1C0C8E8-45A7-5CFD-53D4-36A4DB9737B0}"/>
              </a:ext>
            </a:extLst>
          </p:cNvPr>
          <p:cNvPicPr>
            <a:picLocks noChangeAspect="1"/>
          </p:cNvPicPr>
          <p:nvPr/>
        </p:nvPicPr>
        <p:blipFill>
          <a:blip r:embed="rId4"/>
          <a:stretch>
            <a:fillRect/>
          </a:stretch>
        </p:blipFill>
        <p:spPr>
          <a:xfrm>
            <a:off x="6596526" y="3037042"/>
            <a:ext cx="1793384" cy="1555258"/>
          </a:xfrm>
          <a:prstGeom prst="rect">
            <a:avLst/>
          </a:prstGeom>
        </p:spPr>
      </p:pic>
      <p:pic>
        <p:nvPicPr>
          <p:cNvPr id="26" name="Picture 25">
            <a:extLst>
              <a:ext uri="{FF2B5EF4-FFF2-40B4-BE49-F238E27FC236}">
                <a16:creationId xmlns:a16="http://schemas.microsoft.com/office/drawing/2014/main" id="{9F383038-5514-9207-13EF-9772077AB99F}"/>
              </a:ext>
            </a:extLst>
          </p:cNvPr>
          <p:cNvPicPr>
            <a:picLocks noChangeAspect="1"/>
          </p:cNvPicPr>
          <p:nvPr/>
        </p:nvPicPr>
        <p:blipFill>
          <a:blip r:embed="rId5"/>
          <a:stretch>
            <a:fillRect/>
          </a:stretch>
        </p:blipFill>
        <p:spPr>
          <a:xfrm>
            <a:off x="9317341" y="2321758"/>
            <a:ext cx="2551266" cy="2551266"/>
          </a:xfrm>
          <a:prstGeom prst="rect">
            <a:avLst/>
          </a:prstGeom>
        </p:spPr>
      </p:pic>
      <p:pic>
        <p:nvPicPr>
          <p:cNvPr id="9" name="Picture 8">
            <a:extLst>
              <a:ext uri="{FF2B5EF4-FFF2-40B4-BE49-F238E27FC236}">
                <a16:creationId xmlns:a16="http://schemas.microsoft.com/office/drawing/2014/main" id="{00E86191-83BD-BA67-6F41-D2F2D85E2589}"/>
              </a:ext>
            </a:extLst>
          </p:cNvPr>
          <p:cNvPicPr>
            <a:picLocks noChangeAspect="1"/>
          </p:cNvPicPr>
          <p:nvPr/>
        </p:nvPicPr>
        <p:blipFill>
          <a:blip r:embed="rId6"/>
          <a:stretch>
            <a:fillRect/>
          </a:stretch>
        </p:blipFill>
        <p:spPr>
          <a:xfrm>
            <a:off x="8211269" y="4766544"/>
            <a:ext cx="2743200" cy="1415562"/>
          </a:xfrm>
          <a:prstGeom prst="rect">
            <a:avLst/>
          </a:prstGeom>
        </p:spPr>
      </p:pic>
    </p:spTree>
    <p:extLst>
      <p:ext uri="{BB962C8B-B14F-4D97-AF65-F5344CB8AC3E}">
        <p14:creationId xmlns:p14="http://schemas.microsoft.com/office/powerpoint/2010/main" val="283364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750451" y="2308347"/>
            <a:ext cx="4716162" cy="1510523"/>
          </a:xfrm>
        </p:spPr>
        <p:txBody>
          <a:bodyPr/>
          <a:lstStyle/>
          <a:p>
            <a:r>
              <a:rPr lang="en-US" sz="6000"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PakWork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76842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750450" y="2308347"/>
            <a:ext cx="5222349" cy="1522248"/>
          </a:xfrm>
        </p:spPr>
        <p:txBody>
          <a:bodyPr/>
          <a:lstStyle/>
          <a:p>
            <a:r>
              <a:rPr lang="en-US" sz="6000" dirty="0"/>
              <a:t>Questions ?</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PakWork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58932771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321</TotalTime>
  <Words>372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PakWork</vt:lpstr>
      <vt:lpstr>The idea</vt:lpstr>
      <vt:lpstr>PROBLEMs</vt:lpstr>
      <vt:lpstr>SOLUTION</vt:lpstr>
      <vt:lpstr>Features (fyp I)</vt:lpstr>
      <vt:lpstr>Features (fyp II)</vt:lpstr>
      <vt:lpstr>Tech stack</vt:lpstr>
      <vt:lpstr>THANK YOU</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PakWork</dc:title>
  <dc:creator>Asaad Abbasi</dc:creator>
  <cp:lastModifiedBy>Asaad Abbasi</cp:lastModifiedBy>
  <cp:revision>38</cp:revision>
  <dcterms:created xsi:type="dcterms:W3CDTF">2022-10-15T13:01:06Z</dcterms:created>
  <dcterms:modified xsi:type="dcterms:W3CDTF">2022-11-30T17:43:30Z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