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654296"/>
            <a:ext cx="9144000" cy="220370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4752085"/>
            <a:ext cx="9144000" cy="2106295"/>
          </a:xfrm>
          <a:custGeom>
            <a:avLst/>
            <a:gdLst/>
            <a:ahLst/>
            <a:cxnLst/>
            <a:rect l="l" t="t" r="r" b="b"/>
            <a:pathLst>
              <a:path w="9144000" h="2106295">
                <a:moveTo>
                  <a:pt x="0" y="1692313"/>
                </a:moveTo>
                <a:lnTo>
                  <a:pt x="0" y="2105911"/>
                </a:lnTo>
                <a:lnTo>
                  <a:pt x="9144000" y="2105911"/>
                </a:lnTo>
                <a:lnTo>
                  <a:pt x="9144000" y="1750928"/>
                </a:lnTo>
                <a:lnTo>
                  <a:pt x="2266828" y="1750928"/>
                </a:lnTo>
                <a:lnTo>
                  <a:pt x="1613553" y="1743514"/>
                </a:lnTo>
                <a:lnTo>
                  <a:pt x="0" y="1692313"/>
                </a:lnTo>
                <a:close/>
              </a:path>
              <a:path w="9144000" h="2106295">
                <a:moveTo>
                  <a:pt x="9144000" y="0"/>
                </a:moveTo>
                <a:lnTo>
                  <a:pt x="8953853" y="89658"/>
                </a:lnTo>
                <a:lnTo>
                  <a:pt x="8464392" y="314254"/>
                </a:lnTo>
                <a:lnTo>
                  <a:pt x="8055839" y="494037"/>
                </a:lnTo>
                <a:lnTo>
                  <a:pt x="7664254" y="658829"/>
                </a:lnTo>
                <a:lnTo>
                  <a:pt x="7341069" y="788605"/>
                </a:lnTo>
                <a:lnTo>
                  <a:pt x="7028467" y="908189"/>
                </a:lnTo>
                <a:lnTo>
                  <a:pt x="6775423" y="1000332"/>
                </a:lnTo>
                <a:lnTo>
                  <a:pt x="6528624" y="1085881"/>
                </a:lnTo>
                <a:lnTo>
                  <a:pt x="6287566" y="1165056"/>
                </a:lnTo>
                <a:lnTo>
                  <a:pt x="6051747" y="1238076"/>
                </a:lnTo>
                <a:lnTo>
                  <a:pt x="5820664" y="1305162"/>
                </a:lnTo>
                <a:lnTo>
                  <a:pt x="5593815" y="1366533"/>
                </a:lnTo>
                <a:lnTo>
                  <a:pt x="5415046" y="1411663"/>
                </a:lnTo>
                <a:lnTo>
                  <a:pt x="5238407" y="1453389"/>
                </a:lnTo>
                <a:lnTo>
                  <a:pt x="5063642" y="1491823"/>
                </a:lnTo>
                <a:lnTo>
                  <a:pt x="4890493" y="1527077"/>
                </a:lnTo>
                <a:lnTo>
                  <a:pt x="4718701" y="1559265"/>
                </a:lnTo>
                <a:lnTo>
                  <a:pt x="4548012" y="1588498"/>
                </a:lnTo>
                <a:lnTo>
                  <a:pt x="4335806" y="1621057"/>
                </a:lnTo>
                <a:lnTo>
                  <a:pt x="4124415" y="1649395"/>
                </a:lnTo>
                <a:lnTo>
                  <a:pt x="3913339" y="1673732"/>
                </a:lnTo>
                <a:lnTo>
                  <a:pt x="3702072" y="1694288"/>
                </a:lnTo>
                <a:lnTo>
                  <a:pt x="3490114" y="1711283"/>
                </a:lnTo>
                <a:lnTo>
                  <a:pt x="3234143" y="1727285"/>
                </a:lnTo>
                <a:lnTo>
                  <a:pt x="2975583" y="1738855"/>
                </a:lnTo>
                <a:lnTo>
                  <a:pt x="2669499" y="1747259"/>
                </a:lnTo>
                <a:lnTo>
                  <a:pt x="2266828" y="1750928"/>
                </a:lnTo>
                <a:lnTo>
                  <a:pt x="9144000" y="1750928"/>
                </a:lnTo>
                <a:lnTo>
                  <a:pt x="9144000" y="0"/>
                </a:lnTo>
                <a:close/>
              </a:path>
            </a:pathLst>
          </a:custGeom>
          <a:solidFill>
            <a:srgbClr val="7B7B7B">
              <a:alpha val="45097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01511" y="0"/>
            <a:ext cx="3142488" cy="685799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6105525" y="0"/>
            <a:ext cx="3038475" cy="6858000"/>
          </a:xfrm>
          <a:custGeom>
            <a:avLst/>
            <a:gdLst/>
            <a:ahLst/>
            <a:cxnLst/>
            <a:rect l="l" t="t" r="r" b="b"/>
            <a:pathLst>
              <a:path w="3038475" h="6858000">
                <a:moveTo>
                  <a:pt x="0" y="0"/>
                </a:moveTo>
                <a:lnTo>
                  <a:pt x="43709" y="43490"/>
                </a:lnTo>
                <a:lnTo>
                  <a:pt x="86813" y="87102"/>
                </a:lnTo>
                <a:lnTo>
                  <a:pt x="129316" y="130832"/>
                </a:lnTo>
                <a:lnTo>
                  <a:pt x="171218" y="174676"/>
                </a:lnTo>
                <a:lnTo>
                  <a:pt x="212522" y="218633"/>
                </a:lnTo>
                <a:lnTo>
                  <a:pt x="253230" y="262698"/>
                </a:lnTo>
                <a:lnTo>
                  <a:pt x="293344" y="306869"/>
                </a:lnTo>
                <a:lnTo>
                  <a:pt x="332866" y="351144"/>
                </a:lnTo>
                <a:lnTo>
                  <a:pt x="371798" y="395519"/>
                </a:lnTo>
                <a:lnTo>
                  <a:pt x="410143" y="439991"/>
                </a:lnTo>
                <a:lnTo>
                  <a:pt x="447902" y="484558"/>
                </a:lnTo>
                <a:lnTo>
                  <a:pt x="485078" y="529216"/>
                </a:lnTo>
                <a:lnTo>
                  <a:pt x="521673" y="573962"/>
                </a:lnTo>
                <a:lnTo>
                  <a:pt x="557688" y="618794"/>
                </a:lnTo>
                <a:lnTo>
                  <a:pt x="593126" y="663709"/>
                </a:lnTo>
                <a:lnTo>
                  <a:pt x="627990" y="708703"/>
                </a:lnTo>
                <a:lnTo>
                  <a:pt x="662280" y="753774"/>
                </a:lnTo>
                <a:lnTo>
                  <a:pt x="696000" y="798919"/>
                </a:lnTo>
                <a:lnTo>
                  <a:pt x="729151" y="844135"/>
                </a:lnTo>
                <a:lnTo>
                  <a:pt x="761735" y="889419"/>
                </a:lnTo>
                <a:lnTo>
                  <a:pt x="793755" y="934768"/>
                </a:lnTo>
                <a:lnTo>
                  <a:pt x="825213" y="980179"/>
                </a:lnTo>
                <a:lnTo>
                  <a:pt x="856110" y="1025649"/>
                </a:lnTo>
                <a:lnTo>
                  <a:pt x="886449" y="1071175"/>
                </a:lnTo>
                <a:lnTo>
                  <a:pt x="916232" y="1116755"/>
                </a:lnTo>
                <a:lnTo>
                  <a:pt x="945461" y="1162385"/>
                </a:lnTo>
                <a:lnTo>
                  <a:pt x="974139" y="1208063"/>
                </a:lnTo>
                <a:lnTo>
                  <a:pt x="1002266" y="1253785"/>
                </a:lnTo>
                <a:lnTo>
                  <a:pt x="1029846" y="1299548"/>
                </a:lnTo>
                <a:lnTo>
                  <a:pt x="1056880" y="1345351"/>
                </a:lnTo>
                <a:lnTo>
                  <a:pt x="1083371" y="1391189"/>
                </a:lnTo>
                <a:lnTo>
                  <a:pt x="1109321" y="1437060"/>
                </a:lnTo>
                <a:lnTo>
                  <a:pt x="1134732" y="1482960"/>
                </a:lnTo>
                <a:lnTo>
                  <a:pt x="1159605" y="1528888"/>
                </a:lnTo>
                <a:lnTo>
                  <a:pt x="1183943" y="1574840"/>
                </a:lnTo>
                <a:lnTo>
                  <a:pt x="1207749" y="1620812"/>
                </a:lnTo>
                <a:lnTo>
                  <a:pt x="1231023" y="1666803"/>
                </a:lnTo>
                <a:lnTo>
                  <a:pt x="1253769" y="1712809"/>
                </a:lnTo>
                <a:lnTo>
                  <a:pt x="1275989" y="1758828"/>
                </a:lnTo>
                <a:lnTo>
                  <a:pt x="1297684" y="1804855"/>
                </a:lnTo>
                <a:lnTo>
                  <a:pt x="1318856" y="1850889"/>
                </a:lnTo>
                <a:lnTo>
                  <a:pt x="1339508" y="1896927"/>
                </a:lnTo>
                <a:lnTo>
                  <a:pt x="1359643" y="1942965"/>
                </a:lnTo>
                <a:lnTo>
                  <a:pt x="1379261" y="1989001"/>
                </a:lnTo>
                <a:lnTo>
                  <a:pt x="1398365" y="2035031"/>
                </a:lnTo>
                <a:lnTo>
                  <a:pt x="1416957" y="2081053"/>
                </a:lnTo>
                <a:lnTo>
                  <a:pt x="1435039" y="2127064"/>
                </a:lnTo>
                <a:lnTo>
                  <a:pt x="1452614" y="2173061"/>
                </a:lnTo>
                <a:lnTo>
                  <a:pt x="1469683" y="2219040"/>
                </a:lnTo>
                <a:lnTo>
                  <a:pt x="1486249" y="2265000"/>
                </a:lnTo>
                <a:lnTo>
                  <a:pt x="1502314" y="2310937"/>
                </a:lnTo>
                <a:lnTo>
                  <a:pt x="1517879" y="2356848"/>
                </a:lnTo>
                <a:lnTo>
                  <a:pt x="1532947" y="2402730"/>
                </a:lnTo>
                <a:lnTo>
                  <a:pt x="1547520" y="2448581"/>
                </a:lnTo>
                <a:lnTo>
                  <a:pt x="1561601" y="2494397"/>
                </a:lnTo>
                <a:lnTo>
                  <a:pt x="1575190" y="2540175"/>
                </a:lnTo>
                <a:lnTo>
                  <a:pt x="1588291" y="2585913"/>
                </a:lnTo>
                <a:lnTo>
                  <a:pt x="1600905" y="2631607"/>
                </a:lnTo>
                <a:lnTo>
                  <a:pt x="1613035" y="2677255"/>
                </a:lnTo>
                <a:lnTo>
                  <a:pt x="1624682" y="2722854"/>
                </a:lnTo>
                <a:lnTo>
                  <a:pt x="1635849" y="2768400"/>
                </a:lnTo>
                <a:lnTo>
                  <a:pt x="1646538" y="2813892"/>
                </a:lnTo>
                <a:lnTo>
                  <a:pt x="1656751" y="2859325"/>
                </a:lnTo>
                <a:lnTo>
                  <a:pt x="1666489" y="2904697"/>
                </a:lnTo>
                <a:lnTo>
                  <a:pt x="1675756" y="2950005"/>
                </a:lnTo>
                <a:lnTo>
                  <a:pt x="1684553" y="2995247"/>
                </a:lnTo>
                <a:lnTo>
                  <a:pt x="1692883" y="3040418"/>
                </a:lnTo>
                <a:lnTo>
                  <a:pt x="1700747" y="3085517"/>
                </a:lnTo>
                <a:lnTo>
                  <a:pt x="1708147" y="3130540"/>
                </a:lnTo>
                <a:lnTo>
                  <a:pt x="1715086" y="3175484"/>
                </a:lnTo>
                <a:lnTo>
                  <a:pt x="1721566" y="3220347"/>
                </a:lnTo>
                <a:lnTo>
                  <a:pt x="1727589" y="3265126"/>
                </a:lnTo>
                <a:lnTo>
                  <a:pt x="1733157" y="3309817"/>
                </a:lnTo>
                <a:lnTo>
                  <a:pt x="1738272" y="3354417"/>
                </a:lnTo>
                <a:lnTo>
                  <a:pt x="1742936" y="3398925"/>
                </a:lnTo>
                <a:lnTo>
                  <a:pt x="1747151" y="3443336"/>
                </a:lnTo>
                <a:lnTo>
                  <a:pt x="1750920" y="3487648"/>
                </a:lnTo>
                <a:lnTo>
                  <a:pt x="1754244" y="3531858"/>
                </a:lnTo>
                <a:lnTo>
                  <a:pt x="1757125" y="3575963"/>
                </a:lnTo>
                <a:lnTo>
                  <a:pt x="1759567" y="3619960"/>
                </a:lnTo>
                <a:lnTo>
                  <a:pt x="1761570" y="3663846"/>
                </a:lnTo>
                <a:lnTo>
                  <a:pt x="1763137" y="3707618"/>
                </a:lnTo>
                <a:lnTo>
                  <a:pt x="1764271" y="3751274"/>
                </a:lnTo>
                <a:lnTo>
                  <a:pt x="1764972" y="3794810"/>
                </a:lnTo>
                <a:lnTo>
                  <a:pt x="1765244" y="3838223"/>
                </a:lnTo>
                <a:lnTo>
                  <a:pt x="1765087" y="3881511"/>
                </a:lnTo>
                <a:lnTo>
                  <a:pt x="1764506" y="3924670"/>
                </a:lnTo>
                <a:lnTo>
                  <a:pt x="1763501" y="3967698"/>
                </a:lnTo>
                <a:lnTo>
                  <a:pt x="1762074" y="4010592"/>
                </a:lnTo>
                <a:lnTo>
                  <a:pt x="1760228" y="4053348"/>
                </a:lnTo>
                <a:lnTo>
                  <a:pt x="1757966" y="4095964"/>
                </a:lnTo>
                <a:lnTo>
                  <a:pt x="1755288" y="4138437"/>
                </a:lnTo>
                <a:lnTo>
                  <a:pt x="1752197" y="4180764"/>
                </a:lnTo>
                <a:lnTo>
                  <a:pt x="1748695" y="4222942"/>
                </a:lnTo>
                <a:lnTo>
                  <a:pt x="1744785" y="4264969"/>
                </a:lnTo>
                <a:lnTo>
                  <a:pt x="1740468" y="4306840"/>
                </a:lnTo>
                <a:lnTo>
                  <a:pt x="1735746" y="4348553"/>
                </a:lnTo>
                <a:lnTo>
                  <a:pt x="1730622" y="4390106"/>
                </a:lnTo>
                <a:lnTo>
                  <a:pt x="1725098" y="4431495"/>
                </a:lnTo>
                <a:lnTo>
                  <a:pt x="1719175" y="4472718"/>
                </a:lnTo>
                <a:lnTo>
                  <a:pt x="1712857" y="4513771"/>
                </a:lnTo>
                <a:lnTo>
                  <a:pt x="1706144" y="4554651"/>
                </a:lnTo>
                <a:lnTo>
                  <a:pt x="1699040" y="4595357"/>
                </a:lnTo>
                <a:lnTo>
                  <a:pt x="1691545" y="4635884"/>
                </a:lnTo>
                <a:lnTo>
                  <a:pt x="1683664" y="4676229"/>
                </a:lnTo>
                <a:lnTo>
                  <a:pt x="1675396" y="4716391"/>
                </a:lnTo>
                <a:lnTo>
                  <a:pt x="1666745" y="4756365"/>
                </a:lnTo>
                <a:lnTo>
                  <a:pt x="1657713" y="4796150"/>
                </a:lnTo>
                <a:lnTo>
                  <a:pt x="1648301" y="4835741"/>
                </a:lnTo>
                <a:lnTo>
                  <a:pt x="1638512" y="4875137"/>
                </a:lnTo>
                <a:lnTo>
                  <a:pt x="1628349" y="4914333"/>
                </a:lnTo>
                <a:lnTo>
                  <a:pt x="1617812" y="4953328"/>
                </a:lnTo>
                <a:lnTo>
                  <a:pt x="1606904" y="4992119"/>
                </a:lnTo>
                <a:lnTo>
                  <a:pt x="1595628" y="5030701"/>
                </a:lnTo>
                <a:lnTo>
                  <a:pt x="1583985" y="5069073"/>
                </a:lnTo>
                <a:lnTo>
                  <a:pt x="1571977" y="5107232"/>
                </a:lnTo>
                <a:lnTo>
                  <a:pt x="1559607" y="5145174"/>
                </a:lnTo>
                <a:lnTo>
                  <a:pt x="1546877" y="5182897"/>
                </a:lnTo>
                <a:lnTo>
                  <a:pt x="1533789" y="5220398"/>
                </a:lnTo>
                <a:lnTo>
                  <a:pt x="1520344" y="5257673"/>
                </a:lnTo>
                <a:lnTo>
                  <a:pt x="1506545" y="5294720"/>
                </a:lnTo>
                <a:lnTo>
                  <a:pt x="1492395" y="5331536"/>
                </a:lnTo>
                <a:lnTo>
                  <a:pt x="1477895" y="5368119"/>
                </a:lnTo>
                <a:lnTo>
                  <a:pt x="1463047" y="5404464"/>
                </a:lnTo>
                <a:lnTo>
                  <a:pt x="1447853" y="5440569"/>
                </a:lnTo>
                <a:lnTo>
                  <a:pt x="1432316" y="5476432"/>
                </a:lnTo>
                <a:lnTo>
                  <a:pt x="1416438" y="5512048"/>
                </a:lnTo>
                <a:lnTo>
                  <a:pt x="1400220" y="5547416"/>
                </a:lnTo>
                <a:lnTo>
                  <a:pt x="1383665" y="5582533"/>
                </a:lnTo>
                <a:lnTo>
                  <a:pt x="1366775" y="5617395"/>
                </a:lnTo>
                <a:lnTo>
                  <a:pt x="1349552" y="5651999"/>
                </a:lnTo>
                <a:lnTo>
                  <a:pt x="1331998" y="5686344"/>
                </a:lnTo>
                <a:lnTo>
                  <a:pt x="1314116" y="5720424"/>
                </a:lnTo>
                <a:lnTo>
                  <a:pt x="1295907" y="5754239"/>
                </a:lnTo>
                <a:lnTo>
                  <a:pt x="1277373" y="5787784"/>
                </a:lnTo>
                <a:lnTo>
                  <a:pt x="1258517" y="5821058"/>
                </a:lnTo>
                <a:lnTo>
                  <a:pt x="1239340" y="5854056"/>
                </a:lnTo>
                <a:lnTo>
                  <a:pt x="1200035" y="5919215"/>
                </a:lnTo>
                <a:lnTo>
                  <a:pt x="1159473" y="5983239"/>
                </a:lnTo>
                <a:lnTo>
                  <a:pt x="1117672" y="6046104"/>
                </a:lnTo>
                <a:lnTo>
                  <a:pt x="1074649" y="6107787"/>
                </a:lnTo>
                <a:lnTo>
                  <a:pt x="1030420" y="6168264"/>
                </a:lnTo>
                <a:lnTo>
                  <a:pt x="985002" y="6227512"/>
                </a:lnTo>
                <a:lnTo>
                  <a:pt x="938413" y="6285508"/>
                </a:lnTo>
                <a:lnTo>
                  <a:pt x="890668" y="6342227"/>
                </a:lnTo>
                <a:lnTo>
                  <a:pt x="841786" y="6397646"/>
                </a:lnTo>
                <a:lnTo>
                  <a:pt x="791781" y="6451743"/>
                </a:lnTo>
                <a:lnTo>
                  <a:pt x="740673" y="6504493"/>
                </a:lnTo>
                <a:lnTo>
                  <a:pt x="688476" y="6555873"/>
                </a:lnTo>
                <a:lnTo>
                  <a:pt x="635209" y="6605859"/>
                </a:lnTo>
                <a:lnTo>
                  <a:pt x="580888" y="6654429"/>
                </a:lnTo>
                <a:lnTo>
                  <a:pt x="525529" y="6701559"/>
                </a:lnTo>
                <a:lnTo>
                  <a:pt x="469150" y="6747224"/>
                </a:lnTo>
                <a:lnTo>
                  <a:pt x="411768" y="6791403"/>
                </a:lnTo>
                <a:lnTo>
                  <a:pt x="353399" y="6834071"/>
                </a:lnTo>
                <a:lnTo>
                  <a:pt x="323850" y="6854831"/>
                </a:lnTo>
                <a:lnTo>
                  <a:pt x="3038475" y="6857999"/>
                </a:lnTo>
                <a:lnTo>
                  <a:pt x="3038475" y="14224"/>
                </a:lnTo>
                <a:lnTo>
                  <a:pt x="0" y="0"/>
                </a:lnTo>
                <a:close/>
              </a:path>
            </a:pathLst>
          </a:custGeom>
          <a:solidFill>
            <a:srgbClr val="585858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3235451"/>
            <a:ext cx="1860804" cy="102717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06067" y="3364991"/>
            <a:ext cx="1700783" cy="813816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74035" y="3493007"/>
            <a:ext cx="495300" cy="600456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36520" y="3364991"/>
            <a:ext cx="2420111" cy="813816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72584" y="3364991"/>
            <a:ext cx="2785871" cy="813816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964680" y="3364991"/>
            <a:ext cx="1392935" cy="813816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3816095"/>
            <a:ext cx="1373124" cy="804671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73836" y="3816095"/>
            <a:ext cx="1979676" cy="804671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4242815"/>
            <a:ext cx="3148584" cy="804672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4669535"/>
            <a:ext cx="2299716" cy="804672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815083" y="4669535"/>
            <a:ext cx="1421892" cy="804672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4249" y="3513073"/>
            <a:ext cx="1372501" cy="319658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22325" y="3558539"/>
            <a:ext cx="134493" cy="101981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269111" y="3557015"/>
            <a:ext cx="122809" cy="110871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83425" y="3550284"/>
            <a:ext cx="162407" cy="245490"/>
          </a:xfrm>
          <a:prstGeom prst="rect">
            <a:avLst/>
          </a:prstGeom>
        </p:spPr>
      </p:pic>
      <p:sp>
        <p:nvSpPr>
          <p:cNvPr id="36" name="bg object 36"/>
          <p:cNvSpPr/>
          <p:nvPr/>
        </p:nvSpPr>
        <p:spPr>
          <a:xfrm>
            <a:off x="64249" y="3513073"/>
            <a:ext cx="1372870" cy="320040"/>
          </a:xfrm>
          <a:custGeom>
            <a:avLst/>
            <a:gdLst/>
            <a:ahLst/>
            <a:cxnLst/>
            <a:rect l="l" t="t" r="r" b="b"/>
            <a:pathLst>
              <a:path w="1372870" h="320039">
                <a:moveTo>
                  <a:pt x="1160449" y="6096"/>
                </a:moveTo>
                <a:lnTo>
                  <a:pt x="1270901" y="6096"/>
                </a:lnTo>
                <a:lnTo>
                  <a:pt x="1295120" y="7862"/>
                </a:lnTo>
                <a:lnTo>
                  <a:pt x="1333463" y="22062"/>
                </a:lnTo>
                <a:lnTo>
                  <a:pt x="1366294" y="64912"/>
                </a:lnTo>
                <a:lnTo>
                  <a:pt x="1372501" y="99187"/>
                </a:lnTo>
                <a:lnTo>
                  <a:pt x="1370811" y="118447"/>
                </a:lnTo>
                <a:lnTo>
                  <a:pt x="1345450" y="165988"/>
                </a:lnTo>
                <a:lnTo>
                  <a:pt x="1295551" y="190867"/>
                </a:lnTo>
                <a:lnTo>
                  <a:pt x="1274838" y="192531"/>
                </a:lnTo>
                <a:lnTo>
                  <a:pt x="1207147" y="192531"/>
                </a:lnTo>
                <a:lnTo>
                  <a:pt x="1207147" y="313689"/>
                </a:lnTo>
                <a:lnTo>
                  <a:pt x="1160449" y="313689"/>
                </a:lnTo>
                <a:lnTo>
                  <a:pt x="1160449" y="6096"/>
                </a:lnTo>
                <a:close/>
              </a:path>
              <a:path w="1372870" h="320039">
                <a:moveTo>
                  <a:pt x="876871" y="6096"/>
                </a:moveTo>
                <a:lnTo>
                  <a:pt x="923531" y="6096"/>
                </a:lnTo>
                <a:lnTo>
                  <a:pt x="923531" y="205612"/>
                </a:lnTo>
                <a:lnTo>
                  <a:pt x="923993" y="221184"/>
                </a:lnTo>
                <a:lnTo>
                  <a:pt x="935108" y="258419"/>
                </a:lnTo>
                <a:lnTo>
                  <a:pt x="969254" y="276399"/>
                </a:lnTo>
                <a:lnTo>
                  <a:pt x="985850" y="278002"/>
                </a:lnTo>
                <a:lnTo>
                  <a:pt x="1001225" y="276953"/>
                </a:lnTo>
                <a:lnTo>
                  <a:pt x="1042535" y="251350"/>
                </a:lnTo>
                <a:lnTo>
                  <a:pt x="1051890" y="205612"/>
                </a:lnTo>
                <a:lnTo>
                  <a:pt x="1051890" y="6096"/>
                </a:lnTo>
                <a:lnTo>
                  <a:pt x="1092073" y="6096"/>
                </a:lnTo>
                <a:lnTo>
                  <a:pt x="1092073" y="205612"/>
                </a:lnTo>
                <a:lnTo>
                  <a:pt x="1090184" y="233785"/>
                </a:lnTo>
                <a:lnTo>
                  <a:pt x="1075072" y="277461"/>
                </a:lnTo>
                <a:lnTo>
                  <a:pt x="1045592" y="304657"/>
                </a:lnTo>
                <a:lnTo>
                  <a:pt x="1006248" y="317992"/>
                </a:lnTo>
                <a:lnTo>
                  <a:pt x="983157" y="319658"/>
                </a:lnTo>
                <a:lnTo>
                  <a:pt x="957933" y="317942"/>
                </a:lnTo>
                <a:lnTo>
                  <a:pt x="917881" y="304174"/>
                </a:lnTo>
                <a:lnTo>
                  <a:pt x="891600" y="276407"/>
                </a:lnTo>
                <a:lnTo>
                  <a:pt x="878507" y="233164"/>
                </a:lnTo>
                <a:lnTo>
                  <a:pt x="876871" y="205612"/>
                </a:lnTo>
                <a:lnTo>
                  <a:pt x="876871" y="6096"/>
                </a:lnTo>
                <a:close/>
              </a:path>
              <a:path w="1372870" h="320039">
                <a:moveTo>
                  <a:pt x="316153" y="6096"/>
                </a:moveTo>
                <a:lnTo>
                  <a:pt x="438238" y="6096"/>
                </a:lnTo>
                <a:lnTo>
                  <a:pt x="461653" y="7812"/>
                </a:lnTo>
                <a:lnTo>
                  <a:pt x="498839" y="21580"/>
                </a:lnTo>
                <a:lnTo>
                  <a:pt x="530858" y="62531"/>
                </a:lnTo>
                <a:lnTo>
                  <a:pt x="536943" y="93980"/>
                </a:lnTo>
                <a:lnTo>
                  <a:pt x="536088" y="106358"/>
                </a:lnTo>
                <a:lnTo>
                  <a:pt x="515523" y="152806"/>
                </a:lnTo>
                <a:lnTo>
                  <a:pt x="481355" y="173862"/>
                </a:lnTo>
                <a:lnTo>
                  <a:pt x="540067" y="313689"/>
                </a:lnTo>
                <a:lnTo>
                  <a:pt x="493153" y="313689"/>
                </a:lnTo>
                <a:lnTo>
                  <a:pt x="438213" y="184403"/>
                </a:lnTo>
                <a:lnTo>
                  <a:pt x="360362" y="184403"/>
                </a:lnTo>
                <a:lnTo>
                  <a:pt x="360362" y="313689"/>
                </a:lnTo>
                <a:lnTo>
                  <a:pt x="316153" y="313689"/>
                </a:lnTo>
                <a:lnTo>
                  <a:pt x="316153" y="6096"/>
                </a:lnTo>
                <a:close/>
              </a:path>
              <a:path w="1372870" h="320039">
                <a:moveTo>
                  <a:pt x="700595" y="0"/>
                </a:moveTo>
                <a:lnTo>
                  <a:pt x="752579" y="11239"/>
                </a:lnTo>
                <a:lnTo>
                  <a:pt x="793038" y="44958"/>
                </a:lnTo>
                <a:lnTo>
                  <a:pt x="819070" y="95646"/>
                </a:lnTo>
                <a:lnTo>
                  <a:pt x="827747" y="157480"/>
                </a:lnTo>
                <a:lnTo>
                  <a:pt x="825645" y="188864"/>
                </a:lnTo>
                <a:lnTo>
                  <a:pt x="808829" y="245633"/>
                </a:lnTo>
                <a:lnTo>
                  <a:pt x="775602" y="292334"/>
                </a:lnTo>
                <a:lnTo>
                  <a:pt x="728292" y="316630"/>
                </a:lnTo>
                <a:lnTo>
                  <a:pt x="699503" y="319658"/>
                </a:lnTo>
                <a:lnTo>
                  <a:pt x="671204" y="316775"/>
                </a:lnTo>
                <a:lnTo>
                  <a:pt x="624602" y="293673"/>
                </a:lnTo>
                <a:lnTo>
                  <a:pt x="591738" y="249096"/>
                </a:lnTo>
                <a:lnTo>
                  <a:pt x="575103" y="192760"/>
                </a:lnTo>
                <a:lnTo>
                  <a:pt x="573024" y="160781"/>
                </a:lnTo>
                <a:lnTo>
                  <a:pt x="575205" y="127587"/>
                </a:lnTo>
                <a:lnTo>
                  <a:pt x="592649" y="70056"/>
                </a:lnTo>
                <a:lnTo>
                  <a:pt x="626784" y="25717"/>
                </a:lnTo>
                <a:lnTo>
                  <a:pt x="673127" y="2857"/>
                </a:lnTo>
                <a:lnTo>
                  <a:pt x="700595" y="0"/>
                </a:lnTo>
                <a:close/>
              </a:path>
              <a:path w="1372870" h="320039">
                <a:moveTo>
                  <a:pt x="133845" y="0"/>
                </a:moveTo>
                <a:lnTo>
                  <a:pt x="173138" y="5903"/>
                </a:lnTo>
                <a:lnTo>
                  <a:pt x="204968" y="23606"/>
                </a:lnTo>
                <a:lnTo>
                  <a:pt x="229335" y="53095"/>
                </a:lnTo>
                <a:lnTo>
                  <a:pt x="246240" y="94361"/>
                </a:lnTo>
                <a:lnTo>
                  <a:pt x="202666" y="104012"/>
                </a:lnTo>
                <a:lnTo>
                  <a:pt x="197799" y="87796"/>
                </a:lnTo>
                <a:lnTo>
                  <a:pt x="191501" y="74199"/>
                </a:lnTo>
                <a:lnTo>
                  <a:pt x="153925" y="44180"/>
                </a:lnTo>
                <a:lnTo>
                  <a:pt x="131381" y="40639"/>
                </a:lnTo>
                <a:lnTo>
                  <a:pt x="111976" y="42779"/>
                </a:lnTo>
                <a:lnTo>
                  <a:pt x="69837" y="74675"/>
                </a:lnTo>
                <a:lnTo>
                  <a:pt x="54796" y="113426"/>
                </a:lnTo>
                <a:lnTo>
                  <a:pt x="49782" y="161417"/>
                </a:lnTo>
                <a:lnTo>
                  <a:pt x="51182" y="188204"/>
                </a:lnTo>
                <a:lnTo>
                  <a:pt x="62377" y="232157"/>
                </a:lnTo>
                <a:lnTo>
                  <a:pt x="98493" y="272621"/>
                </a:lnTo>
                <a:lnTo>
                  <a:pt x="132689" y="280415"/>
                </a:lnTo>
                <a:lnTo>
                  <a:pt x="146907" y="279197"/>
                </a:lnTo>
                <a:lnTo>
                  <a:pt x="182194" y="260731"/>
                </a:lnTo>
                <a:lnTo>
                  <a:pt x="200780" y="222726"/>
                </a:lnTo>
                <a:lnTo>
                  <a:pt x="202018" y="206248"/>
                </a:lnTo>
                <a:lnTo>
                  <a:pt x="202018" y="201802"/>
                </a:lnTo>
                <a:lnTo>
                  <a:pt x="201942" y="197865"/>
                </a:lnTo>
                <a:lnTo>
                  <a:pt x="201777" y="194437"/>
                </a:lnTo>
                <a:lnTo>
                  <a:pt x="127469" y="194437"/>
                </a:lnTo>
                <a:lnTo>
                  <a:pt x="127469" y="154305"/>
                </a:lnTo>
                <a:lnTo>
                  <a:pt x="249364" y="154305"/>
                </a:lnTo>
                <a:lnTo>
                  <a:pt x="249364" y="317753"/>
                </a:lnTo>
                <a:lnTo>
                  <a:pt x="218160" y="317753"/>
                </a:lnTo>
                <a:lnTo>
                  <a:pt x="209550" y="280288"/>
                </a:lnTo>
                <a:lnTo>
                  <a:pt x="195779" y="297531"/>
                </a:lnTo>
                <a:lnTo>
                  <a:pt x="177801" y="309832"/>
                </a:lnTo>
                <a:lnTo>
                  <a:pt x="155616" y="317204"/>
                </a:lnTo>
                <a:lnTo>
                  <a:pt x="129222" y="319658"/>
                </a:lnTo>
                <a:lnTo>
                  <a:pt x="100226" y="316799"/>
                </a:lnTo>
                <a:lnTo>
                  <a:pt x="52562" y="293887"/>
                </a:lnTo>
                <a:lnTo>
                  <a:pt x="19065" y="249719"/>
                </a:lnTo>
                <a:lnTo>
                  <a:pt x="2118" y="194248"/>
                </a:lnTo>
                <a:lnTo>
                  <a:pt x="0" y="162940"/>
                </a:lnTo>
                <a:lnTo>
                  <a:pt x="2247" y="129676"/>
                </a:lnTo>
                <a:lnTo>
                  <a:pt x="20226" y="71626"/>
                </a:lnTo>
                <a:lnTo>
                  <a:pt x="55559" y="26360"/>
                </a:lnTo>
                <a:lnTo>
                  <a:pt x="104503" y="2928"/>
                </a:lnTo>
                <a:lnTo>
                  <a:pt x="133845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7" name="bg object 3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82038" y="3587876"/>
            <a:ext cx="1164590" cy="238887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1582038" y="3587876"/>
            <a:ext cx="1164590" cy="239395"/>
          </a:xfrm>
          <a:custGeom>
            <a:avLst/>
            <a:gdLst/>
            <a:ahLst/>
            <a:cxnLst/>
            <a:rect l="l" t="t" r="r" b="b"/>
            <a:pathLst>
              <a:path w="1164589" h="239395">
                <a:moveTo>
                  <a:pt x="436499" y="37718"/>
                </a:moveTo>
                <a:lnTo>
                  <a:pt x="404241" y="142367"/>
                </a:lnTo>
                <a:lnTo>
                  <a:pt x="469138" y="142367"/>
                </a:lnTo>
                <a:lnTo>
                  <a:pt x="436499" y="37718"/>
                </a:lnTo>
                <a:close/>
              </a:path>
              <a:path w="1164589" h="239395">
                <a:moveTo>
                  <a:pt x="1025017" y="32385"/>
                </a:moveTo>
                <a:lnTo>
                  <a:pt x="1025017" y="107950"/>
                </a:lnTo>
                <a:lnTo>
                  <a:pt x="1081913" y="107950"/>
                </a:lnTo>
                <a:lnTo>
                  <a:pt x="1119800" y="90247"/>
                </a:lnTo>
                <a:lnTo>
                  <a:pt x="1125855" y="67691"/>
                </a:lnTo>
                <a:lnTo>
                  <a:pt x="1125142" y="59836"/>
                </a:lnTo>
                <a:lnTo>
                  <a:pt x="1093924" y="32958"/>
                </a:lnTo>
                <a:lnTo>
                  <a:pt x="1085469" y="32385"/>
                </a:lnTo>
                <a:lnTo>
                  <a:pt x="1025017" y="32385"/>
                </a:lnTo>
                <a:close/>
              </a:path>
              <a:path w="1164589" h="239395">
                <a:moveTo>
                  <a:pt x="600202" y="31115"/>
                </a:moveTo>
                <a:lnTo>
                  <a:pt x="600202" y="207391"/>
                </a:lnTo>
                <a:lnTo>
                  <a:pt x="643509" y="207391"/>
                </a:lnTo>
                <a:lnTo>
                  <a:pt x="687300" y="193460"/>
                </a:lnTo>
                <a:lnTo>
                  <a:pt x="711501" y="153828"/>
                </a:lnTo>
                <a:lnTo>
                  <a:pt x="716153" y="116840"/>
                </a:lnTo>
                <a:lnTo>
                  <a:pt x="715055" y="100623"/>
                </a:lnTo>
                <a:lnTo>
                  <a:pt x="698500" y="57404"/>
                </a:lnTo>
                <a:lnTo>
                  <a:pt x="660959" y="32758"/>
                </a:lnTo>
                <a:lnTo>
                  <a:pt x="643509" y="31115"/>
                </a:lnTo>
                <a:lnTo>
                  <a:pt x="600202" y="31115"/>
                </a:lnTo>
                <a:close/>
              </a:path>
              <a:path w="1164589" h="239395">
                <a:moveTo>
                  <a:pt x="990600" y="0"/>
                </a:moveTo>
                <a:lnTo>
                  <a:pt x="1085469" y="0"/>
                </a:lnTo>
                <a:lnTo>
                  <a:pt x="1103659" y="1333"/>
                </a:lnTo>
                <a:lnTo>
                  <a:pt x="1143254" y="21336"/>
                </a:lnTo>
                <a:lnTo>
                  <a:pt x="1160988" y="55768"/>
                </a:lnTo>
                <a:lnTo>
                  <a:pt x="1162177" y="68199"/>
                </a:lnTo>
                <a:lnTo>
                  <a:pt x="1161510" y="77839"/>
                </a:lnTo>
                <a:lnTo>
                  <a:pt x="1145482" y="113978"/>
                </a:lnTo>
                <a:lnTo>
                  <a:pt x="1118997" y="130302"/>
                </a:lnTo>
                <a:lnTo>
                  <a:pt x="1164590" y="238887"/>
                </a:lnTo>
                <a:lnTo>
                  <a:pt x="1128141" y="238887"/>
                </a:lnTo>
                <a:lnTo>
                  <a:pt x="1085469" y="138556"/>
                </a:lnTo>
                <a:lnTo>
                  <a:pt x="1025017" y="138556"/>
                </a:lnTo>
                <a:lnTo>
                  <a:pt x="1025017" y="238887"/>
                </a:lnTo>
                <a:lnTo>
                  <a:pt x="990600" y="238887"/>
                </a:lnTo>
                <a:lnTo>
                  <a:pt x="990600" y="0"/>
                </a:lnTo>
                <a:close/>
              </a:path>
              <a:path w="1164589" h="239395">
                <a:moveTo>
                  <a:pt x="795528" y="0"/>
                </a:moveTo>
                <a:lnTo>
                  <a:pt x="949325" y="0"/>
                </a:lnTo>
                <a:lnTo>
                  <a:pt x="949325" y="32385"/>
                </a:lnTo>
                <a:lnTo>
                  <a:pt x="831850" y="32385"/>
                </a:lnTo>
                <a:lnTo>
                  <a:pt x="831850" y="99314"/>
                </a:lnTo>
                <a:lnTo>
                  <a:pt x="925068" y="99314"/>
                </a:lnTo>
                <a:lnTo>
                  <a:pt x="925068" y="129793"/>
                </a:lnTo>
                <a:lnTo>
                  <a:pt x="831850" y="129793"/>
                </a:lnTo>
                <a:lnTo>
                  <a:pt x="831850" y="206502"/>
                </a:lnTo>
                <a:lnTo>
                  <a:pt x="952627" y="206502"/>
                </a:lnTo>
                <a:lnTo>
                  <a:pt x="952627" y="238887"/>
                </a:lnTo>
                <a:lnTo>
                  <a:pt x="795528" y="238887"/>
                </a:lnTo>
                <a:lnTo>
                  <a:pt x="795528" y="0"/>
                </a:lnTo>
                <a:close/>
              </a:path>
              <a:path w="1164589" h="239395">
                <a:moveTo>
                  <a:pt x="563880" y="0"/>
                </a:moveTo>
                <a:lnTo>
                  <a:pt x="645287" y="0"/>
                </a:lnTo>
                <a:lnTo>
                  <a:pt x="669293" y="2166"/>
                </a:lnTo>
                <a:lnTo>
                  <a:pt x="708830" y="19502"/>
                </a:lnTo>
                <a:lnTo>
                  <a:pt x="736816" y="52863"/>
                </a:lnTo>
                <a:lnTo>
                  <a:pt x="750964" y="94964"/>
                </a:lnTo>
                <a:lnTo>
                  <a:pt x="752729" y="118872"/>
                </a:lnTo>
                <a:lnTo>
                  <a:pt x="751012" y="143043"/>
                </a:lnTo>
                <a:lnTo>
                  <a:pt x="737244" y="185576"/>
                </a:lnTo>
                <a:lnTo>
                  <a:pt x="710408" y="219223"/>
                </a:lnTo>
                <a:lnTo>
                  <a:pt x="675217" y="236698"/>
                </a:lnTo>
                <a:lnTo>
                  <a:pt x="654812" y="238887"/>
                </a:lnTo>
                <a:lnTo>
                  <a:pt x="563880" y="238887"/>
                </a:lnTo>
                <a:lnTo>
                  <a:pt x="563880" y="0"/>
                </a:lnTo>
                <a:close/>
              </a:path>
              <a:path w="1164589" h="239395">
                <a:moveTo>
                  <a:pt x="420116" y="0"/>
                </a:moveTo>
                <a:lnTo>
                  <a:pt x="458597" y="0"/>
                </a:lnTo>
                <a:lnTo>
                  <a:pt x="535305" y="238887"/>
                </a:lnTo>
                <a:lnTo>
                  <a:pt x="499491" y="238887"/>
                </a:lnTo>
                <a:lnTo>
                  <a:pt x="476123" y="171069"/>
                </a:lnTo>
                <a:lnTo>
                  <a:pt x="395350" y="171069"/>
                </a:lnTo>
                <a:lnTo>
                  <a:pt x="374396" y="238887"/>
                </a:lnTo>
                <a:lnTo>
                  <a:pt x="343916" y="238887"/>
                </a:lnTo>
                <a:lnTo>
                  <a:pt x="420116" y="0"/>
                </a:lnTo>
                <a:close/>
              </a:path>
              <a:path w="1164589" h="239395">
                <a:moveTo>
                  <a:pt x="175260" y="0"/>
                </a:moveTo>
                <a:lnTo>
                  <a:pt x="329056" y="0"/>
                </a:lnTo>
                <a:lnTo>
                  <a:pt x="329056" y="32385"/>
                </a:lnTo>
                <a:lnTo>
                  <a:pt x="211581" y="32385"/>
                </a:lnTo>
                <a:lnTo>
                  <a:pt x="211581" y="99314"/>
                </a:lnTo>
                <a:lnTo>
                  <a:pt x="304800" y="99314"/>
                </a:lnTo>
                <a:lnTo>
                  <a:pt x="304800" y="129793"/>
                </a:lnTo>
                <a:lnTo>
                  <a:pt x="211581" y="129793"/>
                </a:lnTo>
                <a:lnTo>
                  <a:pt x="211581" y="206502"/>
                </a:lnTo>
                <a:lnTo>
                  <a:pt x="332359" y="206502"/>
                </a:lnTo>
                <a:lnTo>
                  <a:pt x="332359" y="238887"/>
                </a:lnTo>
                <a:lnTo>
                  <a:pt x="175260" y="238887"/>
                </a:lnTo>
                <a:lnTo>
                  <a:pt x="175260" y="0"/>
                </a:lnTo>
                <a:close/>
              </a:path>
              <a:path w="1164589" h="239395">
                <a:moveTo>
                  <a:pt x="0" y="0"/>
                </a:moveTo>
                <a:lnTo>
                  <a:pt x="36957" y="0"/>
                </a:lnTo>
                <a:lnTo>
                  <a:pt x="36957" y="206502"/>
                </a:lnTo>
                <a:lnTo>
                  <a:pt x="144144" y="206502"/>
                </a:lnTo>
                <a:lnTo>
                  <a:pt x="144144" y="238887"/>
                </a:lnTo>
                <a:lnTo>
                  <a:pt x="0" y="238887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9" name="bg object 3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777617" y="3794505"/>
            <a:ext cx="32384" cy="32257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777617" y="3698747"/>
            <a:ext cx="32384" cy="32384"/>
          </a:xfrm>
          <a:prstGeom prst="rect">
            <a:avLst/>
          </a:prstGeom>
        </p:spPr>
      </p:pic>
      <p:sp>
        <p:nvSpPr>
          <p:cNvPr id="41" name="bg object 41"/>
          <p:cNvSpPr/>
          <p:nvPr/>
        </p:nvSpPr>
        <p:spPr>
          <a:xfrm>
            <a:off x="2777617" y="3698747"/>
            <a:ext cx="32384" cy="128270"/>
          </a:xfrm>
          <a:custGeom>
            <a:avLst/>
            <a:gdLst/>
            <a:ahLst/>
            <a:cxnLst/>
            <a:rect l="l" t="t" r="r" b="b"/>
            <a:pathLst>
              <a:path w="32385" h="128270">
                <a:moveTo>
                  <a:pt x="0" y="95757"/>
                </a:moveTo>
                <a:lnTo>
                  <a:pt x="32384" y="95757"/>
                </a:lnTo>
                <a:lnTo>
                  <a:pt x="32384" y="128015"/>
                </a:lnTo>
                <a:lnTo>
                  <a:pt x="0" y="128015"/>
                </a:lnTo>
                <a:lnTo>
                  <a:pt x="0" y="95757"/>
                </a:lnTo>
                <a:close/>
              </a:path>
              <a:path w="32385" h="128270">
                <a:moveTo>
                  <a:pt x="0" y="0"/>
                </a:moveTo>
                <a:lnTo>
                  <a:pt x="32384" y="0"/>
                </a:lnTo>
                <a:lnTo>
                  <a:pt x="32384" y="32384"/>
                </a:lnTo>
                <a:lnTo>
                  <a:pt x="0" y="32384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2" name="bg object 4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2491" y="3587876"/>
            <a:ext cx="1885060" cy="243586"/>
          </a:xfrm>
          <a:prstGeom prst="rect">
            <a:avLst/>
          </a:prstGeom>
        </p:spPr>
      </p:pic>
      <p:sp>
        <p:nvSpPr>
          <p:cNvPr id="43" name="bg object 43"/>
          <p:cNvSpPr/>
          <p:nvPr/>
        </p:nvSpPr>
        <p:spPr>
          <a:xfrm>
            <a:off x="3680967" y="3625595"/>
            <a:ext cx="835025" cy="104775"/>
          </a:xfrm>
          <a:custGeom>
            <a:avLst/>
            <a:gdLst/>
            <a:ahLst/>
            <a:cxnLst/>
            <a:rect l="l" t="t" r="r" b="b"/>
            <a:pathLst>
              <a:path w="835025" h="104775">
                <a:moveTo>
                  <a:pt x="801878" y="0"/>
                </a:moveTo>
                <a:lnTo>
                  <a:pt x="769620" y="104647"/>
                </a:lnTo>
                <a:lnTo>
                  <a:pt x="834517" y="104647"/>
                </a:lnTo>
                <a:lnTo>
                  <a:pt x="801878" y="0"/>
                </a:lnTo>
                <a:close/>
              </a:path>
              <a:path w="835025" h="104775">
                <a:moveTo>
                  <a:pt x="32258" y="0"/>
                </a:moveTo>
                <a:lnTo>
                  <a:pt x="0" y="104647"/>
                </a:lnTo>
                <a:lnTo>
                  <a:pt x="64897" y="104647"/>
                </a:lnTo>
                <a:lnTo>
                  <a:pt x="32258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4" name="bg object 4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606416" y="3585590"/>
            <a:ext cx="193421" cy="243459"/>
          </a:xfrm>
          <a:prstGeom prst="rect">
            <a:avLst/>
          </a:prstGeom>
        </p:spPr>
      </p:pic>
      <p:sp>
        <p:nvSpPr>
          <p:cNvPr id="45" name="bg object 45"/>
          <p:cNvSpPr/>
          <p:nvPr/>
        </p:nvSpPr>
        <p:spPr>
          <a:xfrm>
            <a:off x="4390263" y="3587876"/>
            <a:ext cx="191770" cy="239395"/>
          </a:xfrm>
          <a:custGeom>
            <a:avLst/>
            <a:gdLst/>
            <a:ahLst/>
            <a:cxnLst/>
            <a:rect l="l" t="t" r="r" b="b"/>
            <a:pathLst>
              <a:path w="191770" h="239395">
                <a:moveTo>
                  <a:pt x="76200" y="0"/>
                </a:moveTo>
                <a:lnTo>
                  <a:pt x="114681" y="0"/>
                </a:lnTo>
                <a:lnTo>
                  <a:pt x="191388" y="238887"/>
                </a:lnTo>
                <a:lnTo>
                  <a:pt x="155575" y="238887"/>
                </a:lnTo>
                <a:lnTo>
                  <a:pt x="132207" y="171069"/>
                </a:lnTo>
                <a:lnTo>
                  <a:pt x="51435" y="171069"/>
                </a:lnTo>
                <a:lnTo>
                  <a:pt x="30479" y="238887"/>
                </a:lnTo>
                <a:lnTo>
                  <a:pt x="0" y="238887"/>
                </a:lnTo>
                <a:lnTo>
                  <a:pt x="7620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6" name="bg object 4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127880" y="3585590"/>
            <a:ext cx="235712" cy="24345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838321" y="3585590"/>
            <a:ext cx="235712" cy="243459"/>
          </a:xfrm>
          <a:prstGeom prst="rect">
            <a:avLst/>
          </a:prstGeom>
        </p:spPr>
      </p:pic>
      <p:sp>
        <p:nvSpPr>
          <p:cNvPr id="48" name="bg object 48"/>
          <p:cNvSpPr/>
          <p:nvPr/>
        </p:nvSpPr>
        <p:spPr>
          <a:xfrm>
            <a:off x="3418459" y="3587876"/>
            <a:ext cx="393700" cy="239395"/>
          </a:xfrm>
          <a:custGeom>
            <a:avLst/>
            <a:gdLst/>
            <a:ahLst/>
            <a:cxnLst/>
            <a:rect l="l" t="t" r="r" b="b"/>
            <a:pathLst>
              <a:path w="393700" h="239395">
                <a:moveTo>
                  <a:pt x="278383" y="0"/>
                </a:moveTo>
                <a:lnTo>
                  <a:pt x="316864" y="0"/>
                </a:lnTo>
                <a:lnTo>
                  <a:pt x="393573" y="238887"/>
                </a:lnTo>
                <a:lnTo>
                  <a:pt x="357758" y="238887"/>
                </a:lnTo>
                <a:lnTo>
                  <a:pt x="334390" y="171069"/>
                </a:lnTo>
                <a:lnTo>
                  <a:pt x="253618" y="171069"/>
                </a:lnTo>
                <a:lnTo>
                  <a:pt x="232663" y="238887"/>
                </a:lnTo>
                <a:lnTo>
                  <a:pt x="202183" y="238887"/>
                </a:lnTo>
                <a:lnTo>
                  <a:pt x="278383" y="0"/>
                </a:lnTo>
                <a:close/>
              </a:path>
              <a:path w="393700" h="239395">
                <a:moveTo>
                  <a:pt x="0" y="0"/>
                </a:moveTo>
                <a:lnTo>
                  <a:pt x="36321" y="0"/>
                </a:lnTo>
                <a:lnTo>
                  <a:pt x="36321" y="96012"/>
                </a:lnTo>
                <a:lnTo>
                  <a:pt x="136525" y="96012"/>
                </a:lnTo>
                <a:lnTo>
                  <a:pt x="136525" y="0"/>
                </a:lnTo>
                <a:lnTo>
                  <a:pt x="172719" y="0"/>
                </a:lnTo>
                <a:lnTo>
                  <a:pt x="172719" y="238887"/>
                </a:lnTo>
                <a:lnTo>
                  <a:pt x="136525" y="238887"/>
                </a:lnTo>
                <a:lnTo>
                  <a:pt x="136525" y="128397"/>
                </a:lnTo>
                <a:lnTo>
                  <a:pt x="36321" y="128397"/>
                </a:lnTo>
                <a:lnTo>
                  <a:pt x="36321" y="238887"/>
                </a:lnTo>
                <a:lnTo>
                  <a:pt x="0" y="238887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9" name="bg object 4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196208" y="3585590"/>
            <a:ext cx="171704" cy="248158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920615" y="3583177"/>
            <a:ext cx="2205101" cy="24828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910204" y="3585590"/>
            <a:ext cx="235712" cy="243459"/>
          </a:xfrm>
          <a:prstGeom prst="rect">
            <a:avLst/>
          </a:prstGeom>
        </p:spPr>
      </p:pic>
      <p:sp>
        <p:nvSpPr>
          <p:cNvPr id="52" name="bg object 52"/>
          <p:cNvSpPr/>
          <p:nvPr/>
        </p:nvSpPr>
        <p:spPr>
          <a:xfrm>
            <a:off x="4920615" y="3583177"/>
            <a:ext cx="2205355" cy="248285"/>
          </a:xfrm>
          <a:custGeom>
            <a:avLst/>
            <a:gdLst/>
            <a:ahLst/>
            <a:cxnLst/>
            <a:rect l="l" t="t" r="r" b="b"/>
            <a:pathLst>
              <a:path w="2205354" h="248285">
                <a:moveTo>
                  <a:pt x="1846707" y="42418"/>
                </a:moveTo>
                <a:lnTo>
                  <a:pt x="1814449" y="147066"/>
                </a:lnTo>
                <a:lnTo>
                  <a:pt x="1879345" y="147066"/>
                </a:lnTo>
                <a:lnTo>
                  <a:pt x="1846707" y="42418"/>
                </a:lnTo>
                <a:close/>
              </a:path>
              <a:path w="2205354" h="248285">
                <a:moveTo>
                  <a:pt x="680847" y="42418"/>
                </a:moveTo>
                <a:lnTo>
                  <a:pt x="648588" y="147066"/>
                </a:lnTo>
                <a:lnTo>
                  <a:pt x="713486" y="147066"/>
                </a:lnTo>
                <a:lnTo>
                  <a:pt x="680847" y="42418"/>
                </a:lnTo>
                <a:close/>
              </a:path>
              <a:path w="2205354" h="248285">
                <a:moveTo>
                  <a:pt x="488823" y="42418"/>
                </a:moveTo>
                <a:lnTo>
                  <a:pt x="456564" y="147066"/>
                </a:lnTo>
                <a:lnTo>
                  <a:pt x="521462" y="147066"/>
                </a:lnTo>
                <a:lnTo>
                  <a:pt x="488823" y="42418"/>
                </a:lnTo>
                <a:close/>
              </a:path>
              <a:path w="2205354" h="248285">
                <a:moveTo>
                  <a:pt x="92583" y="42418"/>
                </a:moveTo>
                <a:lnTo>
                  <a:pt x="60325" y="147066"/>
                </a:lnTo>
                <a:lnTo>
                  <a:pt x="125222" y="147066"/>
                </a:lnTo>
                <a:lnTo>
                  <a:pt x="92583" y="42418"/>
                </a:lnTo>
                <a:close/>
              </a:path>
              <a:path w="2205354" h="248285">
                <a:moveTo>
                  <a:pt x="843026" y="35814"/>
                </a:moveTo>
                <a:lnTo>
                  <a:pt x="843026" y="212090"/>
                </a:lnTo>
                <a:lnTo>
                  <a:pt x="886333" y="212090"/>
                </a:lnTo>
                <a:lnTo>
                  <a:pt x="930124" y="198159"/>
                </a:lnTo>
                <a:lnTo>
                  <a:pt x="954325" y="158527"/>
                </a:lnTo>
                <a:lnTo>
                  <a:pt x="958976" y="121539"/>
                </a:lnTo>
                <a:lnTo>
                  <a:pt x="957879" y="105322"/>
                </a:lnTo>
                <a:lnTo>
                  <a:pt x="941324" y="62103"/>
                </a:lnTo>
                <a:lnTo>
                  <a:pt x="903783" y="37457"/>
                </a:lnTo>
                <a:lnTo>
                  <a:pt x="886333" y="35814"/>
                </a:lnTo>
                <a:lnTo>
                  <a:pt x="843026" y="35814"/>
                </a:lnTo>
                <a:close/>
              </a:path>
              <a:path w="2205354" h="248285">
                <a:moveTo>
                  <a:pt x="1410462" y="30607"/>
                </a:moveTo>
                <a:lnTo>
                  <a:pt x="1375064" y="45126"/>
                </a:lnTo>
                <a:lnTo>
                  <a:pt x="1353502" y="86487"/>
                </a:lnTo>
                <a:lnTo>
                  <a:pt x="1349375" y="124968"/>
                </a:lnTo>
                <a:lnTo>
                  <a:pt x="1350422" y="144825"/>
                </a:lnTo>
                <a:lnTo>
                  <a:pt x="1366139" y="192278"/>
                </a:lnTo>
                <a:lnTo>
                  <a:pt x="1397464" y="216209"/>
                </a:lnTo>
                <a:lnTo>
                  <a:pt x="1410589" y="217805"/>
                </a:lnTo>
                <a:lnTo>
                  <a:pt x="1424114" y="216140"/>
                </a:lnTo>
                <a:lnTo>
                  <a:pt x="1455547" y="191262"/>
                </a:lnTo>
                <a:lnTo>
                  <a:pt x="1470906" y="142380"/>
                </a:lnTo>
                <a:lnTo>
                  <a:pt x="1471930" y="122047"/>
                </a:lnTo>
                <a:lnTo>
                  <a:pt x="1470860" y="101471"/>
                </a:lnTo>
                <a:lnTo>
                  <a:pt x="1454912" y="54483"/>
                </a:lnTo>
                <a:lnTo>
                  <a:pt x="1423533" y="32105"/>
                </a:lnTo>
                <a:lnTo>
                  <a:pt x="1410462" y="30607"/>
                </a:lnTo>
                <a:close/>
              </a:path>
              <a:path w="2205354" h="248285">
                <a:moveTo>
                  <a:pt x="2060956" y="4699"/>
                </a:moveTo>
                <a:lnTo>
                  <a:pt x="2097913" y="4699"/>
                </a:lnTo>
                <a:lnTo>
                  <a:pt x="2097913" y="211201"/>
                </a:lnTo>
                <a:lnTo>
                  <a:pt x="2205101" y="211201"/>
                </a:lnTo>
                <a:lnTo>
                  <a:pt x="2205101" y="243586"/>
                </a:lnTo>
                <a:lnTo>
                  <a:pt x="2060956" y="243586"/>
                </a:lnTo>
                <a:lnTo>
                  <a:pt x="2060956" y="4699"/>
                </a:lnTo>
                <a:close/>
              </a:path>
              <a:path w="2205354" h="248285">
                <a:moveTo>
                  <a:pt x="1972564" y="4699"/>
                </a:moveTo>
                <a:lnTo>
                  <a:pt x="2008886" y="4699"/>
                </a:lnTo>
                <a:lnTo>
                  <a:pt x="2008886" y="243586"/>
                </a:lnTo>
                <a:lnTo>
                  <a:pt x="1972564" y="243586"/>
                </a:lnTo>
                <a:lnTo>
                  <a:pt x="1972564" y="4699"/>
                </a:lnTo>
                <a:close/>
              </a:path>
              <a:path w="2205354" h="248285">
                <a:moveTo>
                  <a:pt x="1830324" y="4699"/>
                </a:moveTo>
                <a:lnTo>
                  <a:pt x="1868805" y="4699"/>
                </a:lnTo>
                <a:lnTo>
                  <a:pt x="1945513" y="243586"/>
                </a:lnTo>
                <a:lnTo>
                  <a:pt x="1909699" y="243586"/>
                </a:lnTo>
                <a:lnTo>
                  <a:pt x="1886331" y="175768"/>
                </a:lnTo>
                <a:lnTo>
                  <a:pt x="1805559" y="175768"/>
                </a:lnTo>
                <a:lnTo>
                  <a:pt x="1784604" y="243586"/>
                </a:lnTo>
                <a:lnTo>
                  <a:pt x="1754124" y="243586"/>
                </a:lnTo>
                <a:lnTo>
                  <a:pt x="1830324" y="4699"/>
                </a:lnTo>
                <a:close/>
              </a:path>
              <a:path w="2205354" h="248285">
                <a:moveTo>
                  <a:pt x="1551939" y="4699"/>
                </a:moveTo>
                <a:lnTo>
                  <a:pt x="1588262" y="4699"/>
                </a:lnTo>
                <a:lnTo>
                  <a:pt x="1588262" y="100711"/>
                </a:lnTo>
                <a:lnTo>
                  <a:pt x="1688464" y="100711"/>
                </a:lnTo>
                <a:lnTo>
                  <a:pt x="1688464" y="4699"/>
                </a:lnTo>
                <a:lnTo>
                  <a:pt x="1724660" y="4699"/>
                </a:lnTo>
                <a:lnTo>
                  <a:pt x="1724660" y="243586"/>
                </a:lnTo>
                <a:lnTo>
                  <a:pt x="1688464" y="243586"/>
                </a:lnTo>
                <a:lnTo>
                  <a:pt x="1688464" y="133096"/>
                </a:lnTo>
                <a:lnTo>
                  <a:pt x="1588262" y="133096"/>
                </a:lnTo>
                <a:lnTo>
                  <a:pt x="1588262" y="243586"/>
                </a:lnTo>
                <a:lnTo>
                  <a:pt x="1551939" y="243586"/>
                </a:lnTo>
                <a:lnTo>
                  <a:pt x="1551939" y="4699"/>
                </a:lnTo>
                <a:close/>
              </a:path>
              <a:path w="2205354" h="248285">
                <a:moveTo>
                  <a:pt x="806704" y="4699"/>
                </a:moveTo>
                <a:lnTo>
                  <a:pt x="888111" y="4699"/>
                </a:lnTo>
                <a:lnTo>
                  <a:pt x="912117" y="6865"/>
                </a:lnTo>
                <a:lnTo>
                  <a:pt x="951654" y="24201"/>
                </a:lnTo>
                <a:lnTo>
                  <a:pt x="979640" y="57562"/>
                </a:lnTo>
                <a:lnTo>
                  <a:pt x="993788" y="99663"/>
                </a:lnTo>
                <a:lnTo>
                  <a:pt x="995552" y="123571"/>
                </a:lnTo>
                <a:lnTo>
                  <a:pt x="993836" y="147742"/>
                </a:lnTo>
                <a:lnTo>
                  <a:pt x="980068" y="190275"/>
                </a:lnTo>
                <a:lnTo>
                  <a:pt x="953232" y="223922"/>
                </a:lnTo>
                <a:lnTo>
                  <a:pt x="918041" y="241397"/>
                </a:lnTo>
                <a:lnTo>
                  <a:pt x="897636" y="243586"/>
                </a:lnTo>
                <a:lnTo>
                  <a:pt x="806704" y="243586"/>
                </a:lnTo>
                <a:lnTo>
                  <a:pt x="806704" y="4699"/>
                </a:lnTo>
                <a:close/>
              </a:path>
              <a:path w="2205354" h="248285">
                <a:moveTo>
                  <a:pt x="664463" y="4699"/>
                </a:moveTo>
                <a:lnTo>
                  <a:pt x="702945" y="4699"/>
                </a:lnTo>
                <a:lnTo>
                  <a:pt x="779652" y="243586"/>
                </a:lnTo>
                <a:lnTo>
                  <a:pt x="743838" y="243586"/>
                </a:lnTo>
                <a:lnTo>
                  <a:pt x="720471" y="175768"/>
                </a:lnTo>
                <a:lnTo>
                  <a:pt x="639699" y="175768"/>
                </a:lnTo>
                <a:lnTo>
                  <a:pt x="618744" y="243586"/>
                </a:lnTo>
                <a:lnTo>
                  <a:pt x="588263" y="243586"/>
                </a:lnTo>
                <a:lnTo>
                  <a:pt x="664463" y="4699"/>
                </a:lnTo>
                <a:close/>
              </a:path>
              <a:path w="2205354" h="248285">
                <a:moveTo>
                  <a:pt x="472439" y="4699"/>
                </a:moveTo>
                <a:lnTo>
                  <a:pt x="510921" y="4699"/>
                </a:lnTo>
                <a:lnTo>
                  <a:pt x="587629" y="243586"/>
                </a:lnTo>
                <a:lnTo>
                  <a:pt x="551814" y="243586"/>
                </a:lnTo>
                <a:lnTo>
                  <a:pt x="528447" y="175768"/>
                </a:lnTo>
                <a:lnTo>
                  <a:pt x="447675" y="175768"/>
                </a:lnTo>
                <a:lnTo>
                  <a:pt x="426720" y="243586"/>
                </a:lnTo>
                <a:lnTo>
                  <a:pt x="396239" y="243586"/>
                </a:lnTo>
                <a:lnTo>
                  <a:pt x="472439" y="4699"/>
                </a:lnTo>
                <a:close/>
              </a:path>
              <a:path w="2205354" h="248285">
                <a:moveTo>
                  <a:pt x="76200" y="4699"/>
                </a:moveTo>
                <a:lnTo>
                  <a:pt x="114681" y="4699"/>
                </a:lnTo>
                <a:lnTo>
                  <a:pt x="191388" y="243586"/>
                </a:lnTo>
                <a:lnTo>
                  <a:pt x="155575" y="243586"/>
                </a:lnTo>
                <a:lnTo>
                  <a:pt x="132207" y="175768"/>
                </a:lnTo>
                <a:lnTo>
                  <a:pt x="51435" y="175768"/>
                </a:lnTo>
                <a:lnTo>
                  <a:pt x="30480" y="243586"/>
                </a:lnTo>
                <a:lnTo>
                  <a:pt x="0" y="243586"/>
                </a:lnTo>
                <a:lnTo>
                  <a:pt x="76200" y="4699"/>
                </a:lnTo>
                <a:close/>
              </a:path>
              <a:path w="2205354" h="248285">
                <a:moveTo>
                  <a:pt x="1410843" y="0"/>
                </a:moveTo>
                <a:lnTo>
                  <a:pt x="1451149" y="8747"/>
                </a:lnTo>
                <a:lnTo>
                  <a:pt x="1482598" y="34925"/>
                </a:lnTo>
                <a:lnTo>
                  <a:pt x="1502775" y="74231"/>
                </a:lnTo>
                <a:lnTo>
                  <a:pt x="1509522" y="122301"/>
                </a:lnTo>
                <a:lnTo>
                  <a:pt x="1507898" y="146663"/>
                </a:lnTo>
                <a:lnTo>
                  <a:pt x="1494841" y="190720"/>
                </a:lnTo>
                <a:lnTo>
                  <a:pt x="1468997" y="227014"/>
                </a:lnTo>
                <a:lnTo>
                  <a:pt x="1432317" y="245925"/>
                </a:lnTo>
                <a:lnTo>
                  <a:pt x="1409954" y="248285"/>
                </a:lnTo>
                <a:lnTo>
                  <a:pt x="1387927" y="246044"/>
                </a:lnTo>
                <a:lnTo>
                  <a:pt x="1351732" y="228086"/>
                </a:lnTo>
                <a:lnTo>
                  <a:pt x="1326229" y="193438"/>
                </a:lnTo>
                <a:lnTo>
                  <a:pt x="1313275" y="149675"/>
                </a:lnTo>
                <a:lnTo>
                  <a:pt x="1311656" y="124841"/>
                </a:lnTo>
                <a:lnTo>
                  <a:pt x="1313348" y="99048"/>
                </a:lnTo>
                <a:lnTo>
                  <a:pt x="1326925" y="54367"/>
                </a:lnTo>
                <a:lnTo>
                  <a:pt x="1353478" y="19931"/>
                </a:lnTo>
                <a:lnTo>
                  <a:pt x="1389483" y="2214"/>
                </a:lnTo>
                <a:lnTo>
                  <a:pt x="1410843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3" name="bg object 5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014846" y="3580891"/>
            <a:ext cx="192404" cy="252857"/>
          </a:xfrm>
          <a:prstGeom prst="rect">
            <a:avLst/>
          </a:prstGeom>
        </p:spPr>
      </p:pic>
      <p:sp>
        <p:nvSpPr>
          <p:cNvPr id="54" name="bg object 54"/>
          <p:cNvSpPr/>
          <p:nvPr/>
        </p:nvSpPr>
        <p:spPr>
          <a:xfrm>
            <a:off x="5114925" y="3583177"/>
            <a:ext cx="187960" cy="248285"/>
          </a:xfrm>
          <a:custGeom>
            <a:avLst/>
            <a:gdLst/>
            <a:ahLst/>
            <a:cxnLst/>
            <a:rect l="l" t="t" r="r" b="b"/>
            <a:pathLst>
              <a:path w="187960" h="248285">
                <a:moveTo>
                  <a:pt x="93345" y="0"/>
                </a:moveTo>
                <a:lnTo>
                  <a:pt x="123491" y="3931"/>
                </a:lnTo>
                <a:lnTo>
                  <a:pt x="148018" y="15732"/>
                </a:lnTo>
                <a:lnTo>
                  <a:pt x="166925" y="35415"/>
                </a:lnTo>
                <a:lnTo>
                  <a:pt x="180212" y="62992"/>
                </a:lnTo>
                <a:lnTo>
                  <a:pt x="147574" y="71882"/>
                </a:lnTo>
                <a:lnTo>
                  <a:pt x="144333" y="61837"/>
                </a:lnTo>
                <a:lnTo>
                  <a:pt x="139747" y="53244"/>
                </a:lnTo>
                <a:lnTo>
                  <a:pt x="101310" y="31226"/>
                </a:lnTo>
                <a:lnTo>
                  <a:pt x="92328" y="30607"/>
                </a:lnTo>
                <a:lnTo>
                  <a:pt x="83710" y="31198"/>
                </a:lnTo>
                <a:lnTo>
                  <a:pt x="50609" y="50911"/>
                </a:lnTo>
                <a:lnTo>
                  <a:pt x="47244" y="65659"/>
                </a:lnTo>
                <a:lnTo>
                  <a:pt x="49412" y="76257"/>
                </a:lnTo>
                <a:lnTo>
                  <a:pt x="55927" y="85010"/>
                </a:lnTo>
                <a:lnTo>
                  <a:pt x="66800" y="91930"/>
                </a:lnTo>
                <a:lnTo>
                  <a:pt x="82041" y="97028"/>
                </a:lnTo>
                <a:lnTo>
                  <a:pt x="125349" y="107442"/>
                </a:lnTo>
                <a:lnTo>
                  <a:pt x="152685" y="117226"/>
                </a:lnTo>
                <a:lnTo>
                  <a:pt x="172212" y="131714"/>
                </a:lnTo>
                <a:lnTo>
                  <a:pt x="183927" y="150893"/>
                </a:lnTo>
                <a:lnTo>
                  <a:pt x="187833" y="174752"/>
                </a:lnTo>
                <a:lnTo>
                  <a:pt x="186358" y="189896"/>
                </a:lnTo>
                <a:lnTo>
                  <a:pt x="164337" y="227330"/>
                </a:lnTo>
                <a:lnTo>
                  <a:pt x="118689" y="246975"/>
                </a:lnTo>
                <a:lnTo>
                  <a:pt x="98805" y="248285"/>
                </a:lnTo>
                <a:lnTo>
                  <a:pt x="64633" y="243782"/>
                </a:lnTo>
                <a:lnTo>
                  <a:pt x="36782" y="230266"/>
                </a:lnTo>
                <a:lnTo>
                  <a:pt x="15241" y="207726"/>
                </a:lnTo>
                <a:lnTo>
                  <a:pt x="0" y="176149"/>
                </a:lnTo>
                <a:lnTo>
                  <a:pt x="32130" y="169164"/>
                </a:lnTo>
                <a:lnTo>
                  <a:pt x="42253" y="189980"/>
                </a:lnTo>
                <a:lnTo>
                  <a:pt x="56626" y="204819"/>
                </a:lnTo>
                <a:lnTo>
                  <a:pt x="75261" y="213705"/>
                </a:lnTo>
                <a:lnTo>
                  <a:pt x="98171" y="216662"/>
                </a:lnTo>
                <a:lnTo>
                  <a:pt x="110480" y="215995"/>
                </a:lnTo>
                <a:lnTo>
                  <a:pt x="147002" y="193405"/>
                </a:lnTo>
                <a:lnTo>
                  <a:pt x="150240" y="177292"/>
                </a:lnTo>
                <a:lnTo>
                  <a:pt x="150240" y="168402"/>
                </a:lnTo>
                <a:lnTo>
                  <a:pt x="117601" y="144399"/>
                </a:lnTo>
                <a:lnTo>
                  <a:pt x="71247" y="132842"/>
                </a:lnTo>
                <a:lnTo>
                  <a:pt x="62410" y="130393"/>
                </a:lnTo>
                <a:lnTo>
                  <a:pt x="24495" y="106693"/>
                </a:lnTo>
                <a:lnTo>
                  <a:pt x="11684" y="67056"/>
                </a:lnTo>
                <a:lnTo>
                  <a:pt x="13114" y="52433"/>
                </a:lnTo>
                <a:lnTo>
                  <a:pt x="34671" y="18161"/>
                </a:lnTo>
                <a:lnTo>
                  <a:pt x="76390" y="1123"/>
                </a:lnTo>
                <a:lnTo>
                  <a:pt x="93345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5" name="bg object 55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240651" y="3583177"/>
            <a:ext cx="868045" cy="298958"/>
          </a:xfrm>
          <a:prstGeom prst="rect">
            <a:avLst/>
          </a:prstGeom>
        </p:spPr>
      </p:pic>
      <p:sp>
        <p:nvSpPr>
          <p:cNvPr id="56" name="bg object 56"/>
          <p:cNvSpPr/>
          <p:nvPr/>
        </p:nvSpPr>
        <p:spPr>
          <a:xfrm>
            <a:off x="7591425" y="3618356"/>
            <a:ext cx="278765" cy="176530"/>
          </a:xfrm>
          <a:custGeom>
            <a:avLst/>
            <a:gdLst/>
            <a:ahLst/>
            <a:cxnLst/>
            <a:rect l="l" t="t" r="r" b="b"/>
            <a:pathLst>
              <a:path w="278765" h="176529">
                <a:moveTo>
                  <a:pt x="0" y="97917"/>
                </a:moveTo>
                <a:lnTo>
                  <a:pt x="0" y="176022"/>
                </a:lnTo>
                <a:lnTo>
                  <a:pt x="58420" y="176022"/>
                </a:lnTo>
                <a:lnTo>
                  <a:pt x="96240" y="160452"/>
                </a:lnTo>
                <a:lnTo>
                  <a:pt x="102616" y="139700"/>
                </a:lnTo>
                <a:lnTo>
                  <a:pt x="102616" y="132080"/>
                </a:lnTo>
                <a:lnTo>
                  <a:pt x="77517" y="100917"/>
                </a:lnTo>
                <a:lnTo>
                  <a:pt x="54228" y="97917"/>
                </a:lnTo>
                <a:lnTo>
                  <a:pt x="0" y="97917"/>
                </a:lnTo>
                <a:close/>
              </a:path>
              <a:path w="278765" h="176529">
                <a:moveTo>
                  <a:pt x="245745" y="7239"/>
                </a:moveTo>
                <a:lnTo>
                  <a:pt x="213486" y="111887"/>
                </a:lnTo>
                <a:lnTo>
                  <a:pt x="278383" y="111887"/>
                </a:lnTo>
                <a:lnTo>
                  <a:pt x="245745" y="7239"/>
                </a:lnTo>
                <a:close/>
              </a:path>
              <a:path w="278765" h="176529">
                <a:moveTo>
                  <a:pt x="0" y="0"/>
                </a:moveTo>
                <a:lnTo>
                  <a:pt x="0" y="68961"/>
                </a:lnTo>
                <a:lnTo>
                  <a:pt x="46735" y="68961"/>
                </a:lnTo>
                <a:lnTo>
                  <a:pt x="86232" y="58039"/>
                </a:lnTo>
                <a:lnTo>
                  <a:pt x="95757" y="32258"/>
                </a:lnTo>
                <a:lnTo>
                  <a:pt x="95757" y="22733"/>
                </a:lnTo>
                <a:lnTo>
                  <a:pt x="64113" y="569"/>
                </a:lnTo>
                <a:lnTo>
                  <a:pt x="54228" y="0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7" name="bg object 57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7351268" y="3611498"/>
            <a:ext cx="127126" cy="191769"/>
          </a:xfrm>
          <a:prstGeom prst="rect">
            <a:avLst/>
          </a:prstGeom>
        </p:spPr>
      </p:pic>
      <p:sp>
        <p:nvSpPr>
          <p:cNvPr id="58" name="bg object 58"/>
          <p:cNvSpPr/>
          <p:nvPr/>
        </p:nvSpPr>
        <p:spPr>
          <a:xfrm>
            <a:off x="7240651" y="3583177"/>
            <a:ext cx="868044" cy="299085"/>
          </a:xfrm>
          <a:custGeom>
            <a:avLst/>
            <a:gdLst/>
            <a:ahLst/>
            <a:cxnLst/>
            <a:rect l="l" t="t" r="r" b="b"/>
            <a:pathLst>
              <a:path w="868045" h="299085">
                <a:moveTo>
                  <a:pt x="723900" y="4699"/>
                </a:moveTo>
                <a:lnTo>
                  <a:pt x="760856" y="4699"/>
                </a:lnTo>
                <a:lnTo>
                  <a:pt x="760856" y="211201"/>
                </a:lnTo>
                <a:lnTo>
                  <a:pt x="868045" y="211201"/>
                </a:lnTo>
                <a:lnTo>
                  <a:pt x="868045" y="243586"/>
                </a:lnTo>
                <a:lnTo>
                  <a:pt x="723900" y="243586"/>
                </a:lnTo>
                <a:lnTo>
                  <a:pt x="723900" y="4699"/>
                </a:lnTo>
                <a:close/>
              </a:path>
              <a:path w="868045" h="299085">
                <a:moveTo>
                  <a:pt x="580135" y="4699"/>
                </a:moveTo>
                <a:lnTo>
                  <a:pt x="618617" y="4699"/>
                </a:lnTo>
                <a:lnTo>
                  <a:pt x="695325" y="243586"/>
                </a:lnTo>
                <a:lnTo>
                  <a:pt x="659510" y="243586"/>
                </a:lnTo>
                <a:lnTo>
                  <a:pt x="636143" y="175768"/>
                </a:lnTo>
                <a:lnTo>
                  <a:pt x="555371" y="175768"/>
                </a:lnTo>
                <a:lnTo>
                  <a:pt x="534416" y="243586"/>
                </a:lnTo>
                <a:lnTo>
                  <a:pt x="503935" y="243586"/>
                </a:lnTo>
                <a:lnTo>
                  <a:pt x="580135" y="4699"/>
                </a:lnTo>
                <a:close/>
              </a:path>
              <a:path w="868045" h="299085">
                <a:moveTo>
                  <a:pt x="315468" y="4699"/>
                </a:moveTo>
                <a:lnTo>
                  <a:pt x="410845" y="4699"/>
                </a:lnTo>
                <a:lnTo>
                  <a:pt x="427797" y="5820"/>
                </a:lnTo>
                <a:lnTo>
                  <a:pt x="464820" y="22733"/>
                </a:lnTo>
                <a:lnTo>
                  <a:pt x="482600" y="64516"/>
                </a:lnTo>
                <a:lnTo>
                  <a:pt x="480030" y="83566"/>
                </a:lnTo>
                <a:lnTo>
                  <a:pt x="472328" y="98615"/>
                </a:lnTo>
                <a:lnTo>
                  <a:pt x="459507" y="109664"/>
                </a:lnTo>
                <a:lnTo>
                  <a:pt x="441578" y="116713"/>
                </a:lnTo>
                <a:lnTo>
                  <a:pt x="452385" y="119304"/>
                </a:lnTo>
                <a:lnTo>
                  <a:pt x="482639" y="146248"/>
                </a:lnTo>
                <a:lnTo>
                  <a:pt x="489712" y="175895"/>
                </a:lnTo>
                <a:lnTo>
                  <a:pt x="488497" y="189704"/>
                </a:lnTo>
                <a:lnTo>
                  <a:pt x="470280" y="224155"/>
                </a:lnTo>
                <a:lnTo>
                  <a:pt x="429561" y="242371"/>
                </a:lnTo>
                <a:lnTo>
                  <a:pt x="410845" y="243586"/>
                </a:lnTo>
                <a:lnTo>
                  <a:pt x="315468" y="243586"/>
                </a:lnTo>
                <a:lnTo>
                  <a:pt x="315468" y="4699"/>
                </a:lnTo>
                <a:close/>
              </a:path>
              <a:path w="868045" h="299085">
                <a:moveTo>
                  <a:pt x="0" y="4699"/>
                </a:moveTo>
                <a:lnTo>
                  <a:pt x="36322" y="4699"/>
                </a:lnTo>
                <a:lnTo>
                  <a:pt x="36322" y="243586"/>
                </a:lnTo>
                <a:lnTo>
                  <a:pt x="0" y="243586"/>
                </a:lnTo>
                <a:lnTo>
                  <a:pt x="0" y="4699"/>
                </a:lnTo>
                <a:close/>
              </a:path>
              <a:path w="868045" h="299085">
                <a:moveTo>
                  <a:pt x="174117" y="0"/>
                </a:moveTo>
                <a:lnTo>
                  <a:pt x="213629" y="8461"/>
                </a:lnTo>
                <a:lnTo>
                  <a:pt x="245237" y="33782"/>
                </a:lnTo>
                <a:lnTo>
                  <a:pt x="266096" y="72802"/>
                </a:lnTo>
                <a:lnTo>
                  <a:pt x="273050" y="122301"/>
                </a:lnTo>
                <a:lnTo>
                  <a:pt x="271762" y="144301"/>
                </a:lnTo>
                <a:lnTo>
                  <a:pt x="261423" y="184255"/>
                </a:lnTo>
                <a:lnTo>
                  <a:pt x="241371" y="217777"/>
                </a:lnTo>
                <a:lnTo>
                  <a:pt x="201295" y="244602"/>
                </a:lnTo>
                <a:lnTo>
                  <a:pt x="203080" y="254529"/>
                </a:lnTo>
                <a:lnTo>
                  <a:pt x="208248" y="261635"/>
                </a:lnTo>
                <a:lnTo>
                  <a:pt x="216796" y="265908"/>
                </a:lnTo>
                <a:lnTo>
                  <a:pt x="228726" y="267335"/>
                </a:lnTo>
                <a:lnTo>
                  <a:pt x="236204" y="267192"/>
                </a:lnTo>
                <a:lnTo>
                  <a:pt x="243776" y="266763"/>
                </a:lnTo>
                <a:lnTo>
                  <a:pt x="251444" y="266049"/>
                </a:lnTo>
                <a:lnTo>
                  <a:pt x="259206" y="265049"/>
                </a:lnTo>
                <a:lnTo>
                  <a:pt x="259206" y="294386"/>
                </a:lnTo>
                <a:lnTo>
                  <a:pt x="252041" y="296386"/>
                </a:lnTo>
                <a:lnTo>
                  <a:pt x="245030" y="297815"/>
                </a:lnTo>
                <a:lnTo>
                  <a:pt x="238186" y="298672"/>
                </a:lnTo>
                <a:lnTo>
                  <a:pt x="231521" y="298958"/>
                </a:lnTo>
                <a:lnTo>
                  <a:pt x="218303" y="298196"/>
                </a:lnTo>
                <a:lnTo>
                  <a:pt x="181121" y="279788"/>
                </a:lnTo>
                <a:lnTo>
                  <a:pt x="170942" y="248285"/>
                </a:lnTo>
                <a:lnTo>
                  <a:pt x="150389" y="246074"/>
                </a:lnTo>
                <a:lnTo>
                  <a:pt x="115667" y="228461"/>
                </a:lnTo>
                <a:lnTo>
                  <a:pt x="89971" y="194437"/>
                </a:lnTo>
                <a:lnTo>
                  <a:pt x="76827" y="150812"/>
                </a:lnTo>
                <a:lnTo>
                  <a:pt x="75183" y="125857"/>
                </a:lnTo>
                <a:lnTo>
                  <a:pt x="76896" y="99474"/>
                </a:lnTo>
                <a:lnTo>
                  <a:pt x="90560" y="54187"/>
                </a:lnTo>
                <a:lnTo>
                  <a:pt x="117181" y="19823"/>
                </a:lnTo>
                <a:lnTo>
                  <a:pt x="152995" y="2194"/>
                </a:lnTo>
                <a:lnTo>
                  <a:pt x="174117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9" name="bg object 59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0110" y="4032757"/>
            <a:ext cx="1066417" cy="248285"/>
          </a:xfrm>
          <a:prstGeom prst="rect">
            <a:avLst/>
          </a:prstGeom>
        </p:spPr>
      </p:pic>
      <p:sp>
        <p:nvSpPr>
          <p:cNvPr id="60" name="bg object 60"/>
          <p:cNvSpPr/>
          <p:nvPr/>
        </p:nvSpPr>
        <p:spPr>
          <a:xfrm>
            <a:off x="340829" y="4037456"/>
            <a:ext cx="786130" cy="239395"/>
          </a:xfrm>
          <a:custGeom>
            <a:avLst/>
            <a:gdLst/>
            <a:ahLst/>
            <a:cxnLst/>
            <a:rect l="l" t="t" r="r" b="b"/>
            <a:pathLst>
              <a:path w="786130" h="239395">
                <a:moveTo>
                  <a:pt x="0" y="32385"/>
                </a:moveTo>
                <a:lnTo>
                  <a:pt x="0" y="107950"/>
                </a:lnTo>
                <a:lnTo>
                  <a:pt x="56896" y="107950"/>
                </a:lnTo>
                <a:lnTo>
                  <a:pt x="94831" y="90247"/>
                </a:lnTo>
                <a:lnTo>
                  <a:pt x="100901" y="67691"/>
                </a:lnTo>
                <a:lnTo>
                  <a:pt x="100191" y="59836"/>
                </a:lnTo>
                <a:lnTo>
                  <a:pt x="68905" y="32958"/>
                </a:lnTo>
                <a:lnTo>
                  <a:pt x="60452" y="32385"/>
                </a:lnTo>
                <a:lnTo>
                  <a:pt x="0" y="32385"/>
                </a:lnTo>
                <a:close/>
              </a:path>
              <a:path w="786130" h="239395">
                <a:moveTo>
                  <a:pt x="657225" y="31115"/>
                </a:moveTo>
                <a:lnTo>
                  <a:pt x="657225" y="113665"/>
                </a:lnTo>
                <a:lnTo>
                  <a:pt x="706907" y="113665"/>
                </a:lnTo>
                <a:lnTo>
                  <a:pt x="742633" y="96266"/>
                </a:lnTo>
                <a:lnTo>
                  <a:pt x="749122" y="72263"/>
                </a:lnTo>
                <a:lnTo>
                  <a:pt x="748476" y="64476"/>
                </a:lnTo>
                <a:lnTo>
                  <a:pt x="718135" y="31900"/>
                </a:lnTo>
                <a:lnTo>
                  <a:pt x="708939" y="31115"/>
                </a:lnTo>
                <a:lnTo>
                  <a:pt x="657225" y="31115"/>
                </a:lnTo>
                <a:close/>
              </a:path>
              <a:path w="786130" h="239395">
                <a:moveTo>
                  <a:pt x="264553" y="25908"/>
                </a:moveTo>
                <a:lnTo>
                  <a:pt x="229158" y="40427"/>
                </a:lnTo>
                <a:lnTo>
                  <a:pt x="207613" y="81788"/>
                </a:lnTo>
                <a:lnTo>
                  <a:pt x="203441" y="120269"/>
                </a:lnTo>
                <a:lnTo>
                  <a:pt x="204493" y="140126"/>
                </a:lnTo>
                <a:lnTo>
                  <a:pt x="220281" y="187579"/>
                </a:lnTo>
                <a:lnTo>
                  <a:pt x="251601" y="211510"/>
                </a:lnTo>
                <a:lnTo>
                  <a:pt x="264731" y="213106"/>
                </a:lnTo>
                <a:lnTo>
                  <a:pt x="278216" y="211441"/>
                </a:lnTo>
                <a:lnTo>
                  <a:pt x="309613" y="186563"/>
                </a:lnTo>
                <a:lnTo>
                  <a:pt x="324995" y="137681"/>
                </a:lnTo>
                <a:lnTo>
                  <a:pt x="326021" y="117348"/>
                </a:lnTo>
                <a:lnTo>
                  <a:pt x="324961" y="96772"/>
                </a:lnTo>
                <a:lnTo>
                  <a:pt x="309054" y="49784"/>
                </a:lnTo>
                <a:lnTo>
                  <a:pt x="277664" y="27406"/>
                </a:lnTo>
                <a:lnTo>
                  <a:pt x="264553" y="25908"/>
                </a:lnTo>
                <a:close/>
              </a:path>
              <a:path w="786130" h="239395">
                <a:moveTo>
                  <a:pt x="620991" y="0"/>
                </a:moveTo>
                <a:lnTo>
                  <a:pt x="706742" y="0"/>
                </a:lnTo>
                <a:lnTo>
                  <a:pt x="725576" y="1381"/>
                </a:lnTo>
                <a:lnTo>
                  <a:pt x="766368" y="22098"/>
                </a:lnTo>
                <a:lnTo>
                  <a:pt x="784490" y="58620"/>
                </a:lnTo>
                <a:lnTo>
                  <a:pt x="785698" y="72263"/>
                </a:lnTo>
                <a:lnTo>
                  <a:pt x="784383" y="87219"/>
                </a:lnTo>
                <a:lnTo>
                  <a:pt x="764666" y="124206"/>
                </a:lnTo>
                <a:lnTo>
                  <a:pt x="725940" y="143494"/>
                </a:lnTo>
                <a:lnTo>
                  <a:pt x="709841" y="144780"/>
                </a:lnTo>
                <a:lnTo>
                  <a:pt x="657225" y="144780"/>
                </a:lnTo>
                <a:lnTo>
                  <a:pt x="657225" y="238887"/>
                </a:lnTo>
                <a:lnTo>
                  <a:pt x="620991" y="238887"/>
                </a:lnTo>
                <a:lnTo>
                  <a:pt x="620991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1" name="bg object 61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41006" y="4035170"/>
            <a:ext cx="171716" cy="248158"/>
          </a:xfrm>
          <a:prstGeom prst="rect">
            <a:avLst/>
          </a:prstGeom>
        </p:spPr>
      </p:pic>
      <p:sp>
        <p:nvSpPr>
          <p:cNvPr id="62" name="bg object 62"/>
          <p:cNvSpPr/>
          <p:nvPr/>
        </p:nvSpPr>
        <p:spPr>
          <a:xfrm>
            <a:off x="306501" y="4032757"/>
            <a:ext cx="398145" cy="248285"/>
          </a:xfrm>
          <a:custGeom>
            <a:avLst/>
            <a:gdLst/>
            <a:ahLst/>
            <a:cxnLst/>
            <a:rect l="l" t="t" r="r" b="b"/>
            <a:pathLst>
              <a:path w="398145" h="248285">
                <a:moveTo>
                  <a:pt x="0" y="4699"/>
                </a:moveTo>
                <a:lnTo>
                  <a:pt x="94818" y="4699"/>
                </a:lnTo>
                <a:lnTo>
                  <a:pt x="113001" y="6032"/>
                </a:lnTo>
                <a:lnTo>
                  <a:pt x="152577" y="26035"/>
                </a:lnTo>
                <a:lnTo>
                  <a:pt x="170294" y="60467"/>
                </a:lnTo>
                <a:lnTo>
                  <a:pt x="171475" y="72898"/>
                </a:lnTo>
                <a:lnTo>
                  <a:pt x="170811" y="82538"/>
                </a:lnTo>
                <a:lnTo>
                  <a:pt x="154838" y="118677"/>
                </a:lnTo>
                <a:lnTo>
                  <a:pt x="128295" y="135001"/>
                </a:lnTo>
                <a:lnTo>
                  <a:pt x="173901" y="243586"/>
                </a:lnTo>
                <a:lnTo>
                  <a:pt x="137464" y="243586"/>
                </a:lnTo>
                <a:lnTo>
                  <a:pt x="94792" y="143256"/>
                </a:lnTo>
                <a:lnTo>
                  <a:pt x="34328" y="143256"/>
                </a:lnTo>
                <a:lnTo>
                  <a:pt x="34328" y="243586"/>
                </a:lnTo>
                <a:lnTo>
                  <a:pt x="0" y="243586"/>
                </a:lnTo>
                <a:lnTo>
                  <a:pt x="0" y="4699"/>
                </a:lnTo>
                <a:close/>
              </a:path>
              <a:path w="398145" h="248285">
                <a:moveTo>
                  <a:pt x="299224" y="0"/>
                </a:moveTo>
                <a:lnTo>
                  <a:pt x="339593" y="8747"/>
                </a:lnTo>
                <a:lnTo>
                  <a:pt x="371017" y="34925"/>
                </a:lnTo>
                <a:lnTo>
                  <a:pt x="391231" y="74231"/>
                </a:lnTo>
                <a:lnTo>
                  <a:pt x="397967" y="122301"/>
                </a:lnTo>
                <a:lnTo>
                  <a:pt x="396336" y="146663"/>
                </a:lnTo>
                <a:lnTo>
                  <a:pt x="383286" y="190720"/>
                </a:lnTo>
                <a:lnTo>
                  <a:pt x="357481" y="227014"/>
                </a:lnTo>
                <a:lnTo>
                  <a:pt x="320733" y="245925"/>
                </a:lnTo>
                <a:lnTo>
                  <a:pt x="298373" y="248285"/>
                </a:lnTo>
                <a:lnTo>
                  <a:pt x="276397" y="246044"/>
                </a:lnTo>
                <a:lnTo>
                  <a:pt x="240202" y="228086"/>
                </a:lnTo>
                <a:lnTo>
                  <a:pt x="214675" y="193438"/>
                </a:lnTo>
                <a:lnTo>
                  <a:pt x="201753" y="149675"/>
                </a:lnTo>
                <a:lnTo>
                  <a:pt x="200139" y="124841"/>
                </a:lnTo>
                <a:lnTo>
                  <a:pt x="201832" y="99048"/>
                </a:lnTo>
                <a:lnTo>
                  <a:pt x="215376" y="54367"/>
                </a:lnTo>
                <a:lnTo>
                  <a:pt x="241887" y="19931"/>
                </a:lnTo>
                <a:lnTo>
                  <a:pt x="277886" y="2214"/>
                </a:lnTo>
                <a:lnTo>
                  <a:pt x="299224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3" name="bg object 6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7824" y="4030471"/>
            <a:ext cx="198245" cy="252857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245285" y="4037456"/>
            <a:ext cx="1447368" cy="238887"/>
          </a:xfrm>
          <a:prstGeom prst="rect">
            <a:avLst/>
          </a:prstGeom>
        </p:spPr>
      </p:pic>
      <p:sp>
        <p:nvSpPr>
          <p:cNvPr id="65" name="bg object 65"/>
          <p:cNvSpPr/>
          <p:nvPr/>
        </p:nvSpPr>
        <p:spPr>
          <a:xfrm>
            <a:off x="2020951" y="4037456"/>
            <a:ext cx="671830" cy="239395"/>
          </a:xfrm>
          <a:custGeom>
            <a:avLst/>
            <a:gdLst/>
            <a:ahLst/>
            <a:cxnLst/>
            <a:rect l="l" t="t" r="r" b="b"/>
            <a:pathLst>
              <a:path w="671830" h="239395">
                <a:moveTo>
                  <a:pt x="626491" y="193802"/>
                </a:moveTo>
                <a:lnTo>
                  <a:pt x="671703" y="193802"/>
                </a:lnTo>
                <a:lnTo>
                  <a:pt x="671703" y="238887"/>
                </a:lnTo>
                <a:lnTo>
                  <a:pt x="626491" y="238887"/>
                </a:lnTo>
                <a:lnTo>
                  <a:pt x="626491" y="193802"/>
                </a:lnTo>
                <a:close/>
              </a:path>
              <a:path w="671830" h="239395">
                <a:moveTo>
                  <a:pt x="35306" y="128397"/>
                </a:moveTo>
                <a:lnTo>
                  <a:pt x="35306" y="206502"/>
                </a:lnTo>
                <a:lnTo>
                  <a:pt x="93725" y="206502"/>
                </a:lnTo>
                <a:lnTo>
                  <a:pt x="131546" y="190932"/>
                </a:lnTo>
                <a:lnTo>
                  <a:pt x="137922" y="170180"/>
                </a:lnTo>
                <a:lnTo>
                  <a:pt x="137922" y="162560"/>
                </a:lnTo>
                <a:lnTo>
                  <a:pt x="112823" y="131397"/>
                </a:lnTo>
                <a:lnTo>
                  <a:pt x="89535" y="128397"/>
                </a:lnTo>
                <a:lnTo>
                  <a:pt x="35306" y="128397"/>
                </a:lnTo>
                <a:close/>
              </a:path>
              <a:path w="671830" h="239395">
                <a:moveTo>
                  <a:pt x="626491" y="60325"/>
                </a:moveTo>
                <a:lnTo>
                  <a:pt x="671703" y="60325"/>
                </a:lnTo>
                <a:lnTo>
                  <a:pt x="671703" y="105410"/>
                </a:lnTo>
                <a:lnTo>
                  <a:pt x="626491" y="105410"/>
                </a:lnTo>
                <a:lnTo>
                  <a:pt x="626491" y="60325"/>
                </a:lnTo>
                <a:close/>
              </a:path>
              <a:path w="671830" h="239395">
                <a:moveTo>
                  <a:pt x="447421" y="32385"/>
                </a:moveTo>
                <a:lnTo>
                  <a:pt x="447421" y="107950"/>
                </a:lnTo>
                <a:lnTo>
                  <a:pt x="504317" y="107950"/>
                </a:lnTo>
                <a:lnTo>
                  <a:pt x="542204" y="90247"/>
                </a:lnTo>
                <a:lnTo>
                  <a:pt x="548259" y="67691"/>
                </a:lnTo>
                <a:lnTo>
                  <a:pt x="547546" y="59836"/>
                </a:lnTo>
                <a:lnTo>
                  <a:pt x="516328" y="32958"/>
                </a:lnTo>
                <a:lnTo>
                  <a:pt x="507873" y="32385"/>
                </a:lnTo>
                <a:lnTo>
                  <a:pt x="447421" y="32385"/>
                </a:lnTo>
                <a:close/>
              </a:path>
              <a:path w="671830" h="239395">
                <a:moveTo>
                  <a:pt x="35306" y="30480"/>
                </a:moveTo>
                <a:lnTo>
                  <a:pt x="35306" y="99441"/>
                </a:lnTo>
                <a:lnTo>
                  <a:pt x="82042" y="99441"/>
                </a:lnTo>
                <a:lnTo>
                  <a:pt x="121538" y="88519"/>
                </a:lnTo>
                <a:lnTo>
                  <a:pt x="131063" y="62738"/>
                </a:lnTo>
                <a:lnTo>
                  <a:pt x="131063" y="53213"/>
                </a:lnTo>
                <a:lnTo>
                  <a:pt x="99419" y="31049"/>
                </a:lnTo>
                <a:lnTo>
                  <a:pt x="89535" y="30480"/>
                </a:lnTo>
                <a:lnTo>
                  <a:pt x="35306" y="30480"/>
                </a:lnTo>
                <a:close/>
              </a:path>
              <a:path w="671830" h="239395">
                <a:moveTo>
                  <a:pt x="413004" y="0"/>
                </a:moveTo>
                <a:lnTo>
                  <a:pt x="507873" y="0"/>
                </a:lnTo>
                <a:lnTo>
                  <a:pt x="526063" y="1333"/>
                </a:lnTo>
                <a:lnTo>
                  <a:pt x="565657" y="21336"/>
                </a:lnTo>
                <a:lnTo>
                  <a:pt x="583392" y="55768"/>
                </a:lnTo>
                <a:lnTo>
                  <a:pt x="584581" y="68199"/>
                </a:lnTo>
                <a:lnTo>
                  <a:pt x="583914" y="77839"/>
                </a:lnTo>
                <a:lnTo>
                  <a:pt x="567886" y="113978"/>
                </a:lnTo>
                <a:lnTo>
                  <a:pt x="541401" y="130302"/>
                </a:lnTo>
                <a:lnTo>
                  <a:pt x="586994" y="238887"/>
                </a:lnTo>
                <a:lnTo>
                  <a:pt x="550544" y="238887"/>
                </a:lnTo>
                <a:lnTo>
                  <a:pt x="507873" y="138557"/>
                </a:lnTo>
                <a:lnTo>
                  <a:pt x="447421" y="138557"/>
                </a:lnTo>
                <a:lnTo>
                  <a:pt x="447421" y="238887"/>
                </a:lnTo>
                <a:lnTo>
                  <a:pt x="413004" y="238887"/>
                </a:lnTo>
                <a:lnTo>
                  <a:pt x="413004" y="0"/>
                </a:lnTo>
                <a:close/>
              </a:path>
              <a:path w="671830" h="239395">
                <a:moveTo>
                  <a:pt x="216407" y="0"/>
                </a:moveTo>
                <a:lnTo>
                  <a:pt x="370205" y="0"/>
                </a:lnTo>
                <a:lnTo>
                  <a:pt x="370205" y="32385"/>
                </a:lnTo>
                <a:lnTo>
                  <a:pt x="252730" y="32385"/>
                </a:lnTo>
                <a:lnTo>
                  <a:pt x="252730" y="99314"/>
                </a:lnTo>
                <a:lnTo>
                  <a:pt x="345948" y="99314"/>
                </a:lnTo>
                <a:lnTo>
                  <a:pt x="345948" y="129794"/>
                </a:lnTo>
                <a:lnTo>
                  <a:pt x="252730" y="129794"/>
                </a:lnTo>
                <a:lnTo>
                  <a:pt x="252730" y="206502"/>
                </a:lnTo>
                <a:lnTo>
                  <a:pt x="373506" y="206502"/>
                </a:lnTo>
                <a:lnTo>
                  <a:pt x="373506" y="238887"/>
                </a:lnTo>
                <a:lnTo>
                  <a:pt x="216407" y="238887"/>
                </a:lnTo>
                <a:lnTo>
                  <a:pt x="216407" y="0"/>
                </a:lnTo>
                <a:close/>
              </a:path>
              <a:path w="671830" h="239395">
                <a:moveTo>
                  <a:pt x="0" y="0"/>
                </a:moveTo>
                <a:lnTo>
                  <a:pt x="95376" y="0"/>
                </a:lnTo>
                <a:lnTo>
                  <a:pt x="112329" y="1121"/>
                </a:lnTo>
                <a:lnTo>
                  <a:pt x="149351" y="18034"/>
                </a:lnTo>
                <a:lnTo>
                  <a:pt x="167131" y="59817"/>
                </a:lnTo>
                <a:lnTo>
                  <a:pt x="164562" y="78867"/>
                </a:lnTo>
                <a:lnTo>
                  <a:pt x="156860" y="93916"/>
                </a:lnTo>
                <a:lnTo>
                  <a:pt x="144039" y="104965"/>
                </a:lnTo>
                <a:lnTo>
                  <a:pt x="126111" y="112014"/>
                </a:lnTo>
                <a:lnTo>
                  <a:pt x="136917" y="114605"/>
                </a:lnTo>
                <a:lnTo>
                  <a:pt x="167171" y="141549"/>
                </a:lnTo>
                <a:lnTo>
                  <a:pt x="174244" y="171196"/>
                </a:lnTo>
                <a:lnTo>
                  <a:pt x="173029" y="185005"/>
                </a:lnTo>
                <a:lnTo>
                  <a:pt x="154812" y="219456"/>
                </a:lnTo>
                <a:lnTo>
                  <a:pt x="114093" y="237672"/>
                </a:lnTo>
                <a:lnTo>
                  <a:pt x="95376" y="238887"/>
                </a:lnTo>
                <a:lnTo>
                  <a:pt x="0" y="238887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6" name="bg object 6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729104" y="4035170"/>
            <a:ext cx="235712" cy="243459"/>
          </a:xfrm>
          <a:prstGeom prst="rect">
            <a:avLst/>
          </a:prstGeom>
        </p:spPr>
      </p:pic>
      <p:sp>
        <p:nvSpPr>
          <p:cNvPr id="67" name="bg object 67"/>
          <p:cNvSpPr/>
          <p:nvPr/>
        </p:nvSpPr>
        <p:spPr>
          <a:xfrm>
            <a:off x="1534794" y="4037456"/>
            <a:ext cx="157480" cy="239395"/>
          </a:xfrm>
          <a:custGeom>
            <a:avLst/>
            <a:gdLst/>
            <a:ahLst/>
            <a:cxnLst/>
            <a:rect l="l" t="t" r="r" b="b"/>
            <a:pathLst>
              <a:path w="157480" h="239395">
                <a:moveTo>
                  <a:pt x="0" y="0"/>
                </a:moveTo>
                <a:lnTo>
                  <a:pt x="153797" y="0"/>
                </a:lnTo>
                <a:lnTo>
                  <a:pt x="153797" y="32385"/>
                </a:lnTo>
                <a:lnTo>
                  <a:pt x="36321" y="32385"/>
                </a:lnTo>
                <a:lnTo>
                  <a:pt x="36321" y="99314"/>
                </a:lnTo>
                <a:lnTo>
                  <a:pt x="129540" y="99314"/>
                </a:lnTo>
                <a:lnTo>
                  <a:pt x="129540" y="129794"/>
                </a:lnTo>
                <a:lnTo>
                  <a:pt x="36321" y="129794"/>
                </a:lnTo>
                <a:lnTo>
                  <a:pt x="36321" y="206502"/>
                </a:lnTo>
                <a:lnTo>
                  <a:pt x="157099" y="206502"/>
                </a:lnTo>
                <a:lnTo>
                  <a:pt x="157099" y="238887"/>
                </a:lnTo>
                <a:lnTo>
                  <a:pt x="0" y="238887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8" name="bg object 68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242999" y="4035170"/>
            <a:ext cx="235661" cy="24345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74848" y="4464176"/>
            <a:ext cx="2829387" cy="243586"/>
          </a:xfrm>
          <a:prstGeom prst="rect">
            <a:avLst/>
          </a:prstGeom>
        </p:spPr>
      </p:pic>
      <p:sp>
        <p:nvSpPr>
          <p:cNvPr id="70" name="bg object 70"/>
          <p:cNvSpPr/>
          <p:nvPr/>
        </p:nvSpPr>
        <p:spPr>
          <a:xfrm>
            <a:off x="843267" y="4464176"/>
            <a:ext cx="2061210" cy="239395"/>
          </a:xfrm>
          <a:custGeom>
            <a:avLst/>
            <a:gdLst/>
            <a:ahLst/>
            <a:cxnLst/>
            <a:rect l="l" t="t" r="r" b="b"/>
            <a:pathLst>
              <a:path w="2061210" h="239395">
                <a:moveTo>
                  <a:pt x="1278521" y="128397"/>
                </a:moveTo>
                <a:lnTo>
                  <a:pt x="1278521" y="206502"/>
                </a:lnTo>
                <a:lnTo>
                  <a:pt x="1336941" y="206502"/>
                </a:lnTo>
                <a:lnTo>
                  <a:pt x="1374761" y="190932"/>
                </a:lnTo>
                <a:lnTo>
                  <a:pt x="1381137" y="170180"/>
                </a:lnTo>
                <a:lnTo>
                  <a:pt x="1381137" y="162560"/>
                </a:lnTo>
                <a:lnTo>
                  <a:pt x="1356039" y="131397"/>
                </a:lnTo>
                <a:lnTo>
                  <a:pt x="1332750" y="128397"/>
                </a:lnTo>
                <a:lnTo>
                  <a:pt x="1278521" y="128397"/>
                </a:lnTo>
                <a:close/>
              </a:path>
              <a:path w="2061210" h="239395">
                <a:moveTo>
                  <a:pt x="1789442" y="37718"/>
                </a:moveTo>
                <a:lnTo>
                  <a:pt x="1757184" y="142367"/>
                </a:lnTo>
                <a:lnTo>
                  <a:pt x="1822081" y="142367"/>
                </a:lnTo>
                <a:lnTo>
                  <a:pt x="1789442" y="37718"/>
                </a:lnTo>
                <a:close/>
              </a:path>
              <a:path w="2061210" h="239395">
                <a:moveTo>
                  <a:pt x="801890" y="37718"/>
                </a:moveTo>
                <a:lnTo>
                  <a:pt x="769632" y="142367"/>
                </a:lnTo>
                <a:lnTo>
                  <a:pt x="834529" y="142367"/>
                </a:lnTo>
                <a:lnTo>
                  <a:pt x="801890" y="37718"/>
                </a:lnTo>
                <a:close/>
              </a:path>
              <a:path w="2061210" h="239395">
                <a:moveTo>
                  <a:pt x="32321" y="37718"/>
                </a:moveTo>
                <a:lnTo>
                  <a:pt x="0" y="142367"/>
                </a:lnTo>
                <a:lnTo>
                  <a:pt x="64909" y="142367"/>
                </a:lnTo>
                <a:lnTo>
                  <a:pt x="32321" y="37718"/>
                </a:lnTo>
                <a:close/>
              </a:path>
              <a:path w="2061210" h="239395">
                <a:moveTo>
                  <a:pt x="964069" y="31115"/>
                </a:moveTo>
                <a:lnTo>
                  <a:pt x="964069" y="207391"/>
                </a:lnTo>
                <a:lnTo>
                  <a:pt x="1007376" y="207391"/>
                </a:lnTo>
                <a:lnTo>
                  <a:pt x="1051167" y="193460"/>
                </a:lnTo>
                <a:lnTo>
                  <a:pt x="1075369" y="153828"/>
                </a:lnTo>
                <a:lnTo>
                  <a:pt x="1080020" y="116840"/>
                </a:lnTo>
                <a:lnTo>
                  <a:pt x="1078923" y="100623"/>
                </a:lnTo>
                <a:lnTo>
                  <a:pt x="1062367" y="57404"/>
                </a:lnTo>
                <a:lnTo>
                  <a:pt x="1024827" y="32758"/>
                </a:lnTo>
                <a:lnTo>
                  <a:pt x="1007376" y="31115"/>
                </a:lnTo>
                <a:lnTo>
                  <a:pt x="964069" y="31115"/>
                </a:lnTo>
                <a:close/>
              </a:path>
              <a:path w="2061210" h="239395">
                <a:moveTo>
                  <a:pt x="1278521" y="30480"/>
                </a:moveTo>
                <a:lnTo>
                  <a:pt x="1278521" y="99441"/>
                </a:lnTo>
                <a:lnTo>
                  <a:pt x="1325257" y="99441"/>
                </a:lnTo>
                <a:lnTo>
                  <a:pt x="1364754" y="88518"/>
                </a:lnTo>
                <a:lnTo>
                  <a:pt x="1374279" y="62737"/>
                </a:lnTo>
                <a:lnTo>
                  <a:pt x="1374279" y="53212"/>
                </a:lnTo>
                <a:lnTo>
                  <a:pt x="1342634" y="31049"/>
                </a:lnTo>
                <a:lnTo>
                  <a:pt x="1332750" y="30480"/>
                </a:lnTo>
                <a:lnTo>
                  <a:pt x="1278521" y="30480"/>
                </a:lnTo>
                <a:close/>
              </a:path>
              <a:path w="2061210" h="239395">
                <a:moveTo>
                  <a:pt x="1916823" y="0"/>
                </a:moveTo>
                <a:lnTo>
                  <a:pt x="1953780" y="0"/>
                </a:lnTo>
                <a:lnTo>
                  <a:pt x="1953780" y="206502"/>
                </a:lnTo>
                <a:lnTo>
                  <a:pt x="2060968" y="206502"/>
                </a:lnTo>
                <a:lnTo>
                  <a:pt x="2060968" y="238887"/>
                </a:lnTo>
                <a:lnTo>
                  <a:pt x="1916823" y="238887"/>
                </a:lnTo>
                <a:lnTo>
                  <a:pt x="1916823" y="0"/>
                </a:lnTo>
                <a:close/>
              </a:path>
              <a:path w="2061210" h="239395">
                <a:moveTo>
                  <a:pt x="1773059" y="0"/>
                </a:moveTo>
                <a:lnTo>
                  <a:pt x="1811540" y="0"/>
                </a:lnTo>
                <a:lnTo>
                  <a:pt x="1888248" y="238887"/>
                </a:lnTo>
                <a:lnTo>
                  <a:pt x="1852434" y="238887"/>
                </a:lnTo>
                <a:lnTo>
                  <a:pt x="1829066" y="171069"/>
                </a:lnTo>
                <a:lnTo>
                  <a:pt x="1748294" y="171069"/>
                </a:lnTo>
                <a:lnTo>
                  <a:pt x="1727339" y="238887"/>
                </a:lnTo>
                <a:lnTo>
                  <a:pt x="1696859" y="238887"/>
                </a:lnTo>
                <a:lnTo>
                  <a:pt x="1773059" y="0"/>
                </a:lnTo>
                <a:close/>
              </a:path>
              <a:path w="2061210" h="239395">
                <a:moveTo>
                  <a:pt x="1549539" y="0"/>
                </a:moveTo>
                <a:lnTo>
                  <a:pt x="1586496" y="0"/>
                </a:lnTo>
                <a:lnTo>
                  <a:pt x="1586496" y="206502"/>
                </a:lnTo>
                <a:lnTo>
                  <a:pt x="1693684" y="206502"/>
                </a:lnTo>
                <a:lnTo>
                  <a:pt x="1693684" y="238887"/>
                </a:lnTo>
                <a:lnTo>
                  <a:pt x="1549539" y="238887"/>
                </a:lnTo>
                <a:lnTo>
                  <a:pt x="1549539" y="0"/>
                </a:lnTo>
                <a:close/>
              </a:path>
              <a:path w="2061210" h="239395">
                <a:moveTo>
                  <a:pt x="1459623" y="0"/>
                </a:moveTo>
                <a:lnTo>
                  <a:pt x="1495945" y="0"/>
                </a:lnTo>
                <a:lnTo>
                  <a:pt x="1495945" y="238887"/>
                </a:lnTo>
                <a:lnTo>
                  <a:pt x="1459623" y="238887"/>
                </a:lnTo>
                <a:lnTo>
                  <a:pt x="1459623" y="0"/>
                </a:lnTo>
                <a:close/>
              </a:path>
              <a:path w="2061210" h="239395">
                <a:moveTo>
                  <a:pt x="1243215" y="0"/>
                </a:moveTo>
                <a:lnTo>
                  <a:pt x="1338592" y="0"/>
                </a:lnTo>
                <a:lnTo>
                  <a:pt x="1355545" y="1121"/>
                </a:lnTo>
                <a:lnTo>
                  <a:pt x="1392567" y="18034"/>
                </a:lnTo>
                <a:lnTo>
                  <a:pt x="1410347" y="59817"/>
                </a:lnTo>
                <a:lnTo>
                  <a:pt x="1407777" y="78867"/>
                </a:lnTo>
                <a:lnTo>
                  <a:pt x="1400076" y="93916"/>
                </a:lnTo>
                <a:lnTo>
                  <a:pt x="1387255" y="104965"/>
                </a:lnTo>
                <a:lnTo>
                  <a:pt x="1369326" y="112014"/>
                </a:lnTo>
                <a:lnTo>
                  <a:pt x="1380133" y="114605"/>
                </a:lnTo>
                <a:lnTo>
                  <a:pt x="1410387" y="141549"/>
                </a:lnTo>
                <a:lnTo>
                  <a:pt x="1417459" y="171196"/>
                </a:lnTo>
                <a:lnTo>
                  <a:pt x="1416245" y="185005"/>
                </a:lnTo>
                <a:lnTo>
                  <a:pt x="1398028" y="219456"/>
                </a:lnTo>
                <a:lnTo>
                  <a:pt x="1357309" y="237672"/>
                </a:lnTo>
                <a:lnTo>
                  <a:pt x="1338592" y="238887"/>
                </a:lnTo>
                <a:lnTo>
                  <a:pt x="1243215" y="238887"/>
                </a:lnTo>
                <a:lnTo>
                  <a:pt x="1243215" y="0"/>
                </a:lnTo>
                <a:close/>
              </a:path>
              <a:path w="2061210" h="239395">
                <a:moveTo>
                  <a:pt x="927747" y="0"/>
                </a:moveTo>
                <a:lnTo>
                  <a:pt x="1009154" y="0"/>
                </a:lnTo>
                <a:lnTo>
                  <a:pt x="1033161" y="2166"/>
                </a:lnTo>
                <a:lnTo>
                  <a:pt x="1072698" y="19502"/>
                </a:lnTo>
                <a:lnTo>
                  <a:pt x="1100683" y="52863"/>
                </a:lnTo>
                <a:lnTo>
                  <a:pt x="1114832" y="94964"/>
                </a:lnTo>
                <a:lnTo>
                  <a:pt x="1116596" y="118872"/>
                </a:lnTo>
                <a:lnTo>
                  <a:pt x="1114880" y="143043"/>
                </a:lnTo>
                <a:lnTo>
                  <a:pt x="1101112" y="185576"/>
                </a:lnTo>
                <a:lnTo>
                  <a:pt x="1074275" y="219223"/>
                </a:lnTo>
                <a:lnTo>
                  <a:pt x="1039085" y="236698"/>
                </a:lnTo>
                <a:lnTo>
                  <a:pt x="1018679" y="238887"/>
                </a:lnTo>
                <a:lnTo>
                  <a:pt x="927747" y="238887"/>
                </a:lnTo>
                <a:lnTo>
                  <a:pt x="927747" y="0"/>
                </a:lnTo>
                <a:close/>
              </a:path>
              <a:path w="2061210" h="239395">
                <a:moveTo>
                  <a:pt x="785507" y="0"/>
                </a:moveTo>
                <a:lnTo>
                  <a:pt x="823988" y="0"/>
                </a:lnTo>
                <a:lnTo>
                  <a:pt x="900696" y="238887"/>
                </a:lnTo>
                <a:lnTo>
                  <a:pt x="864882" y="238887"/>
                </a:lnTo>
                <a:lnTo>
                  <a:pt x="841514" y="171069"/>
                </a:lnTo>
                <a:lnTo>
                  <a:pt x="760742" y="171069"/>
                </a:lnTo>
                <a:lnTo>
                  <a:pt x="739787" y="238887"/>
                </a:lnTo>
                <a:lnTo>
                  <a:pt x="709307" y="238887"/>
                </a:lnTo>
                <a:lnTo>
                  <a:pt x="785507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1" name="bg object 7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90192" y="4461890"/>
            <a:ext cx="235712" cy="243459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000683" y="4461890"/>
            <a:ext cx="235686" cy="243459"/>
          </a:xfrm>
          <a:prstGeom prst="rect">
            <a:avLst/>
          </a:prstGeom>
        </p:spPr>
      </p:pic>
      <p:sp>
        <p:nvSpPr>
          <p:cNvPr id="73" name="bg object 73"/>
          <p:cNvSpPr/>
          <p:nvPr/>
        </p:nvSpPr>
        <p:spPr>
          <a:xfrm>
            <a:off x="580821" y="4464176"/>
            <a:ext cx="393700" cy="239395"/>
          </a:xfrm>
          <a:custGeom>
            <a:avLst/>
            <a:gdLst/>
            <a:ahLst/>
            <a:cxnLst/>
            <a:rect l="l" t="t" r="r" b="b"/>
            <a:pathLst>
              <a:path w="393700" h="239395">
                <a:moveTo>
                  <a:pt x="278371" y="0"/>
                </a:moveTo>
                <a:lnTo>
                  <a:pt x="316750" y="0"/>
                </a:lnTo>
                <a:lnTo>
                  <a:pt x="393496" y="238887"/>
                </a:lnTo>
                <a:lnTo>
                  <a:pt x="357657" y="238887"/>
                </a:lnTo>
                <a:lnTo>
                  <a:pt x="334314" y="171069"/>
                </a:lnTo>
                <a:lnTo>
                  <a:pt x="253568" y="171069"/>
                </a:lnTo>
                <a:lnTo>
                  <a:pt x="232651" y="238887"/>
                </a:lnTo>
                <a:lnTo>
                  <a:pt x="202158" y="238887"/>
                </a:lnTo>
                <a:lnTo>
                  <a:pt x="278371" y="0"/>
                </a:lnTo>
                <a:close/>
              </a:path>
              <a:path w="393700" h="239395">
                <a:moveTo>
                  <a:pt x="0" y="0"/>
                </a:moveTo>
                <a:lnTo>
                  <a:pt x="36233" y="0"/>
                </a:lnTo>
                <a:lnTo>
                  <a:pt x="36233" y="96012"/>
                </a:lnTo>
                <a:lnTo>
                  <a:pt x="136448" y="96012"/>
                </a:lnTo>
                <a:lnTo>
                  <a:pt x="136448" y="0"/>
                </a:lnTo>
                <a:lnTo>
                  <a:pt x="172681" y="0"/>
                </a:lnTo>
                <a:lnTo>
                  <a:pt x="172681" y="238887"/>
                </a:lnTo>
                <a:lnTo>
                  <a:pt x="136448" y="238887"/>
                </a:lnTo>
                <a:lnTo>
                  <a:pt x="136448" y="128397"/>
                </a:lnTo>
                <a:lnTo>
                  <a:pt x="36233" y="128397"/>
                </a:lnTo>
                <a:lnTo>
                  <a:pt x="36233" y="238887"/>
                </a:lnTo>
                <a:lnTo>
                  <a:pt x="0" y="238887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4" name="bg object 74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58482" y="4461890"/>
            <a:ext cx="171716" cy="248158"/>
          </a:xfrm>
          <a:prstGeom prst="rect">
            <a:avLst/>
          </a:prstGeom>
        </p:spPr>
      </p:pic>
      <p:pic>
        <p:nvPicPr>
          <p:cNvPr id="75" name="bg object 75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72562" y="4461890"/>
            <a:ext cx="235691" cy="243459"/>
          </a:xfrm>
          <a:prstGeom prst="rect">
            <a:avLst/>
          </a:prstGeom>
        </p:spPr>
      </p:pic>
      <p:pic>
        <p:nvPicPr>
          <p:cNvPr id="76" name="bg object 76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74848" y="4890897"/>
            <a:ext cx="1885015" cy="243585"/>
          </a:xfrm>
          <a:prstGeom prst="rect">
            <a:avLst/>
          </a:prstGeom>
        </p:spPr>
      </p:pic>
      <p:sp>
        <p:nvSpPr>
          <p:cNvPr id="77" name="bg object 77"/>
          <p:cNvSpPr/>
          <p:nvPr/>
        </p:nvSpPr>
        <p:spPr>
          <a:xfrm>
            <a:off x="843267" y="4928616"/>
            <a:ext cx="835025" cy="104775"/>
          </a:xfrm>
          <a:custGeom>
            <a:avLst/>
            <a:gdLst/>
            <a:ahLst/>
            <a:cxnLst/>
            <a:rect l="l" t="t" r="r" b="b"/>
            <a:pathLst>
              <a:path w="835025" h="104775">
                <a:moveTo>
                  <a:pt x="801890" y="0"/>
                </a:moveTo>
                <a:lnTo>
                  <a:pt x="769632" y="104647"/>
                </a:lnTo>
                <a:lnTo>
                  <a:pt x="834529" y="104647"/>
                </a:lnTo>
                <a:lnTo>
                  <a:pt x="801890" y="0"/>
                </a:lnTo>
                <a:close/>
              </a:path>
              <a:path w="835025" h="104775">
                <a:moveTo>
                  <a:pt x="32321" y="0"/>
                </a:moveTo>
                <a:lnTo>
                  <a:pt x="0" y="104647"/>
                </a:lnTo>
                <a:lnTo>
                  <a:pt x="64909" y="104647"/>
                </a:lnTo>
                <a:lnTo>
                  <a:pt x="32321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8" name="bg object 78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768729" y="4888610"/>
            <a:ext cx="193421" cy="243458"/>
          </a:xfrm>
          <a:prstGeom prst="rect">
            <a:avLst/>
          </a:prstGeom>
        </p:spPr>
      </p:pic>
      <p:sp>
        <p:nvSpPr>
          <p:cNvPr id="79" name="bg object 79"/>
          <p:cNvSpPr/>
          <p:nvPr/>
        </p:nvSpPr>
        <p:spPr>
          <a:xfrm>
            <a:off x="1552575" y="4890897"/>
            <a:ext cx="191770" cy="239395"/>
          </a:xfrm>
          <a:custGeom>
            <a:avLst/>
            <a:gdLst/>
            <a:ahLst/>
            <a:cxnLst/>
            <a:rect l="l" t="t" r="r" b="b"/>
            <a:pathLst>
              <a:path w="191769" h="239395">
                <a:moveTo>
                  <a:pt x="76200" y="0"/>
                </a:moveTo>
                <a:lnTo>
                  <a:pt x="114681" y="0"/>
                </a:lnTo>
                <a:lnTo>
                  <a:pt x="191388" y="238886"/>
                </a:lnTo>
                <a:lnTo>
                  <a:pt x="155575" y="238886"/>
                </a:lnTo>
                <a:lnTo>
                  <a:pt x="132206" y="171069"/>
                </a:lnTo>
                <a:lnTo>
                  <a:pt x="51434" y="171069"/>
                </a:lnTo>
                <a:lnTo>
                  <a:pt x="30480" y="238886"/>
                </a:lnTo>
                <a:lnTo>
                  <a:pt x="0" y="238886"/>
                </a:lnTo>
                <a:lnTo>
                  <a:pt x="7620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80" name="bg object 80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000683" y="4888610"/>
            <a:ext cx="235686" cy="243458"/>
          </a:xfrm>
          <a:prstGeom prst="rect">
            <a:avLst/>
          </a:prstGeom>
        </p:spPr>
      </p:pic>
      <p:pic>
        <p:nvPicPr>
          <p:cNvPr id="81" name="bg object 81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290192" y="4888610"/>
            <a:ext cx="235712" cy="243458"/>
          </a:xfrm>
          <a:prstGeom prst="rect">
            <a:avLst/>
          </a:prstGeom>
        </p:spPr>
      </p:pic>
      <p:sp>
        <p:nvSpPr>
          <p:cNvPr id="82" name="bg object 82"/>
          <p:cNvSpPr/>
          <p:nvPr/>
        </p:nvSpPr>
        <p:spPr>
          <a:xfrm>
            <a:off x="580821" y="4890897"/>
            <a:ext cx="393700" cy="239395"/>
          </a:xfrm>
          <a:custGeom>
            <a:avLst/>
            <a:gdLst/>
            <a:ahLst/>
            <a:cxnLst/>
            <a:rect l="l" t="t" r="r" b="b"/>
            <a:pathLst>
              <a:path w="393700" h="239395">
                <a:moveTo>
                  <a:pt x="278371" y="0"/>
                </a:moveTo>
                <a:lnTo>
                  <a:pt x="316750" y="0"/>
                </a:lnTo>
                <a:lnTo>
                  <a:pt x="393496" y="238886"/>
                </a:lnTo>
                <a:lnTo>
                  <a:pt x="357657" y="238886"/>
                </a:lnTo>
                <a:lnTo>
                  <a:pt x="334314" y="171069"/>
                </a:lnTo>
                <a:lnTo>
                  <a:pt x="253568" y="171069"/>
                </a:lnTo>
                <a:lnTo>
                  <a:pt x="232651" y="238886"/>
                </a:lnTo>
                <a:lnTo>
                  <a:pt x="202158" y="238886"/>
                </a:lnTo>
                <a:lnTo>
                  <a:pt x="278371" y="0"/>
                </a:lnTo>
                <a:close/>
              </a:path>
              <a:path w="393700" h="239395">
                <a:moveTo>
                  <a:pt x="0" y="0"/>
                </a:moveTo>
                <a:lnTo>
                  <a:pt x="36233" y="0"/>
                </a:lnTo>
                <a:lnTo>
                  <a:pt x="36233" y="96011"/>
                </a:lnTo>
                <a:lnTo>
                  <a:pt x="136448" y="96011"/>
                </a:lnTo>
                <a:lnTo>
                  <a:pt x="136448" y="0"/>
                </a:lnTo>
                <a:lnTo>
                  <a:pt x="172681" y="0"/>
                </a:lnTo>
                <a:lnTo>
                  <a:pt x="172681" y="238886"/>
                </a:lnTo>
                <a:lnTo>
                  <a:pt x="136448" y="238886"/>
                </a:lnTo>
                <a:lnTo>
                  <a:pt x="136448" y="128396"/>
                </a:lnTo>
                <a:lnTo>
                  <a:pt x="36233" y="128396"/>
                </a:lnTo>
                <a:lnTo>
                  <a:pt x="36233" y="238886"/>
                </a:lnTo>
                <a:lnTo>
                  <a:pt x="0" y="238886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83" name="bg object 8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358482" y="4888610"/>
            <a:ext cx="171716" cy="248157"/>
          </a:xfrm>
          <a:prstGeom prst="rect">
            <a:avLst/>
          </a:prstGeom>
        </p:spPr>
      </p:pic>
      <p:pic>
        <p:nvPicPr>
          <p:cNvPr id="84" name="bg object 8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72562" y="4888610"/>
            <a:ext cx="235691" cy="243458"/>
          </a:xfrm>
          <a:prstGeom prst="rect">
            <a:avLst/>
          </a:prstGeom>
        </p:spPr>
      </p:pic>
      <p:pic>
        <p:nvPicPr>
          <p:cNvPr id="85" name="bg object 8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2086482" y="4886197"/>
            <a:ext cx="893318" cy="248284"/>
          </a:xfrm>
          <a:prstGeom prst="rect">
            <a:avLst/>
          </a:prstGeom>
        </p:spPr>
      </p:pic>
      <p:sp>
        <p:nvSpPr>
          <p:cNvPr id="86" name="bg object 86"/>
          <p:cNvSpPr/>
          <p:nvPr/>
        </p:nvSpPr>
        <p:spPr>
          <a:xfrm>
            <a:off x="2353564" y="4928616"/>
            <a:ext cx="65405" cy="104775"/>
          </a:xfrm>
          <a:custGeom>
            <a:avLst/>
            <a:gdLst/>
            <a:ahLst/>
            <a:cxnLst/>
            <a:rect l="l" t="t" r="r" b="b"/>
            <a:pathLst>
              <a:path w="65405" h="104775">
                <a:moveTo>
                  <a:pt x="32258" y="0"/>
                </a:moveTo>
                <a:lnTo>
                  <a:pt x="0" y="104647"/>
                </a:lnTo>
                <a:lnTo>
                  <a:pt x="64897" y="104647"/>
                </a:lnTo>
                <a:lnTo>
                  <a:pt x="32258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87" name="bg object 87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2803525" y="4888610"/>
            <a:ext cx="178562" cy="243458"/>
          </a:xfrm>
          <a:prstGeom prst="rect">
            <a:avLst/>
          </a:prstGeom>
        </p:spPr>
      </p:pic>
      <p:sp>
        <p:nvSpPr>
          <p:cNvPr id="88" name="bg object 88"/>
          <p:cNvSpPr/>
          <p:nvPr/>
        </p:nvSpPr>
        <p:spPr>
          <a:xfrm>
            <a:off x="2293239" y="4890897"/>
            <a:ext cx="461009" cy="239395"/>
          </a:xfrm>
          <a:custGeom>
            <a:avLst/>
            <a:gdLst/>
            <a:ahLst/>
            <a:cxnLst/>
            <a:rect l="l" t="t" r="r" b="b"/>
            <a:pathLst>
              <a:path w="461010" h="239395">
                <a:moveTo>
                  <a:pt x="424180" y="0"/>
                </a:moveTo>
                <a:lnTo>
                  <a:pt x="460502" y="0"/>
                </a:lnTo>
                <a:lnTo>
                  <a:pt x="460502" y="238886"/>
                </a:lnTo>
                <a:lnTo>
                  <a:pt x="424180" y="238886"/>
                </a:lnTo>
                <a:lnTo>
                  <a:pt x="424180" y="0"/>
                </a:lnTo>
                <a:close/>
              </a:path>
              <a:path w="461010" h="239395">
                <a:moveTo>
                  <a:pt x="76200" y="0"/>
                </a:moveTo>
                <a:lnTo>
                  <a:pt x="114681" y="0"/>
                </a:lnTo>
                <a:lnTo>
                  <a:pt x="191388" y="238886"/>
                </a:lnTo>
                <a:lnTo>
                  <a:pt x="155575" y="238886"/>
                </a:lnTo>
                <a:lnTo>
                  <a:pt x="132206" y="171069"/>
                </a:lnTo>
                <a:lnTo>
                  <a:pt x="51435" y="171069"/>
                </a:lnTo>
                <a:lnTo>
                  <a:pt x="30480" y="238886"/>
                </a:lnTo>
                <a:lnTo>
                  <a:pt x="0" y="238886"/>
                </a:lnTo>
                <a:lnTo>
                  <a:pt x="7620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89" name="bg object 89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2084197" y="4888610"/>
            <a:ext cx="182499" cy="243458"/>
          </a:xfrm>
          <a:prstGeom prst="rect">
            <a:avLst/>
          </a:prstGeom>
        </p:spPr>
      </p:pic>
      <p:sp>
        <p:nvSpPr>
          <p:cNvPr id="90" name="bg object 90"/>
          <p:cNvSpPr/>
          <p:nvPr/>
        </p:nvSpPr>
        <p:spPr>
          <a:xfrm>
            <a:off x="2487548" y="4886197"/>
            <a:ext cx="187960" cy="248285"/>
          </a:xfrm>
          <a:custGeom>
            <a:avLst/>
            <a:gdLst/>
            <a:ahLst/>
            <a:cxnLst/>
            <a:rect l="l" t="t" r="r" b="b"/>
            <a:pathLst>
              <a:path w="187960" h="248285">
                <a:moveTo>
                  <a:pt x="93344" y="0"/>
                </a:moveTo>
                <a:lnTo>
                  <a:pt x="123491" y="3931"/>
                </a:lnTo>
                <a:lnTo>
                  <a:pt x="148018" y="15732"/>
                </a:lnTo>
                <a:lnTo>
                  <a:pt x="166925" y="35415"/>
                </a:lnTo>
                <a:lnTo>
                  <a:pt x="180212" y="62991"/>
                </a:lnTo>
                <a:lnTo>
                  <a:pt x="147574" y="71881"/>
                </a:lnTo>
                <a:lnTo>
                  <a:pt x="144333" y="61837"/>
                </a:lnTo>
                <a:lnTo>
                  <a:pt x="139747" y="53244"/>
                </a:lnTo>
                <a:lnTo>
                  <a:pt x="101310" y="31226"/>
                </a:lnTo>
                <a:lnTo>
                  <a:pt x="92328" y="30606"/>
                </a:lnTo>
                <a:lnTo>
                  <a:pt x="83710" y="31198"/>
                </a:lnTo>
                <a:lnTo>
                  <a:pt x="50609" y="50911"/>
                </a:lnTo>
                <a:lnTo>
                  <a:pt x="47243" y="65658"/>
                </a:lnTo>
                <a:lnTo>
                  <a:pt x="49412" y="76257"/>
                </a:lnTo>
                <a:lnTo>
                  <a:pt x="55927" y="85010"/>
                </a:lnTo>
                <a:lnTo>
                  <a:pt x="66800" y="91930"/>
                </a:lnTo>
                <a:lnTo>
                  <a:pt x="82042" y="97027"/>
                </a:lnTo>
                <a:lnTo>
                  <a:pt x="125349" y="107441"/>
                </a:lnTo>
                <a:lnTo>
                  <a:pt x="152685" y="117226"/>
                </a:lnTo>
                <a:lnTo>
                  <a:pt x="172212" y="131714"/>
                </a:lnTo>
                <a:lnTo>
                  <a:pt x="183927" y="150893"/>
                </a:lnTo>
                <a:lnTo>
                  <a:pt x="187832" y="174751"/>
                </a:lnTo>
                <a:lnTo>
                  <a:pt x="186358" y="189896"/>
                </a:lnTo>
                <a:lnTo>
                  <a:pt x="164337" y="227329"/>
                </a:lnTo>
                <a:lnTo>
                  <a:pt x="118689" y="246975"/>
                </a:lnTo>
                <a:lnTo>
                  <a:pt x="98806" y="248284"/>
                </a:lnTo>
                <a:lnTo>
                  <a:pt x="64633" y="243782"/>
                </a:lnTo>
                <a:lnTo>
                  <a:pt x="36782" y="230266"/>
                </a:lnTo>
                <a:lnTo>
                  <a:pt x="15241" y="207726"/>
                </a:lnTo>
                <a:lnTo>
                  <a:pt x="0" y="176149"/>
                </a:lnTo>
                <a:lnTo>
                  <a:pt x="32131" y="169163"/>
                </a:lnTo>
                <a:lnTo>
                  <a:pt x="42253" y="189980"/>
                </a:lnTo>
                <a:lnTo>
                  <a:pt x="56626" y="204819"/>
                </a:lnTo>
                <a:lnTo>
                  <a:pt x="75261" y="213705"/>
                </a:lnTo>
                <a:lnTo>
                  <a:pt x="98170" y="216662"/>
                </a:lnTo>
                <a:lnTo>
                  <a:pt x="110480" y="215995"/>
                </a:lnTo>
                <a:lnTo>
                  <a:pt x="147002" y="193405"/>
                </a:lnTo>
                <a:lnTo>
                  <a:pt x="150240" y="177291"/>
                </a:lnTo>
                <a:lnTo>
                  <a:pt x="150240" y="168401"/>
                </a:lnTo>
                <a:lnTo>
                  <a:pt x="117601" y="144399"/>
                </a:lnTo>
                <a:lnTo>
                  <a:pt x="71246" y="132841"/>
                </a:lnTo>
                <a:lnTo>
                  <a:pt x="62410" y="130393"/>
                </a:lnTo>
                <a:lnTo>
                  <a:pt x="24495" y="106693"/>
                </a:lnTo>
                <a:lnTo>
                  <a:pt x="11683" y="67056"/>
                </a:lnTo>
                <a:lnTo>
                  <a:pt x="13114" y="52433"/>
                </a:lnTo>
                <a:lnTo>
                  <a:pt x="34670" y="18160"/>
                </a:lnTo>
                <a:lnTo>
                  <a:pt x="76390" y="1123"/>
                </a:lnTo>
                <a:lnTo>
                  <a:pt x="93344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654296"/>
            <a:ext cx="9144000" cy="220370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4752085"/>
            <a:ext cx="9144000" cy="2106295"/>
          </a:xfrm>
          <a:custGeom>
            <a:avLst/>
            <a:gdLst/>
            <a:ahLst/>
            <a:cxnLst/>
            <a:rect l="l" t="t" r="r" b="b"/>
            <a:pathLst>
              <a:path w="9144000" h="2106295">
                <a:moveTo>
                  <a:pt x="0" y="1692313"/>
                </a:moveTo>
                <a:lnTo>
                  <a:pt x="0" y="2105911"/>
                </a:lnTo>
                <a:lnTo>
                  <a:pt x="9144000" y="2105911"/>
                </a:lnTo>
                <a:lnTo>
                  <a:pt x="9144000" y="1750928"/>
                </a:lnTo>
                <a:lnTo>
                  <a:pt x="2266828" y="1750928"/>
                </a:lnTo>
                <a:lnTo>
                  <a:pt x="1613553" y="1743514"/>
                </a:lnTo>
                <a:lnTo>
                  <a:pt x="0" y="1692313"/>
                </a:lnTo>
                <a:close/>
              </a:path>
              <a:path w="9144000" h="2106295">
                <a:moveTo>
                  <a:pt x="9144000" y="0"/>
                </a:moveTo>
                <a:lnTo>
                  <a:pt x="8953853" y="89658"/>
                </a:lnTo>
                <a:lnTo>
                  <a:pt x="8464392" y="314254"/>
                </a:lnTo>
                <a:lnTo>
                  <a:pt x="8055839" y="494037"/>
                </a:lnTo>
                <a:lnTo>
                  <a:pt x="7664254" y="658829"/>
                </a:lnTo>
                <a:lnTo>
                  <a:pt x="7341069" y="788605"/>
                </a:lnTo>
                <a:lnTo>
                  <a:pt x="7028467" y="908189"/>
                </a:lnTo>
                <a:lnTo>
                  <a:pt x="6775423" y="1000332"/>
                </a:lnTo>
                <a:lnTo>
                  <a:pt x="6528624" y="1085881"/>
                </a:lnTo>
                <a:lnTo>
                  <a:pt x="6287566" y="1165056"/>
                </a:lnTo>
                <a:lnTo>
                  <a:pt x="6051747" y="1238076"/>
                </a:lnTo>
                <a:lnTo>
                  <a:pt x="5820664" y="1305162"/>
                </a:lnTo>
                <a:lnTo>
                  <a:pt x="5593815" y="1366533"/>
                </a:lnTo>
                <a:lnTo>
                  <a:pt x="5415046" y="1411663"/>
                </a:lnTo>
                <a:lnTo>
                  <a:pt x="5238407" y="1453389"/>
                </a:lnTo>
                <a:lnTo>
                  <a:pt x="5063642" y="1491823"/>
                </a:lnTo>
                <a:lnTo>
                  <a:pt x="4890493" y="1527077"/>
                </a:lnTo>
                <a:lnTo>
                  <a:pt x="4718701" y="1559265"/>
                </a:lnTo>
                <a:lnTo>
                  <a:pt x="4548012" y="1588498"/>
                </a:lnTo>
                <a:lnTo>
                  <a:pt x="4335806" y="1621057"/>
                </a:lnTo>
                <a:lnTo>
                  <a:pt x="4124415" y="1649395"/>
                </a:lnTo>
                <a:lnTo>
                  <a:pt x="3913339" y="1673732"/>
                </a:lnTo>
                <a:lnTo>
                  <a:pt x="3702072" y="1694288"/>
                </a:lnTo>
                <a:lnTo>
                  <a:pt x="3490114" y="1711283"/>
                </a:lnTo>
                <a:lnTo>
                  <a:pt x="3234143" y="1727285"/>
                </a:lnTo>
                <a:lnTo>
                  <a:pt x="2975583" y="1738855"/>
                </a:lnTo>
                <a:lnTo>
                  <a:pt x="2669499" y="1747259"/>
                </a:lnTo>
                <a:lnTo>
                  <a:pt x="2266828" y="1750928"/>
                </a:lnTo>
                <a:lnTo>
                  <a:pt x="9144000" y="1750928"/>
                </a:lnTo>
                <a:lnTo>
                  <a:pt x="9144000" y="0"/>
                </a:lnTo>
                <a:close/>
              </a:path>
            </a:pathLst>
          </a:custGeom>
          <a:solidFill>
            <a:srgbClr val="7B7B7B">
              <a:alpha val="45097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01511" y="0"/>
            <a:ext cx="3142488" cy="685799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6105525" y="0"/>
            <a:ext cx="3038475" cy="6858000"/>
          </a:xfrm>
          <a:custGeom>
            <a:avLst/>
            <a:gdLst/>
            <a:ahLst/>
            <a:cxnLst/>
            <a:rect l="l" t="t" r="r" b="b"/>
            <a:pathLst>
              <a:path w="3038475" h="6858000">
                <a:moveTo>
                  <a:pt x="0" y="0"/>
                </a:moveTo>
                <a:lnTo>
                  <a:pt x="43709" y="43490"/>
                </a:lnTo>
                <a:lnTo>
                  <a:pt x="86813" y="87102"/>
                </a:lnTo>
                <a:lnTo>
                  <a:pt x="129316" y="130832"/>
                </a:lnTo>
                <a:lnTo>
                  <a:pt x="171218" y="174676"/>
                </a:lnTo>
                <a:lnTo>
                  <a:pt x="212522" y="218633"/>
                </a:lnTo>
                <a:lnTo>
                  <a:pt x="253230" y="262698"/>
                </a:lnTo>
                <a:lnTo>
                  <a:pt x="293344" y="306869"/>
                </a:lnTo>
                <a:lnTo>
                  <a:pt x="332866" y="351144"/>
                </a:lnTo>
                <a:lnTo>
                  <a:pt x="371798" y="395519"/>
                </a:lnTo>
                <a:lnTo>
                  <a:pt x="410143" y="439991"/>
                </a:lnTo>
                <a:lnTo>
                  <a:pt x="447902" y="484558"/>
                </a:lnTo>
                <a:lnTo>
                  <a:pt x="485078" y="529216"/>
                </a:lnTo>
                <a:lnTo>
                  <a:pt x="521673" y="573962"/>
                </a:lnTo>
                <a:lnTo>
                  <a:pt x="557688" y="618794"/>
                </a:lnTo>
                <a:lnTo>
                  <a:pt x="593126" y="663709"/>
                </a:lnTo>
                <a:lnTo>
                  <a:pt x="627990" y="708703"/>
                </a:lnTo>
                <a:lnTo>
                  <a:pt x="662280" y="753774"/>
                </a:lnTo>
                <a:lnTo>
                  <a:pt x="696000" y="798919"/>
                </a:lnTo>
                <a:lnTo>
                  <a:pt x="729151" y="844135"/>
                </a:lnTo>
                <a:lnTo>
                  <a:pt x="761735" y="889419"/>
                </a:lnTo>
                <a:lnTo>
                  <a:pt x="793755" y="934768"/>
                </a:lnTo>
                <a:lnTo>
                  <a:pt x="825213" y="980179"/>
                </a:lnTo>
                <a:lnTo>
                  <a:pt x="856110" y="1025649"/>
                </a:lnTo>
                <a:lnTo>
                  <a:pt x="886449" y="1071175"/>
                </a:lnTo>
                <a:lnTo>
                  <a:pt x="916232" y="1116755"/>
                </a:lnTo>
                <a:lnTo>
                  <a:pt x="945461" y="1162385"/>
                </a:lnTo>
                <a:lnTo>
                  <a:pt x="974139" y="1208063"/>
                </a:lnTo>
                <a:lnTo>
                  <a:pt x="1002266" y="1253785"/>
                </a:lnTo>
                <a:lnTo>
                  <a:pt x="1029846" y="1299548"/>
                </a:lnTo>
                <a:lnTo>
                  <a:pt x="1056880" y="1345351"/>
                </a:lnTo>
                <a:lnTo>
                  <a:pt x="1083371" y="1391189"/>
                </a:lnTo>
                <a:lnTo>
                  <a:pt x="1109321" y="1437060"/>
                </a:lnTo>
                <a:lnTo>
                  <a:pt x="1134732" y="1482960"/>
                </a:lnTo>
                <a:lnTo>
                  <a:pt x="1159605" y="1528888"/>
                </a:lnTo>
                <a:lnTo>
                  <a:pt x="1183943" y="1574840"/>
                </a:lnTo>
                <a:lnTo>
                  <a:pt x="1207749" y="1620812"/>
                </a:lnTo>
                <a:lnTo>
                  <a:pt x="1231023" y="1666803"/>
                </a:lnTo>
                <a:lnTo>
                  <a:pt x="1253769" y="1712809"/>
                </a:lnTo>
                <a:lnTo>
                  <a:pt x="1275989" y="1758828"/>
                </a:lnTo>
                <a:lnTo>
                  <a:pt x="1297684" y="1804855"/>
                </a:lnTo>
                <a:lnTo>
                  <a:pt x="1318856" y="1850889"/>
                </a:lnTo>
                <a:lnTo>
                  <a:pt x="1339508" y="1896927"/>
                </a:lnTo>
                <a:lnTo>
                  <a:pt x="1359643" y="1942965"/>
                </a:lnTo>
                <a:lnTo>
                  <a:pt x="1379261" y="1989001"/>
                </a:lnTo>
                <a:lnTo>
                  <a:pt x="1398365" y="2035031"/>
                </a:lnTo>
                <a:lnTo>
                  <a:pt x="1416957" y="2081053"/>
                </a:lnTo>
                <a:lnTo>
                  <a:pt x="1435039" y="2127064"/>
                </a:lnTo>
                <a:lnTo>
                  <a:pt x="1452614" y="2173061"/>
                </a:lnTo>
                <a:lnTo>
                  <a:pt x="1469683" y="2219040"/>
                </a:lnTo>
                <a:lnTo>
                  <a:pt x="1486249" y="2265000"/>
                </a:lnTo>
                <a:lnTo>
                  <a:pt x="1502314" y="2310937"/>
                </a:lnTo>
                <a:lnTo>
                  <a:pt x="1517879" y="2356848"/>
                </a:lnTo>
                <a:lnTo>
                  <a:pt x="1532947" y="2402730"/>
                </a:lnTo>
                <a:lnTo>
                  <a:pt x="1547520" y="2448581"/>
                </a:lnTo>
                <a:lnTo>
                  <a:pt x="1561601" y="2494397"/>
                </a:lnTo>
                <a:lnTo>
                  <a:pt x="1575190" y="2540175"/>
                </a:lnTo>
                <a:lnTo>
                  <a:pt x="1588291" y="2585913"/>
                </a:lnTo>
                <a:lnTo>
                  <a:pt x="1600905" y="2631607"/>
                </a:lnTo>
                <a:lnTo>
                  <a:pt x="1613035" y="2677255"/>
                </a:lnTo>
                <a:lnTo>
                  <a:pt x="1624682" y="2722854"/>
                </a:lnTo>
                <a:lnTo>
                  <a:pt x="1635849" y="2768400"/>
                </a:lnTo>
                <a:lnTo>
                  <a:pt x="1646538" y="2813892"/>
                </a:lnTo>
                <a:lnTo>
                  <a:pt x="1656751" y="2859325"/>
                </a:lnTo>
                <a:lnTo>
                  <a:pt x="1666489" y="2904697"/>
                </a:lnTo>
                <a:lnTo>
                  <a:pt x="1675756" y="2950005"/>
                </a:lnTo>
                <a:lnTo>
                  <a:pt x="1684553" y="2995247"/>
                </a:lnTo>
                <a:lnTo>
                  <a:pt x="1692883" y="3040418"/>
                </a:lnTo>
                <a:lnTo>
                  <a:pt x="1700747" y="3085517"/>
                </a:lnTo>
                <a:lnTo>
                  <a:pt x="1708147" y="3130540"/>
                </a:lnTo>
                <a:lnTo>
                  <a:pt x="1715086" y="3175484"/>
                </a:lnTo>
                <a:lnTo>
                  <a:pt x="1721566" y="3220347"/>
                </a:lnTo>
                <a:lnTo>
                  <a:pt x="1727589" y="3265126"/>
                </a:lnTo>
                <a:lnTo>
                  <a:pt x="1733157" y="3309817"/>
                </a:lnTo>
                <a:lnTo>
                  <a:pt x="1738272" y="3354417"/>
                </a:lnTo>
                <a:lnTo>
                  <a:pt x="1742936" y="3398925"/>
                </a:lnTo>
                <a:lnTo>
                  <a:pt x="1747151" y="3443336"/>
                </a:lnTo>
                <a:lnTo>
                  <a:pt x="1750920" y="3487648"/>
                </a:lnTo>
                <a:lnTo>
                  <a:pt x="1754244" y="3531858"/>
                </a:lnTo>
                <a:lnTo>
                  <a:pt x="1757125" y="3575963"/>
                </a:lnTo>
                <a:lnTo>
                  <a:pt x="1759567" y="3619960"/>
                </a:lnTo>
                <a:lnTo>
                  <a:pt x="1761570" y="3663846"/>
                </a:lnTo>
                <a:lnTo>
                  <a:pt x="1763137" y="3707618"/>
                </a:lnTo>
                <a:lnTo>
                  <a:pt x="1764271" y="3751274"/>
                </a:lnTo>
                <a:lnTo>
                  <a:pt x="1764972" y="3794810"/>
                </a:lnTo>
                <a:lnTo>
                  <a:pt x="1765244" y="3838223"/>
                </a:lnTo>
                <a:lnTo>
                  <a:pt x="1765087" y="3881511"/>
                </a:lnTo>
                <a:lnTo>
                  <a:pt x="1764506" y="3924670"/>
                </a:lnTo>
                <a:lnTo>
                  <a:pt x="1763501" y="3967698"/>
                </a:lnTo>
                <a:lnTo>
                  <a:pt x="1762074" y="4010592"/>
                </a:lnTo>
                <a:lnTo>
                  <a:pt x="1760228" y="4053348"/>
                </a:lnTo>
                <a:lnTo>
                  <a:pt x="1757966" y="4095964"/>
                </a:lnTo>
                <a:lnTo>
                  <a:pt x="1755288" y="4138437"/>
                </a:lnTo>
                <a:lnTo>
                  <a:pt x="1752197" y="4180764"/>
                </a:lnTo>
                <a:lnTo>
                  <a:pt x="1748695" y="4222942"/>
                </a:lnTo>
                <a:lnTo>
                  <a:pt x="1744785" y="4264969"/>
                </a:lnTo>
                <a:lnTo>
                  <a:pt x="1740468" y="4306840"/>
                </a:lnTo>
                <a:lnTo>
                  <a:pt x="1735746" y="4348553"/>
                </a:lnTo>
                <a:lnTo>
                  <a:pt x="1730622" y="4390106"/>
                </a:lnTo>
                <a:lnTo>
                  <a:pt x="1725098" y="4431495"/>
                </a:lnTo>
                <a:lnTo>
                  <a:pt x="1719175" y="4472718"/>
                </a:lnTo>
                <a:lnTo>
                  <a:pt x="1712857" y="4513771"/>
                </a:lnTo>
                <a:lnTo>
                  <a:pt x="1706144" y="4554651"/>
                </a:lnTo>
                <a:lnTo>
                  <a:pt x="1699040" y="4595357"/>
                </a:lnTo>
                <a:lnTo>
                  <a:pt x="1691545" y="4635884"/>
                </a:lnTo>
                <a:lnTo>
                  <a:pt x="1683664" y="4676229"/>
                </a:lnTo>
                <a:lnTo>
                  <a:pt x="1675396" y="4716391"/>
                </a:lnTo>
                <a:lnTo>
                  <a:pt x="1666745" y="4756365"/>
                </a:lnTo>
                <a:lnTo>
                  <a:pt x="1657713" y="4796150"/>
                </a:lnTo>
                <a:lnTo>
                  <a:pt x="1648301" y="4835741"/>
                </a:lnTo>
                <a:lnTo>
                  <a:pt x="1638512" y="4875137"/>
                </a:lnTo>
                <a:lnTo>
                  <a:pt x="1628349" y="4914333"/>
                </a:lnTo>
                <a:lnTo>
                  <a:pt x="1617812" y="4953328"/>
                </a:lnTo>
                <a:lnTo>
                  <a:pt x="1606904" y="4992119"/>
                </a:lnTo>
                <a:lnTo>
                  <a:pt x="1595628" y="5030701"/>
                </a:lnTo>
                <a:lnTo>
                  <a:pt x="1583985" y="5069073"/>
                </a:lnTo>
                <a:lnTo>
                  <a:pt x="1571977" y="5107232"/>
                </a:lnTo>
                <a:lnTo>
                  <a:pt x="1559607" y="5145174"/>
                </a:lnTo>
                <a:lnTo>
                  <a:pt x="1546877" y="5182897"/>
                </a:lnTo>
                <a:lnTo>
                  <a:pt x="1533789" y="5220398"/>
                </a:lnTo>
                <a:lnTo>
                  <a:pt x="1520344" y="5257673"/>
                </a:lnTo>
                <a:lnTo>
                  <a:pt x="1506545" y="5294720"/>
                </a:lnTo>
                <a:lnTo>
                  <a:pt x="1492395" y="5331536"/>
                </a:lnTo>
                <a:lnTo>
                  <a:pt x="1477895" y="5368119"/>
                </a:lnTo>
                <a:lnTo>
                  <a:pt x="1463047" y="5404464"/>
                </a:lnTo>
                <a:lnTo>
                  <a:pt x="1447853" y="5440569"/>
                </a:lnTo>
                <a:lnTo>
                  <a:pt x="1432316" y="5476432"/>
                </a:lnTo>
                <a:lnTo>
                  <a:pt x="1416438" y="5512048"/>
                </a:lnTo>
                <a:lnTo>
                  <a:pt x="1400220" y="5547416"/>
                </a:lnTo>
                <a:lnTo>
                  <a:pt x="1383665" y="5582533"/>
                </a:lnTo>
                <a:lnTo>
                  <a:pt x="1366775" y="5617395"/>
                </a:lnTo>
                <a:lnTo>
                  <a:pt x="1349552" y="5651999"/>
                </a:lnTo>
                <a:lnTo>
                  <a:pt x="1331998" y="5686344"/>
                </a:lnTo>
                <a:lnTo>
                  <a:pt x="1314116" y="5720424"/>
                </a:lnTo>
                <a:lnTo>
                  <a:pt x="1295907" y="5754239"/>
                </a:lnTo>
                <a:lnTo>
                  <a:pt x="1277373" y="5787784"/>
                </a:lnTo>
                <a:lnTo>
                  <a:pt x="1258517" y="5821058"/>
                </a:lnTo>
                <a:lnTo>
                  <a:pt x="1239340" y="5854056"/>
                </a:lnTo>
                <a:lnTo>
                  <a:pt x="1200035" y="5919215"/>
                </a:lnTo>
                <a:lnTo>
                  <a:pt x="1159473" y="5983239"/>
                </a:lnTo>
                <a:lnTo>
                  <a:pt x="1117672" y="6046104"/>
                </a:lnTo>
                <a:lnTo>
                  <a:pt x="1074649" y="6107787"/>
                </a:lnTo>
                <a:lnTo>
                  <a:pt x="1030420" y="6168264"/>
                </a:lnTo>
                <a:lnTo>
                  <a:pt x="985002" y="6227512"/>
                </a:lnTo>
                <a:lnTo>
                  <a:pt x="938413" y="6285508"/>
                </a:lnTo>
                <a:lnTo>
                  <a:pt x="890668" y="6342227"/>
                </a:lnTo>
                <a:lnTo>
                  <a:pt x="841786" y="6397646"/>
                </a:lnTo>
                <a:lnTo>
                  <a:pt x="791781" y="6451743"/>
                </a:lnTo>
                <a:lnTo>
                  <a:pt x="740673" y="6504493"/>
                </a:lnTo>
                <a:lnTo>
                  <a:pt x="688476" y="6555873"/>
                </a:lnTo>
                <a:lnTo>
                  <a:pt x="635209" y="6605859"/>
                </a:lnTo>
                <a:lnTo>
                  <a:pt x="580888" y="6654429"/>
                </a:lnTo>
                <a:lnTo>
                  <a:pt x="525529" y="6701559"/>
                </a:lnTo>
                <a:lnTo>
                  <a:pt x="469150" y="6747224"/>
                </a:lnTo>
                <a:lnTo>
                  <a:pt x="411768" y="6791403"/>
                </a:lnTo>
                <a:lnTo>
                  <a:pt x="353399" y="6834071"/>
                </a:lnTo>
                <a:lnTo>
                  <a:pt x="323850" y="6854831"/>
                </a:lnTo>
                <a:lnTo>
                  <a:pt x="3038475" y="6857999"/>
                </a:lnTo>
                <a:lnTo>
                  <a:pt x="3038475" y="14224"/>
                </a:lnTo>
                <a:lnTo>
                  <a:pt x="0" y="0"/>
                </a:lnTo>
                <a:close/>
              </a:path>
            </a:pathLst>
          </a:custGeom>
          <a:solidFill>
            <a:srgbClr val="585858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868" y="553212"/>
            <a:ext cx="3093720" cy="130301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2668" y="904875"/>
            <a:ext cx="2238692" cy="408177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2686938" y="1011809"/>
            <a:ext cx="74930" cy="294005"/>
          </a:xfrm>
          <a:custGeom>
            <a:avLst/>
            <a:gdLst/>
            <a:ahLst/>
            <a:cxnLst/>
            <a:rect l="l" t="t" r="r" b="b"/>
            <a:pathLst>
              <a:path w="74930" h="294005">
                <a:moveTo>
                  <a:pt x="0" y="219455"/>
                </a:moveTo>
                <a:lnTo>
                  <a:pt x="74422" y="219455"/>
                </a:lnTo>
                <a:lnTo>
                  <a:pt x="74422" y="293496"/>
                </a:lnTo>
                <a:lnTo>
                  <a:pt x="0" y="293496"/>
                </a:lnTo>
                <a:lnTo>
                  <a:pt x="0" y="219455"/>
                </a:lnTo>
                <a:close/>
              </a:path>
              <a:path w="74930" h="294005">
                <a:moveTo>
                  <a:pt x="0" y="0"/>
                </a:moveTo>
                <a:lnTo>
                  <a:pt x="74422" y="0"/>
                </a:lnTo>
                <a:lnTo>
                  <a:pt x="74422" y="74040"/>
                </a:lnTo>
                <a:lnTo>
                  <a:pt x="0" y="74040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9945" y="961644"/>
            <a:ext cx="155625" cy="140208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4468" y="963676"/>
            <a:ext cx="170446" cy="128777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522668" y="904875"/>
            <a:ext cx="2165985" cy="408305"/>
          </a:xfrm>
          <a:custGeom>
            <a:avLst/>
            <a:gdLst/>
            <a:ahLst/>
            <a:cxnLst/>
            <a:rect l="l" t="t" r="r" b="b"/>
            <a:pathLst>
              <a:path w="2165985" h="408305">
                <a:moveTo>
                  <a:pt x="817816" y="50419"/>
                </a:moveTo>
                <a:lnTo>
                  <a:pt x="776727" y="61055"/>
                </a:lnTo>
                <a:lnTo>
                  <a:pt x="744753" y="92837"/>
                </a:lnTo>
                <a:lnTo>
                  <a:pt x="724179" y="142160"/>
                </a:lnTo>
                <a:lnTo>
                  <a:pt x="717321" y="205486"/>
                </a:lnTo>
                <a:lnTo>
                  <a:pt x="719052" y="238111"/>
                </a:lnTo>
                <a:lnTo>
                  <a:pt x="732896" y="293407"/>
                </a:lnTo>
                <a:lnTo>
                  <a:pt x="759957" y="334438"/>
                </a:lnTo>
                <a:lnTo>
                  <a:pt x="796497" y="355393"/>
                </a:lnTo>
                <a:lnTo>
                  <a:pt x="818070" y="358013"/>
                </a:lnTo>
                <a:lnTo>
                  <a:pt x="840243" y="355296"/>
                </a:lnTo>
                <a:lnTo>
                  <a:pt x="877113" y="333527"/>
                </a:lnTo>
                <a:lnTo>
                  <a:pt x="903672" y="291048"/>
                </a:lnTo>
                <a:lnTo>
                  <a:pt x="917110" y="234191"/>
                </a:lnTo>
                <a:lnTo>
                  <a:pt x="918781" y="200787"/>
                </a:lnTo>
                <a:lnTo>
                  <a:pt x="917043" y="166903"/>
                </a:lnTo>
                <a:lnTo>
                  <a:pt x="903136" y="111329"/>
                </a:lnTo>
                <a:lnTo>
                  <a:pt x="875895" y="72493"/>
                </a:lnTo>
                <a:lnTo>
                  <a:pt x="839319" y="52871"/>
                </a:lnTo>
                <a:lnTo>
                  <a:pt x="817816" y="50419"/>
                </a:lnTo>
                <a:close/>
              </a:path>
              <a:path w="2165985" h="408305">
                <a:moveTo>
                  <a:pt x="1887537" y="7747"/>
                </a:moveTo>
                <a:lnTo>
                  <a:pt x="2165667" y="7747"/>
                </a:lnTo>
                <a:lnTo>
                  <a:pt x="2165667" y="61087"/>
                </a:lnTo>
                <a:lnTo>
                  <a:pt x="2056193" y="61087"/>
                </a:lnTo>
                <a:lnTo>
                  <a:pt x="2056193" y="400430"/>
                </a:lnTo>
                <a:lnTo>
                  <a:pt x="1996630" y="400430"/>
                </a:lnTo>
                <a:lnTo>
                  <a:pt x="1996630" y="61087"/>
                </a:lnTo>
                <a:lnTo>
                  <a:pt x="1887537" y="61087"/>
                </a:lnTo>
                <a:lnTo>
                  <a:pt x="1887537" y="7747"/>
                </a:lnTo>
                <a:close/>
              </a:path>
              <a:path w="2165985" h="408305">
                <a:moveTo>
                  <a:pt x="1269428" y="7747"/>
                </a:moveTo>
                <a:lnTo>
                  <a:pt x="1522285" y="7747"/>
                </a:lnTo>
                <a:lnTo>
                  <a:pt x="1522285" y="61087"/>
                </a:lnTo>
                <a:lnTo>
                  <a:pt x="1328991" y="61087"/>
                </a:lnTo>
                <a:lnTo>
                  <a:pt x="1328991" y="171069"/>
                </a:lnTo>
                <a:lnTo>
                  <a:pt x="1482407" y="171069"/>
                </a:lnTo>
                <a:lnTo>
                  <a:pt x="1482407" y="221234"/>
                </a:lnTo>
                <a:lnTo>
                  <a:pt x="1328991" y="221234"/>
                </a:lnTo>
                <a:lnTo>
                  <a:pt x="1328991" y="347217"/>
                </a:lnTo>
                <a:lnTo>
                  <a:pt x="1527746" y="347217"/>
                </a:lnTo>
                <a:lnTo>
                  <a:pt x="1527746" y="400430"/>
                </a:lnTo>
                <a:lnTo>
                  <a:pt x="1269428" y="400430"/>
                </a:lnTo>
                <a:lnTo>
                  <a:pt x="1269428" y="7747"/>
                </a:lnTo>
                <a:close/>
              </a:path>
              <a:path w="2165985" h="408305">
                <a:moveTo>
                  <a:pt x="1124140" y="7747"/>
                </a:moveTo>
                <a:lnTo>
                  <a:pt x="1183703" y="7747"/>
                </a:lnTo>
                <a:lnTo>
                  <a:pt x="1183703" y="278384"/>
                </a:lnTo>
                <a:lnTo>
                  <a:pt x="1175416" y="339518"/>
                </a:lnTo>
                <a:lnTo>
                  <a:pt x="1150556" y="379222"/>
                </a:lnTo>
                <a:lnTo>
                  <a:pt x="1112281" y="400938"/>
                </a:lnTo>
                <a:lnTo>
                  <a:pt x="1063434" y="408177"/>
                </a:lnTo>
                <a:lnTo>
                  <a:pt x="1048885" y="407608"/>
                </a:lnTo>
                <a:lnTo>
                  <a:pt x="1033811" y="405907"/>
                </a:lnTo>
                <a:lnTo>
                  <a:pt x="1018214" y="403088"/>
                </a:lnTo>
                <a:lnTo>
                  <a:pt x="1002093" y="399161"/>
                </a:lnTo>
                <a:lnTo>
                  <a:pt x="1002093" y="350012"/>
                </a:lnTo>
                <a:lnTo>
                  <a:pt x="1018123" y="352512"/>
                </a:lnTo>
                <a:lnTo>
                  <a:pt x="1032700" y="354298"/>
                </a:lnTo>
                <a:lnTo>
                  <a:pt x="1045848" y="355369"/>
                </a:lnTo>
                <a:lnTo>
                  <a:pt x="1057592" y="355726"/>
                </a:lnTo>
                <a:lnTo>
                  <a:pt x="1071596" y="355201"/>
                </a:lnTo>
                <a:lnTo>
                  <a:pt x="1112535" y="337343"/>
                </a:lnTo>
                <a:lnTo>
                  <a:pt x="1123852" y="293596"/>
                </a:lnTo>
                <a:lnTo>
                  <a:pt x="1124140" y="278384"/>
                </a:lnTo>
                <a:lnTo>
                  <a:pt x="1124140" y="7747"/>
                </a:lnTo>
                <a:close/>
              </a:path>
              <a:path w="2165985" h="408305">
                <a:moveTo>
                  <a:pt x="327659" y="7747"/>
                </a:moveTo>
                <a:lnTo>
                  <a:pt x="483527" y="7747"/>
                </a:lnTo>
                <a:lnTo>
                  <a:pt x="513414" y="9939"/>
                </a:lnTo>
                <a:lnTo>
                  <a:pt x="560886" y="27517"/>
                </a:lnTo>
                <a:lnTo>
                  <a:pt x="592057" y="60952"/>
                </a:lnTo>
                <a:lnTo>
                  <a:pt x="607583" y="99433"/>
                </a:lnTo>
                <a:lnTo>
                  <a:pt x="609523" y="119887"/>
                </a:lnTo>
                <a:lnTo>
                  <a:pt x="608433" y="135745"/>
                </a:lnTo>
                <a:lnTo>
                  <a:pt x="592074" y="181483"/>
                </a:lnTo>
                <a:lnTo>
                  <a:pt x="555424" y="215272"/>
                </a:lnTo>
                <a:lnTo>
                  <a:pt x="538556" y="221869"/>
                </a:lnTo>
                <a:lnTo>
                  <a:pt x="613511" y="400430"/>
                </a:lnTo>
                <a:lnTo>
                  <a:pt x="553618" y="400430"/>
                </a:lnTo>
                <a:lnTo>
                  <a:pt x="483476" y="235458"/>
                </a:lnTo>
                <a:lnTo>
                  <a:pt x="384086" y="235458"/>
                </a:lnTo>
                <a:lnTo>
                  <a:pt x="384086" y="400430"/>
                </a:lnTo>
                <a:lnTo>
                  <a:pt x="327659" y="400430"/>
                </a:lnTo>
                <a:lnTo>
                  <a:pt x="327659" y="7747"/>
                </a:lnTo>
                <a:close/>
              </a:path>
              <a:path w="2165985" h="408305">
                <a:moveTo>
                  <a:pt x="0" y="7747"/>
                </a:moveTo>
                <a:lnTo>
                  <a:pt x="140957" y="7747"/>
                </a:lnTo>
                <a:lnTo>
                  <a:pt x="171913" y="10011"/>
                </a:lnTo>
                <a:lnTo>
                  <a:pt x="220915" y="28160"/>
                </a:lnTo>
                <a:lnTo>
                  <a:pt x="252872" y="62861"/>
                </a:lnTo>
                <a:lnTo>
                  <a:pt x="268765" y="104112"/>
                </a:lnTo>
                <a:lnTo>
                  <a:pt x="270751" y="126619"/>
                </a:lnTo>
                <a:lnTo>
                  <a:pt x="268589" y="151239"/>
                </a:lnTo>
                <a:lnTo>
                  <a:pt x="251297" y="193859"/>
                </a:lnTo>
                <a:lnTo>
                  <a:pt x="217571" y="226671"/>
                </a:lnTo>
                <a:lnTo>
                  <a:pt x="172513" y="243625"/>
                </a:lnTo>
                <a:lnTo>
                  <a:pt x="146050" y="245745"/>
                </a:lnTo>
                <a:lnTo>
                  <a:pt x="59562" y="245745"/>
                </a:lnTo>
                <a:lnTo>
                  <a:pt x="59562" y="400430"/>
                </a:lnTo>
                <a:lnTo>
                  <a:pt x="0" y="400430"/>
                </a:lnTo>
                <a:lnTo>
                  <a:pt x="0" y="7747"/>
                </a:lnTo>
                <a:close/>
              </a:path>
              <a:path w="2165985" h="408305">
                <a:moveTo>
                  <a:pt x="1731073" y="0"/>
                </a:moveTo>
                <a:lnTo>
                  <a:pt x="1772677" y="5303"/>
                </a:lnTo>
                <a:lnTo>
                  <a:pt x="1807874" y="21214"/>
                </a:lnTo>
                <a:lnTo>
                  <a:pt x="1836659" y="47731"/>
                </a:lnTo>
                <a:lnTo>
                  <a:pt x="1859024" y="84856"/>
                </a:lnTo>
                <a:lnTo>
                  <a:pt x="1874964" y="132587"/>
                </a:lnTo>
                <a:lnTo>
                  <a:pt x="1819719" y="142875"/>
                </a:lnTo>
                <a:lnTo>
                  <a:pt x="1804862" y="103056"/>
                </a:lnTo>
                <a:lnTo>
                  <a:pt x="1785064" y="74644"/>
                </a:lnTo>
                <a:lnTo>
                  <a:pt x="1760337" y="57614"/>
                </a:lnTo>
                <a:lnTo>
                  <a:pt x="1730692" y="51942"/>
                </a:lnTo>
                <a:lnTo>
                  <a:pt x="1708358" y="54447"/>
                </a:lnTo>
                <a:lnTo>
                  <a:pt x="1671452" y="74552"/>
                </a:lnTo>
                <a:lnTo>
                  <a:pt x="1645310" y="114466"/>
                </a:lnTo>
                <a:lnTo>
                  <a:pt x="1632027" y="171997"/>
                </a:lnTo>
                <a:lnTo>
                  <a:pt x="1630362" y="207263"/>
                </a:lnTo>
                <a:lnTo>
                  <a:pt x="1632055" y="239772"/>
                </a:lnTo>
                <a:lnTo>
                  <a:pt x="1645632" y="294167"/>
                </a:lnTo>
                <a:lnTo>
                  <a:pt x="1672187" y="333678"/>
                </a:lnTo>
                <a:lnTo>
                  <a:pt x="1707671" y="353732"/>
                </a:lnTo>
                <a:lnTo>
                  <a:pt x="1728533" y="356235"/>
                </a:lnTo>
                <a:lnTo>
                  <a:pt x="1759965" y="350279"/>
                </a:lnTo>
                <a:lnTo>
                  <a:pt x="1785873" y="332406"/>
                </a:lnTo>
                <a:lnTo>
                  <a:pt x="1806257" y="302603"/>
                </a:lnTo>
                <a:lnTo>
                  <a:pt x="1821116" y="260858"/>
                </a:lnTo>
                <a:lnTo>
                  <a:pt x="1874964" y="272034"/>
                </a:lnTo>
                <a:lnTo>
                  <a:pt x="1858641" y="321062"/>
                </a:lnTo>
                <a:lnTo>
                  <a:pt x="1835728" y="359184"/>
                </a:lnTo>
                <a:lnTo>
                  <a:pt x="1806219" y="386407"/>
                </a:lnTo>
                <a:lnTo>
                  <a:pt x="1770109" y="402736"/>
                </a:lnTo>
                <a:lnTo>
                  <a:pt x="1727390" y="408177"/>
                </a:lnTo>
                <a:lnTo>
                  <a:pt x="1691739" y="404413"/>
                </a:lnTo>
                <a:lnTo>
                  <a:pt x="1632771" y="374263"/>
                </a:lnTo>
                <a:lnTo>
                  <a:pt x="1590758" y="316063"/>
                </a:lnTo>
                <a:lnTo>
                  <a:pt x="1569509" y="242339"/>
                </a:lnTo>
                <a:lnTo>
                  <a:pt x="1566862" y="200405"/>
                </a:lnTo>
                <a:lnTo>
                  <a:pt x="1569646" y="157614"/>
                </a:lnTo>
                <a:lnTo>
                  <a:pt x="1577990" y="119157"/>
                </a:lnTo>
                <a:lnTo>
                  <a:pt x="1611312" y="55245"/>
                </a:lnTo>
                <a:lnTo>
                  <a:pt x="1663573" y="13811"/>
                </a:lnTo>
                <a:lnTo>
                  <a:pt x="1695430" y="3452"/>
                </a:lnTo>
                <a:lnTo>
                  <a:pt x="1731073" y="0"/>
                </a:lnTo>
                <a:close/>
              </a:path>
              <a:path w="2165985" h="408305">
                <a:moveTo>
                  <a:pt x="818324" y="0"/>
                </a:moveTo>
                <a:lnTo>
                  <a:pt x="884697" y="14366"/>
                </a:lnTo>
                <a:lnTo>
                  <a:pt x="936307" y="57403"/>
                </a:lnTo>
                <a:lnTo>
                  <a:pt x="969565" y="122078"/>
                </a:lnTo>
                <a:lnTo>
                  <a:pt x="977866" y="159773"/>
                </a:lnTo>
                <a:lnTo>
                  <a:pt x="980630" y="201040"/>
                </a:lnTo>
                <a:lnTo>
                  <a:pt x="977959" y="241095"/>
                </a:lnTo>
                <a:lnTo>
                  <a:pt x="969930" y="278590"/>
                </a:lnTo>
                <a:lnTo>
                  <a:pt x="937704" y="345948"/>
                </a:lnTo>
                <a:lnTo>
                  <a:pt x="886079" y="392636"/>
                </a:lnTo>
                <a:lnTo>
                  <a:pt x="816927" y="408177"/>
                </a:lnTo>
                <a:lnTo>
                  <a:pt x="780835" y="404487"/>
                </a:lnTo>
                <a:lnTo>
                  <a:pt x="721329" y="374959"/>
                </a:lnTo>
                <a:lnTo>
                  <a:pt x="679368" y="317978"/>
                </a:lnTo>
                <a:lnTo>
                  <a:pt x="658127" y="246020"/>
                </a:lnTo>
                <a:lnTo>
                  <a:pt x="655472" y="205232"/>
                </a:lnTo>
                <a:lnTo>
                  <a:pt x="658256" y="162843"/>
                </a:lnTo>
                <a:lnTo>
                  <a:pt x="666607" y="124253"/>
                </a:lnTo>
                <a:lnTo>
                  <a:pt x="700011" y="58420"/>
                </a:lnTo>
                <a:lnTo>
                  <a:pt x="751866" y="14589"/>
                </a:lnTo>
                <a:lnTo>
                  <a:pt x="818324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654296"/>
            <a:ext cx="9144000" cy="220370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4752085"/>
            <a:ext cx="9144000" cy="2106295"/>
          </a:xfrm>
          <a:custGeom>
            <a:avLst/>
            <a:gdLst/>
            <a:ahLst/>
            <a:cxnLst/>
            <a:rect l="l" t="t" r="r" b="b"/>
            <a:pathLst>
              <a:path w="9144000" h="2106295">
                <a:moveTo>
                  <a:pt x="0" y="1692313"/>
                </a:moveTo>
                <a:lnTo>
                  <a:pt x="0" y="2105911"/>
                </a:lnTo>
                <a:lnTo>
                  <a:pt x="9144000" y="2105911"/>
                </a:lnTo>
                <a:lnTo>
                  <a:pt x="9144000" y="1750928"/>
                </a:lnTo>
                <a:lnTo>
                  <a:pt x="2266828" y="1750928"/>
                </a:lnTo>
                <a:lnTo>
                  <a:pt x="1613553" y="1743514"/>
                </a:lnTo>
                <a:lnTo>
                  <a:pt x="0" y="1692313"/>
                </a:lnTo>
                <a:close/>
              </a:path>
              <a:path w="9144000" h="2106295">
                <a:moveTo>
                  <a:pt x="9144000" y="0"/>
                </a:moveTo>
                <a:lnTo>
                  <a:pt x="8953853" y="89658"/>
                </a:lnTo>
                <a:lnTo>
                  <a:pt x="8464392" y="314254"/>
                </a:lnTo>
                <a:lnTo>
                  <a:pt x="8055839" y="494037"/>
                </a:lnTo>
                <a:lnTo>
                  <a:pt x="7664254" y="658829"/>
                </a:lnTo>
                <a:lnTo>
                  <a:pt x="7341069" y="788605"/>
                </a:lnTo>
                <a:lnTo>
                  <a:pt x="7028467" y="908189"/>
                </a:lnTo>
                <a:lnTo>
                  <a:pt x="6775423" y="1000332"/>
                </a:lnTo>
                <a:lnTo>
                  <a:pt x="6528624" y="1085881"/>
                </a:lnTo>
                <a:lnTo>
                  <a:pt x="6287566" y="1165056"/>
                </a:lnTo>
                <a:lnTo>
                  <a:pt x="6051747" y="1238076"/>
                </a:lnTo>
                <a:lnTo>
                  <a:pt x="5820664" y="1305162"/>
                </a:lnTo>
                <a:lnTo>
                  <a:pt x="5593815" y="1366533"/>
                </a:lnTo>
                <a:lnTo>
                  <a:pt x="5415046" y="1411663"/>
                </a:lnTo>
                <a:lnTo>
                  <a:pt x="5238407" y="1453389"/>
                </a:lnTo>
                <a:lnTo>
                  <a:pt x="5063642" y="1491823"/>
                </a:lnTo>
                <a:lnTo>
                  <a:pt x="4890493" y="1527077"/>
                </a:lnTo>
                <a:lnTo>
                  <a:pt x="4718701" y="1559265"/>
                </a:lnTo>
                <a:lnTo>
                  <a:pt x="4548012" y="1588498"/>
                </a:lnTo>
                <a:lnTo>
                  <a:pt x="4335806" y="1621057"/>
                </a:lnTo>
                <a:lnTo>
                  <a:pt x="4124415" y="1649395"/>
                </a:lnTo>
                <a:lnTo>
                  <a:pt x="3913339" y="1673732"/>
                </a:lnTo>
                <a:lnTo>
                  <a:pt x="3702072" y="1694288"/>
                </a:lnTo>
                <a:lnTo>
                  <a:pt x="3490114" y="1711283"/>
                </a:lnTo>
                <a:lnTo>
                  <a:pt x="3234143" y="1727285"/>
                </a:lnTo>
                <a:lnTo>
                  <a:pt x="2975583" y="1738855"/>
                </a:lnTo>
                <a:lnTo>
                  <a:pt x="2669499" y="1747259"/>
                </a:lnTo>
                <a:lnTo>
                  <a:pt x="2266828" y="1750928"/>
                </a:lnTo>
                <a:lnTo>
                  <a:pt x="9144000" y="1750928"/>
                </a:lnTo>
                <a:lnTo>
                  <a:pt x="9144000" y="0"/>
                </a:lnTo>
                <a:close/>
              </a:path>
            </a:pathLst>
          </a:custGeom>
          <a:solidFill>
            <a:srgbClr val="7B7B7B">
              <a:alpha val="45097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01511" y="0"/>
            <a:ext cx="3142488" cy="685799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6105525" y="0"/>
            <a:ext cx="3038475" cy="6858000"/>
          </a:xfrm>
          <a:custGeom>
            <a:avLst/>
            <a:gdLst/>
            <a:ahLst/>
            <a:cxnLst/>
            <a:rect l="l" t="t" r="r" b="b"/>
            <a:pathLst>
              <a:path w="3038475" h="6858000">
                <a:moveTo>
                  <a:pt x="0" y="0"/>
                </a:moveTo>
                <a:lnTo>
                  <a:pt x="43709" y="43490"/>
                </a:lnTo>
                <a:lnTo>
                  <a:pt x="86813" y="87102"/>
                </a:lnTo>
                <a:lnTo>
                  <a:pt x="129316" y="130832"/>
                </a:lnTo>
                <a:lnTo>
                  <a:pt x="171218" y="174676"/>
                </a:lnTo>
                <a:lnTo>
                  <a:pt x="212522" y="218633"/>
                </a:lnTo>
                <a:lnTo>
                  <a:pt x="253230" y="262698"/>
                </a:lnTo>
                <a:lnTo>
                  <a:pt x="293344" y="306869"/>
                </a:lnTo>
                <a:lnTo>
                  <a:pt x="332866" y="351144"/>
                </a:lnTo>
                <a:lnTo>
                  <a:pt x="371798" y="395519"/>
                </a:lnTo>
                <a:lnTo>
                  <a:pt x="410143" y="439991"/>
                </a:lnTo>
                <a:lnTo>
                  <a:pt x="447902" y="484558"/>
                </a:lnTo>
                <a:lnTo>
                  <a:pt x="485078" y="529216"/>
                </a:lnTo>
                <a:lnTo>
                  <a:pt x="521673" y="573962"/>
                </a:lnTo>
                <a:lnTo>
                  <a:pt x="557688" y="618794"/>
                </a:lnTo>
                <a:lnTo>
                  <a:pt x="593126" y="663709"/>
                </a:lnTo>
                <a:lnTo>
                  <a:pt x="627990" y="708703"/>
                </a:lnTo>
                <a:lnTo>
                  <a:pt x="662280" y="753774"/>
                </a:lnTo>
                <a:lnTo>
                  <a:pt x="696000" y="798919"/>
                </a:lnTo>
                <a:lnTo>
                  <a:pt x="729151" y="844135"/>
                </a:lnTo>
                <a:lnTo>
                  <a:pt x="761735" y="889419"/>
                </a:lnTo>
                <a:lnTo>
                  <a:pt x="793755" y="934768"/>
                </a:lnTo>
                <a:lnTo>
                  <a:pt x="825213" y="980179"/>
                </a:lnTo>
                <a:lnTo>
                  <a:pt x="856110" y="1025649"/>
                </a:lnTo>
                <a:lnTo>
                  <a:pt x="886449" y="1071175"/>
                </a:lnTo>
                <a:lnTo>
                  <a:pt x="916232" y="1116755"/>
                </a:lnTo>
                <a:lnTo>
                  <a:pt x="945461" y="1162385"/>
                </a:lnTo>
                <a:lnTo>
                  <a:pt x="974139" y="1208063"/>
                </a:lnTo>
                <a:lnTo>
                  <a:pt x="1002266" y="1253785"/>
                </a:lnTo>
                <a:lnTo>
                  <a:pt x="1029846" y="1299548"/>
                </a:lnTo>
                <a:lnTo>
                  <a:pt x="1056880" y="1345351"/>
                </a:lnTo>
                <a:lnTo>
                  <a:pt x="1083371" y="1391189"/>
                </a:lnTo>
                <a:lnTo>
                  <a:pt x="1109321" y="1437060"/>
                </a:lnTo>
                <a:lnTo>
                  <a:pt x="1134732" y="1482960"/>
                </a:lnTo>
                <a:lnTo>
                  <a:pt x="1159605" y="1528888"/>
                </a:lnTo>
                <a:lnTo>
                  <a:pt x="1183943" y="1574840"/>
                </a:lnTo>
                <a:lnTo>
                  <a:pt x="1207749" y="1620812"/>
                </a:lnTo>
                <a:lnTo>
                  <a:pt x="1231023" y="1666803"/>
                </a:lnTo>
                <a:lnTo>
                  <a:pt x="1253769" y="1712809"/>
                </a:lnTo>
                <a:lnTo>
                  <a:pt x="1275989" y="1758828"/>
                </a:lnTo>
                <a:lnTo>
                  <a:pt x="1297684" y="1804855"/>
                </a:lnTo>
                <a:lnTo>
                  <a:pt x="1318856" y="1850889"/>
                </a:lnTo>
                <a:lnTo>
                  <a:pt x="1339508" y="1896927"/>
                </a:lnTo>
                <a:lnTo>
                  <a:pt x="1359643" y="1942965"/>
                </a:lnTo>
                <a:lnTo>
                  <a:pt x="1379261" y="1989001"/>
                </a:lnTo>
                <a:lnTo>
                  <a:pt x="1398365" y="2035031"/>
                </a:lnTo>
                <a:lnTo>
                  <a:pt x="1416957" y="2081053"/>
                </a:lnTo>
                <a:lnTo>
                  <a:pt x="1435039" y="2127064"/>
                </a:lnTo>
                <a:lnTo>
                  <a:pt x="1452614" y="2173061"/>
                </a:lnTo>
                <a:lnTo>
                  <a:pt x="1469683" y="2219040"/>
                </a:lnTo>
                <a:lnTo>
                  <a:pt x="1486249" y="2265000"/>
                </a:lnTo>
                <a:lnTo>
                  <a:pt x="1502314" y="2310937"/>
                </a:lnTo>
                <a:lnTo>
                  <a:pt x="1517879" y="2356848"/>
                </a:lnTo>
                <a:lnTo>
                  <a:pt x="1532947" y="2402730"/>
                </a:lnTo>
                <a:lnTo>
                  <a:pt x="1547520" y="2448581"/>
                </a:lnTo>
                <a:lnTo>
                  <a:pt x="1561601" y="2494397"/>
                </a:lnTo>
                <a:lnTo>
                  <a:pt x="1575190" y="2540175"/>
                </a:lnTo>
                <a:lnTo>
                  <a:pt x="1588291" y="2585913"/>
                </a:lnTo>
                <a:lnTo>
                  <a:pt x="1600905" y="2631607"/>
                </a:lnTo>
                <a:lnTo>
                  <a:pt x="1613035" y="2677255"/>
                </a:lnTo>
                <a:lnTo>
                  <a:pt x="1624682" y="2722854"/>
                </a:lnTo>
                <a:lnTo>
                  <a:pt x="1635849" y="2768400"/>
                </a:lnTo>
                <a:lnTo>
                  <a:pt x="1646538" y="2813892"/>
                </a:lnTo>
                <a:lnTo>
                  <a:pt x="1656751" y="2859325"/>
                </a:lnTo>
                <a:lnTo>
                  <a:pt x="1666489" y="2904697"/>
                </a:lnTo>
                <a:lnTo>
                  <a:pt x="1675756" y="2950005"/>
                </a:lnTo>
                <a:lnTo>
                  <a:pt x="1684553" y="2995247"/>
                </a:lnTo>
                <a:lnTo>
                  <a:pt x="1692883" y="3040418"/>
                </a:lnTo>
                <a:lnTo>
                  <a:pt x="1700747" y="3085517"/>
                </a:lnTo>
                <a:lnTo>
                  <a:pt x="1708147" y="3130540"/>
                </a:lnTo>
                <a:lnTo>
                  <a:pt x="1715086" y="3175484"/>
                </a:lnTo>
                <a:lnTo>
                  <a:pt x="1721566" y="3220347"/>
                </a:lnTo>
                <a:lnTo>
                  <a:pt x="1727589" y="3265126"/>
                </a:lnTo>
                <a:lnTo>
                  <a:pt x="1733157" y="3309817"/>
                </a:lnTo>
                <a:lnTo>
                  <a:pt x="1738272" y="3354417"/>
                </a:lnTo>
                <a:lnTo>
                  <a:pt x="1742936" y="3398925"/>
                </a:lnTo>
                <a:lnTo>
                  <a:pt x="1747151" y="3443336"/>
                </a:lnTo>
                <a:lnTo>
                  <a:pt x="1750920" y="3487648"/>
                </a:lnTo>
                <a:lnTo>
                  <a:pt x="1754244" y="3531858"/>
                </a:lnTo>
                <a:lnTo>
                  <a:pt x="1757125" y="3575963"/>
                </a:lnTo>
                <a:lnTo>
                  <a:pt x="1759567" y="3619960"/>
                </a:lnTo>
                <a:lnTo>
                  <a:pt x="1761570" y="3663846"/>
                </a:lnTo>
                <a:lnTo>
                  <a:pt x="1763137" y="3707618"/>
                </a:lnTo>
                <a:lnTo>
                  <a:pt x="1764271" y="3751274"/>
                </a:lnTo>
                <a:lnTo>
                  <a:pt x="1764972" y="3794810"/>
                </a:lnTo>
                <a:lnTo>
                  <a:pt x="1765244" y="3838223"/>
                </a:lnTo>
                <a:lnTo>
                  <a:pt x="1765087" y="3881511"/>
                </a:lnTo>
                <a:lnTo>
                  <a:pt x="1764506" y="3924670"/>
                </a:lnTo>
                <a:lnTo>
                  <a:pt x="1763501" y="3967698"/>
                </a:lnTo>
                <a:lnTo>
                  <a:pt x="1762074" y="4010592"/>
                </a:lnTo>
                <a:lnTo>
                  <a:pt x="1760228" y="4053348"/>
                </a:lnTo>
                <a:lnTo>
                  <a:pt x="1757966" y="4095964"/>
                </a:lnTo>
                <a:lnTo>
                  <a:pt x="1755288" y="4138437"/>
                </a:lnTo>
                <a:lnTo>
                  <a:pt x="1752197" y="4180764"/>
                </a:lnTo>
                <a:lnTo>
                  <a:pt x="1748695" y="4222942"/>
                </a:lnTo>
                <a:lnTo>
                  <a:pt x="1744785" y="4264969"/>
                </a:lnTo>
                <a:lnTo>
                  <a:pt x="1740468" y="4306840"/>
                </a:lnTo>
                <a:lnTo>
                  <a:pt x="1735746" y="4348553"/>
                </a:lnTo>
                <a:lnTo>
                  <a:pt x="1730622" y="4390106"/>
                </a:lnTo>
                <a:lnTo>
                  <a:pt x="1725098" y="4431495"/>
                </a:lnTo>
                <a:lnTo>
                  <a:pt x="1719175" y="4472718"/>
                </a:lnTo>
                <a:lnTo>
                  <a:pt x="1712857" y="4513771"/>
                </a:lnTo>
                <a:lnTo>
                  <a:pt x="1706144" y="4554651"/>
                </a:lnTo>
                <a:lnTo>
                  <a:pt x="1699040" y="4595357"/>
                </a:lnTo>
                <a:lnTo>
                  <a:pt x="1691545" y="4635884"/>
                </a:lnTo>
                <a:lnTo>
                  <a:pt x="1683664" y="4676229"/>
                </a:lnTo>
                <a:lnTo>
                  <a:pt x="1675396" y="4716391"/>
                </a:lnTo>
                <a:lnTo>
                  <a:pt x="1666745" y="4756365"/>
                </a:lnTo>
                <a:lnTo>
                  <a:pt x="1657713" y="4796150"/>
                </a:lnTo>
                <a:lnTo>
                  <a:pt x="1648301" y="4835741"/>
                </a:lnTo>
                <a:lnTo>
                  <a:pt x="1638512" y="4875137"/>
                </a:lnTo>
                <a:lnTo>
                  <a:pt x="1628349" y="4914333"/>
                </a:lnTo>
                <a:lnTo>
                  <a:pt x="1617812" y="4953328"/>
                </a:lnTo>
                <a:lnTo>
                  <a:pt x="1606904" y="4992119"/>
                </a:lnTo>
                <a:lnTo>
                  <a:pt x="1595628" y="5030701"/>
                </a:lnTo>
                <a:lnTo>
                  <a:pt x="1583985" y="5069073"/>
                </a:lnTo>
                <a:lnTo>
                  <a:pt x="1571977" y="5107232"/>
                </a:lnTo>
                <a:lnTo>
                  <a:pt x="1559607" y="5145174"/>
                </a:lnTo>
                <a:lnTo>
                  <a:pt x="1546877" y="5182897"/>
                </a:lnTo>
                <a:lnTo>
                  <a:pt x="1533789" y="5220398"/>
                </a:lnTo>
                <a:lnTo>
                  <a:pt x="1520344" y="5257673"/>
                </a:lnTo>
                <a:lnTo>
                  <a:pt x="1506545" y="5294720"/>
                </a:lnTo>
                <a:lnTo>
                  <a:pt x="1492395" y="5331536"/>
                </a:lnTo>
                <a:lnTo>
                  <a:pt x="1477895" y="5368119"/>
                </a:lnTo>
                <a:lnTo>
                  <a:pt x="1463047" y="5404464"/>
                </a:lnTo>
                <a:lnTo>
                  <a:pt x="1447853" y="5440569"/>
                </a:lnTo>
                <a:lnTo>
                  <a:pt x="1432316" y="5476432"/>
                </a:lnTo>
                <a:lnTo>
                  <a:pt x="1416438" y="5512048"/>
                </a:lnTo>
                <a:lnTo>
                  <a:pt x="1400220" y="5547416"/>
                </a:lnTo>
                <a:lnTo>
                  <a:pt x="1383665" y="5582533"/>
                </a:lnTo>
                <a:lnTo>
                  <a:pt x="1366775" y="5617395"/>
                </a:lnTo>
                <a:lnTo>
                  <a:pt x="1349552" y="5651999"/>
                </a:lnTo>
                <a:lnTo>
                  <a:pt x="1331998" y="5686344"/>
                </a:lnTo>
                <a:lnTo>
                  <a:pt x="1314116" y="5720424"/>
                </a:lnTo>
                <a:lnTo>
                  <a:pt x="1295907" y="5754239"/>
                </a:lnTo>
                <a:lnTo>
                  <a:pt x="1277373" y="5787784"/>
                </a:lnTo>
                <a:lnTo>
                  <a:pt x="1258517" y="5821058"/>
                </a:lnTo>
                <a:lnTo>
                  <a:pt x="1239340" y="5854056"/>
                </a:lnTo>
                <a:lnTo>
                  <a:pt x="1200035" y="5919215"/>
                </a:lnTo>
                <a:lnTo>
                  <a:pt x="1159473" y="5983239"/>
                </a:lnTo>
                <a:lnTo>
                  <a:pt x="1117672" y="6046104"/>
                </a:lnTo>
                <a:lnTo>
                  <a:pt x="1074649" y="6107787"/>
                </a:lnTo>
                <a:lnTo>
                  <a:pt x="1030420" y="6168264"/>
                </a:lnTo>
                <a:lnTo>
                  <a:pt x="985002" y="6227512"/>
                </a:lnTo>
                <a:lnTo>
                  <a:pt x="938413" y="6285508"/>
                </a:lnTo>
                <a:lnTo>
                  <a:pt x="890668" y="6342227"/>
                </a:lnTo>
                <a:lnTo>
                  <a:pt x="841786" y="6397646"/>
                </a:lnTo>
                <a:lnTo>
                  <a:pt x="791781" y="6451743"/>
                </a:lnTo>
                <a:lnTo>
                  <a:pt x="740673" y="6504493"/>
                </a:lnTo>
                <a:lnTo>
                  <a:pt x="688476" y="6555873"/>
                </a:lnTo>
                <a:lnTo>
                  <a:pt x="635209" y="6605859"/>
                </a:lnTo>
                <a:lnTo>
                  <a:pt x="580888" y="6654429"/>
                </a:lnTo>
                <a:lnTo>
                  <a:pt x="525529" y="6701559"/>
                </a:lnTo>
                <a:lnTo>
                  <a:pt x="469150" y="6747224"/>
                </a:lnTo>
                <a:lnTo>
                  <a:pt x="411768" y="6791403"/>
                </a:lnTo>
                <a:lnTo>
                  <a:pt x="353399" y="6834071"/>
                </a:lnTo>
                <a:lnTo>
                  <a:pt x="323850" y="6854831"/>
                </a:lnTo>
                <a:lnTo>
                  <a:pt x="3038475" y="6857999"/>
                </a:lnTo>
                <a:lnTo>
                  <a:pt x="3038475" y="14224"/>
                </a:lnTo>
                <a:lnTo>
                  <a:pt x="0" y="0"/>
                </a:lnTo>
                <a:close/>
              </a:path>
            </a:pathLst>
          </a:custGeom>
          <a:solidFill>
            <a:srgbClr val="585858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267" y="1546682"/>
            <a:ext cx="8627465" cy="1589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3573" y="2973070"/>
            <a:ext cx="1907539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/>
              <a:t>B</a:t>
            </a:r>
            <a:r>
              <a:rPr dirty="0" sz="2000" spc="-10"/>
              <a:t>A</a:t>
            </a:r>
            <a:r>
              <a:rPr dirty="0" sz="2000"/>
              <a:t>NOQA</a:t>
            </a:r>
            <a:r>
              <a:rPr dirty="0" sz="2000" spc="-10"/>
              <a:t>B</a:t>
            </a:r>
            <a:r>
              <a:rPr dirty="0" sz="2000"/>
              <a:t>IL</a:t>
            </a:r>
            <a:r>
              <a:rPr dirty="0" sz="2000" spc="-95"/>
              <a:t> </a:t>
            </a:r>
            <a:r>
              <a:rPr dirty="0" sz="2000"/>
              <a:t>3.0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8735059" y="6402730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9B9A97"/>
                </a:solidFill>
                <a:latin typeface="Arial MT"/>
                <a:cs typeface="Arial MT"/>
              </a:rPr>
              <a:t>1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045" rIns="0" bIns="0" rtlCol="0" vert="horz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dirty="0"/>
              <a:t>Salary</a:t>
            </a:r>
            <a:r>
              <a:rPr dirty="0" spc="-30"/>
              <a:t> </a:t>
            </a:r>
            <a:r>
              <a:rPr dirty="0" spc="-10"/>
              <a:t>and</a:t>
            </a:r>
            <a:r>
              <a:rPr dirty="0" spc="-30"/>
              <a:t> </a:t>
            </a:r>
            <a:r>
              <a:rPr dirty="0" spc="-5"/>
              <a:t>Employees </a:t>
            </a:r>
            <a:r>
              <a:rPr dirty="0" spc="-1485"/>
              <a:t> </a:t>
            </a:r>
            <a:r>
              <a:rPr dirty="0" spc="-10"/>
              <a:t>Sheet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34119" y="6620662"/>
            <a:ext cx="958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9B9A97"/>
                </a:solidFill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7472" y="0"/>
            <a:ext cx="8461375" cy="1117600"/>
            <a:chOff x="347472" y="0"/>
            <a:chExt cx="8461375" cy="1117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472" y="0"/>
              <a:ext cx="8461248" cy="111709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427" y="204597"/>
              <a:ext cx="7708531" cy="3910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37805" y="271525"/>
              <a:ext cx="1736089" cy="165100"/>
            </a:xfrm>
            <a:custGeom>
              <a:avLst/>
              <a:gdLst/>
              <a:ahLst/>
              <a:cxnLst/>
              <a:rect l="l" t="t" r="r" b="b"/>
              <a:pathLst>
                <a:path w="1736089" h="165100">
                  <a:moveTo>
                    <a:pt x="1684642" y="0"/>
                  </a:moveTo>
                  <a:lnTo>
                    <a:pt x="1633715" y="164591"/>
                  </a:lnTo>
                  <a:lnTo>
                    <a:pt x="1735950" y="164591"/>
                  </a:lnTo>
                  <a:lnTo>
                    <a:pt x="1684642" y="0"/>
                  </a:lnTo>
                  <a:close/>
                </a:path>
                <a:path w="1736089" h="165100">
                  <a:moveTo>
                    <a:pt x="628510" y="0"/>
                  </a:moveTo>
                  <a:lnTo>
                    <a:pt x="577583" y="164591"/>
                  </a:lnTo>
                  <a:lnTo>
                    <a:pt x="679818" y="164591"/>
                  </a:lnTo>
                  <a:lnTo>
                    <a:pt x="628510" y="0"/>
                  </a:lnTo>
                  <a:close/>
                </a:path>
                <a:path w="1736089" h="165100">
                  <a:moveTo>
                    <a:pt x="50914" y="0"/>
                  </a:moveTo>
                  <a:lnTo>
                    <a:pt x="0" y="164591"/>
                  </a:lnTo>
                  <a:lnTo>
                    <a:pt x="102247" y="164591"/>
                  </a:lnTo>
                  <a:lnTo>
                    <a:pt x="50914" y="0"/>
                  </a:lnTo>
                  <a:close/>
                </a:path>
              </a:pathLst>
            </a:custGeom>
            <a:ln w="4572">
              <a:solidFill>
                <a:srgbClr val="47DD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6505" y="260731"/>
              <a:ext cx="163449" cy="1235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06366" y="258825"/>
              <a:ext cx="149225" cy="13449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26427" y="204597"/>
              <a:ext cx="7708900" cy="391160"/>
            </a:xfrm>
            <a:custGeom>
              <a:avLst/>
              <a:gdLst/>
              <a:ahLst/>
              <a:cxnLst/>
              <a:rect l="l" t="t" r="r" b="b"/>
              <a:pathLst>
                <a:path w="7708900" h="391159">
                  <a:moveTo>
                    <a:pt x="2721876" y="56514"/>
                  </a:moveTo>
                  <a:lnTo>
                    <a:pt x="2721876" y="334010"/>
                  </a:lnTo>
                  <a:lnTo>
                    <a:pt x="2790202" y="334010"/>
                  </a:lnTo>
                  <a:lnTo>
                    <a:pt x="2839526" y="324278"/>
                  </a:lnTo>
                  <a:lnTo>
                    <a:pt x="2875419" y="295020"/>
                  </a:lnTo>
                  <a:lnTo>
                    <a:pt x="2897247" y="249681"/>
                  </a:lnTo>
                  <a:lnTo>
                    <a:pt x="2904502" y="191388"/>
                  </a:lnTo>
                  <a:lnTo>
                    <a:pt x="2902764" y="165905"/>
                  </a:lnTo>
                  <a:lnTo>
                    <a:pt x="2888857" y="119129"/>
                  </a:lnTo>
                  <a:lnTo>
                    <a:pt x="2860907" y="79714"/>
                  </a:lnTo>
                  <a:lnTo>
                    <a:pt x="2817628" y="59088"/>
                  </a:lnTo>
                  <a:lnTo>
                    <a:pt x="2790202" y="56514"/>
                  </a:lnTo>
                  <a:lnTo>
                    <a:pt x="2721876" y="56514"/>
                  </a:lnTo>
                  <a:close/>
                </a:path>
                <a:path w="7708900" h="391159">
                  <a:moveTo>
                    <a:pt x="4633480" y="48259"/>
                  </a:moveTo>
                  <a:lnTo>
                    <a:pt x="4594158" y="58435"/>
                  </a:lnTo>
                  <a:lnTo>
                    <a:pt x="4563503" y="88900"/>
                  </a:lnTo>
                  <a:lnTo>
                    <a:pt x="4543786" y="136159"/>
                  </a:lnTo>
                  <a:lnTo>
                    <a:pt x="4537214" y="196850"/>
                  </a:lnTo>
                  <a:lnTo>
                    <a:pt x="4538879" y="228115"/>
                  </a:lnTo>
                  <a:lnTo>
                    <a:pt x="4552162" y="281074"/>
                  </a:lnTo>
                  <a:lnTo>
                    <a:pt x="4578067" y="320363"/>
                  </a:lnTo>
                  <a:lnTo>
                    <a:pt x="4613067" y="340504"/>
                  </a:lnTo>
                  <a:lnTo>
                    <a:pt x="4633734" y="343026"/>
                  </a:lnTo>
                  <a:lnTo>
                    <a:pt x="4655003" y="340409"/>
                  </a:lnTo>
                  <a:lnTo>
                    <a:pt x="4690348" y="319506"/>
                  </a:lnTo>
                  <a:lnTo>
                    <a:pt x="4715788" y="278788"/>
                  </a:lnTo>
                  <a:lnTo>
                    <a:pt x="4728655" y="224305"/>
                  </a:lnTo>
                  <a:lnTo>
                    <a:pt x="4730254" y="192277"/>
                  </a:lnTo>
                  <a:lnTo>
                    <a:pt x="4728587" y="159843"/>
                  </a:lnTo>
                  <a:lnTo>
                    <a:pt x="4715252" y="106642"/>
                  </a:lnTo>
                  <a:lnTo>
                    <a:pt x="4689201" y="69423"/>
                  </a:lnTo>
                  <a:lnTo>
                    <a:pt x="4654149" y="50615"/>
                  </a:lnTo>
                  <a:lnTo>
                    <a:pt x="4633480" y="48259"/>
                  </a:lnTo>
                  <a:close/>
                </a:path>
                <a:path w="7708900" h="391159">
                  <a:moveTo>
                    <a:pt x="7441958" y="7366"/>
                  </a:moveTo>
                  <a:lnTo>
                    <a:pt x="7708531" y="7366"/>
                  </a:lnTo>
                  <a:lnTo>
                    <a:pt x="7708531" y="58420"/>
                  </a:lnTo>
                  <a:lnTo>
                    <a:pt x="7603629" y="58420"/>
                  </a:lnTo>
                  <a:lnTo>
                    <a:pt x="7603629" y="383666"/>
                  </a:lnTo>
                  <a:lnTo>
                    <a:pt x="7546606" y="383666"/>
                  </a:lnTo>
                  <a:lnTo>
                    <a:pt x="7546606" y="58420"/>
                  </a:lnTo>
                  <a:lnTo>
                    <a:pt x="7441958" y="58420"/>
                  </a:lnTo>
                  <a:lnTo>
                    <a:pt x="7441958" y="7366"/>
                  </a:lnTo>
                  <a:close/>
                </a:path>
                <a:path w="7708900" h="391159">
                  <a:moveTo>
                    <a:pt x="7175766" y="7366"/>
                  </a:moveTo>
                  <a:lnTo>
                    <a:pt x="7418082" y="7366"/>
                  </a:lnTo>
                  <a:lnTo>
                    <a:pt x="7418082" y="58420"/>
                  </a:lnTo>
                  <a:lnTo>
                    <a:pt x="7232916" y="58420"/>
                  </a:lnTo>
                  <a:lnTo>
                    <a:pt x="7232916" y="163829"/>
                  </a:lnTo>
                  <a:lnTo>
                    <a:pt x="7379728" y="163829"/>
                  </a:lnTo>
                  <a:lnTo>
                    <a:pt x="7379728" y="211836"/>
                  </a:lnTo>
                  <a:lnTo>
                    <a:pt x="7232916" y="211836"/>
                  </a:lnTo>
                  <a:lnTo>
                    <a:pt x="7232916" y="332613"/>
                  </a:lnTo>
                  <a:lnTo>
                    <a:pt x="7423162" y="332613"/>
                  </a:lnTo>
                  <a:lnTo>
                    <a:pt x="7423162" y="383666"/>
                  </a:lnTo>
                  <a:lnTo>
                    <a:pt x="7175766" y="383666"/>
                  </a:lnTo>
                  <a:lnTo>
                    <a:pt x="7175766" y="7366"/>
                  </a:lnTo>
                  <a:close/>
                </a:path>
                <a:path w="7708900" h="391159">
                  <a:moveTo>
                    <a:pt x="6869442" y="7366"/>
                  </a:moveTo>
                  <a:lnTo>
                    <a:pt x="7111758" y="7366"/>
                  </a:lnTo>
                  <a:lnTo>
                    <a:pt x="7111758" y="58420"/>
                  </a:lnTo>
                  <a:lnTo>
                    <a:pt x="6926592" y="58420"/>
                  </a:lnTo>
                  <a:lnTo>
                    <a:pt x="6926592" y="163829"/>
                  </a:lnTo>
                  <a:lnTo>
                    <a:pt x="7073404" y="163829"/>
                  </a:lnTo>
                  <a:lnTo>
                    <a:pt x="7073404" y="211836"/>
                  </a:lnTo>
                  <a:lnTo>
                    <a:pt x="6926592" y="211836"/>
                  </a:lnTo>
                  <a:lnTo>
                    <a:pt x="6926592" y="332613"/>
                  </a:lnTo>
                  <a:lnTo>
                    <a:pt x="7116838" y="332613"/>
                  </a:lnTo>
                  <a:lnTo>
                    <a:pt x="7116838" y="383666"/>
                  </a:lnTo>
                  <a:lnTo>
                    <a:pt x="6869442" y="383666"/>
                  </a:lnTo>
                  <a:lnTo>
                    <a:pt x="6869442" y="7366"/>
                  </a:lnTo>
                  <a:close/>
                </a:path>
                <a:path w="7708900" h="391159">
                  <a:moveTo>
                    <a:pt x="6508254" y="7366"/>
                  </a:moveTo>
                  <a:lnTo>
                    <a:pt x="6565404" y="7366"/>
                  </a:lnTo>
                  <a:lnTo>
                    <a:pt x="6565404" y="158623"/>
                  </a:lnTo>
                  <a:lnTo>
                    <a:pt x="6723265" y="158623"/>
                  </a:lnTo>
                  <a:lnTo>
                    <a:pt x="6723265" y="7366"/>
                  </a:lnTo>
                  <a:lnTo>
                    <a:pt x="6780288" y="7366"/>
                  </a:lnTo>
                  <a:lnTo>
                    <a:pt x="6780288" y="383666"/>
                  </a:lnTo>
                  <a:lnTo>
                    <a:pt x="6723265" y="383666"/>
                  </a:lnTo>
                  <a:lnTo>
                    <a:pt x="6723265" y="209676"/>
                  </a:lnTo>
                  <a:lnTo>
                    <a:pt x="6565404" y="209676"/>
                  </a:lnTo>
                  <a:lnTo>
                    <a:pt x="6565404" y="383666"/>
                  </a:lnTo>
                  <a:lnTo>
                    <a:pt x="6508254" y="383666"/>
                  </a:lnTo>
                  <a:lnTo>
                    <a:pt x="6508254" y="7366"/>
                  </a:lnTo>
                  <a:close/>
                </a:path>
                <a:path w="7708900" h="391159">
                  <a:moveTo>
                    <a:pt x="5426214" y="7366"/>
                  </a:moveTo>
                  <a:lnTo>
                    <a:pt x="5668530" y="7366"/>
                  </a:lnTo>
                  <a:lnTo>
                    <a:pt x="5668530" y="58420"/>
                  </a:lnTo>
                  <a:lnTo>
                    <a:pt x="5483364" y="58420"/>
                  </a:lnTo>
                  <a:lnTo>
                    <a:pt x="5483364" y="163829"/>
                  </a:lnTo>
                  <a:lnTo>
                    <a:pt x="5630176" y="163829"/>
                  </a:lnTo>
                  <a:lnTo>
                    <a:pt x="5630176" y="211836"/>
                  </a:lnTo>
                  <a:lnTo>
                    <a:pt x="5483364" y="211836"/>
                  </a:lnTo>
                  <a:lnTo>
                    <a:pt x="5483364" y="332613"/>
                  </a:lnTo>
                  <a:lnTo>
                    <a:pt x="5673610" y="332613"/>
                  </a:lnTo>
                  <a:lnTo>
                    <a:pt x="5673610" y="383666"/>
                  </a:lnTo>
                  <a:lnTo>
                    <a:pt x="5426214" y="383666"/>
                  </a:lnTo>
                  <a:lnTo>
                    <a:pt x="5426214" y="7366"/>
                  </a:lnTo>
                  <a:close/>
                </a:path>
                <a:path w="7708900" h="391159">
                  <a:moveTo>
                    <a:pt x="5119890" y="7366"/>
                  </a:moveTo>
                  <a:lnTo>
                    <a:pt x="5362206" y="7366"/>
                  </a:lnTo>
                  <a:lnTo>
                    <a:pt x="5362206" y="58420"/>
                  </a:lnTo>
                  <a:lnTo>
                    <a:pt x="5177040" y="58420"/>
                  </a:lnTo>
                  <a:lnTo>
                    <a:pt x="5177040" y="163829"/>
                  </a:lnTo>
                  <a:lnTo>
                    <a:pt x="5323852" y="163829"/>
                  </a:lnTo>
                  <a:lnTo>
                    <a:pt x="5323852" y="211836"/>
                  </a:lnTo>
                  <a:lnTo>
                    <a:pt x="5177040" y="211836"/>
                  </a:lnTo>
                  <a:lnTo>
                    <a:pt x="5177040" y="332613"/>
                  </a:lnTo>
                  <a:lnTo>
                    <a:pt x="5367286" y="332613"/>
                  </a:lnTo>
                  <a:lnTo>
                    <a:pt x="5367286" y="383666"/>
                  </a:lnTo>
                  <a:lnTo>
                    <a:pt x="5119890" y="383666"/>
                  </a:lnTo>
                  <a:lnTo>
                    <a:pt x="5119890" y="7366"/>
                  </a:lnTo>
                  <a:close/>
                </a:path>
                <a:path w="7708900" h="391159">
                  <a:moveTo>
                    <a:pt x="4783594" y="7366"/>
                  </a:moveTo>
                  <a:lnTo>
                    <a:pt x="4846459" y="7366"/>
                  </a:lnTo>
                  <a:lnTo>
                    <a:pt x="4940312" y="175260"/>
                  </a:lnTo>
                  <a:lnTo>
                    <a:pt x="5034419" y="7366"/>
                  </a:lnTo>
                  <a:lnTo>
                    <a:pt x="5085346" y="7366"/>
                  </a:lnTo>
                  <a:lnTo>
                    <a:pt x="4963045" y="225932"/>
                  </a:lnTo>
                  <a:lnTo>
                    <a:pt x="4963045" y="383666"/>
                  </a:lnTo>
                  <a:lnTo>
                    <a:pt x="4905895" y="383666"/>
                  </a:lnTo>
                  <a:lnTo>
                    <a:pt x="4905895" y="226060"/>
                  </a:lnTo>
                  <a:lnTo>
                    <a:pt x="4783594" y="7366"/>
                  </a:lnTo>
                  <a:close/>
                </a:path>
                <a:path w="7708900" h="391159">
                  <a:moveTo>
                    <a:pt x="4239018" y="7366"/>
                  </a:moveTo>
                  <a:lnTo>
                    <a:pt x="4297184" y="7366"/>
                  </a:lnTo>
                  <a:lnTo>
                    <a:pt x="4297184" y="332613"/>
                  </a:lnTo>
                  <a:lnTo>
                    <a:pt x="4465967" y="332613"/>
                  </a:lnTo>
                  <a:lnTo>
                    <a:pt x="4465967" y="383666"/>
                  </a:lnTo>
                  <a:lnTo>
                    <a:pt x="4239018" y="383666"/>
                  </a:lnTo>
                  <a:lnTo>
                    <a:pt x="4239018" y="7366"/>
                  </a:lnTo>
                  <a:close/>
                </a:path>
                <a:path w="7708900" h="391159">
                  <a:moveTo>
                    <a:pt x="3925074" y="7366"/>
                  </a:moveTo>
                  <a:lnTo>
                    <a:pt x="4060202" y="7366"/>
                  </a:lnTo>
                  <a:lnTo>
                    <a:pt x="4089851" y="9534"/>
                  </a:lnTo>
                  <a:lnTo>
                    <a:pt x="4136765" y="26922"/>
                  </a:lnTo>
                  <a:lnTo>
                    <a:pt x="4167390" y="60170"/>
                  </a:lnTo>
                  <a:lnTo>
                    <a:pt x="4182630" y="99706"/>
                  </a:lnTo>
                  <a:lnTo>
                    <a:pt x="4184535" y="121284"/>
                  </a:lnTo>
                  <a:lnTo>
                    <a:pt x="4182464" y="144831"/>
                  </a:lnTo>
                  <a:lnTo>
                    <a:pt x="4165890" y="185685"/>
                  </a:lnTo>
                  <a:lnTo>
                    <a:pt x="4133572" y="217114"/>
                  </a:lnTo>
                  <a:lnTo>
                    <a:pt x="4090416" y="233306"/>
                  </a:lnTo>
                  <a:lnTo>
                    <a:pt x="4065028" y="235330"/>
                  </a:lnTo>
                  <a:lnTo>
                    <a:pt x="3982224" y="235330"/>
                  </a:lnTo>
                  <a:lnTo>
                    <a:pt x="3982224" y="383666"/>
                  </a:lnTo>
                  <a:lnTo>
                    <a:pt x="3925074" y="383666"/>
                  </a:lnTo>
                  <a:lnTo>
                    <a:pt x="3925074" y="7366"/>
                  </a:lnTo>
                  <a:close/>
                </a:path>
                <a:path w="7708900" h="391159">
                  <a:moveTo>
                    <a:pt x="3470922" y="7366"/>
                  </a:moveTo>
                  <a:lnTo>
                    <a:pt x="3548392" y="7366"/>
                  </a:lnTo>
                  <a:lnTo>
                    <a:pt x="3654310" y="299212"/>
                  </a:lnTo>
                  <a:lnTo>
                    <a:pt x="3758450" y="7366"/>
                  </a:lnTo>
                  <a:lnTo>
                    <a:pt x="3835031" y="7366"/>
                  </a:lnTo>
                  <a:lnTo>
                    <a:pt x="3835031" y="383666"/>
                  </a:lnTo>
                  <a:lnTo>
                    <a:pt x="3779278" y="383666"/>
                  </a:lnTo>
                  <a:lnTo>
                    <a:pt x="3779278" y="64643"/>
                  </a:lnTo>
                  <a:lnTo>
                    <a:pt x="3670058" y="383666"/>
                  </a:lnTo>
                  <a:lnTo>
                    <a:pt x="3631196" y="383666"/>
                  </a:lnTo>
                  <a:lnTo>
                    <a:pt x="3520960" y="64643"/>
                  </a:lnTo>
                  <a:lnTo>
                    <a:pt x="3520960" y="383666"/>
                  </a:lnTo>
                  <a:lnTo>
                    <a:pt x="3470922" y="383666"/>
                  </a:lnTo>
                  <a:lnTo>
                    <a:pt x="3470922" y="7366"/>
                  </a:lnTo>
                  <a:close/>
                </a:path>
                <a:path w="7708900" h="391159">
                  <a:moveTo>
                    <a:pt x="3163074" y="7366"/>
                  </a:moveTo>
                  <a:lnTo>
                    <a:pt x="3405390" y="7366"/>
                  </a:lnTo>
                  <a:lnTo>
                    <a:pt x="3405390" y="58420"/>
                  </a:lnTo>
                  <a:lnTo>
                    <a:pt x="3220224" y="58420"/>
                  </a:lnTo>
                  <a:lnTo>
                    <a:pt x="3220224" y="163829"/>
                  </a:lnTo>
                  <a:lnTo>
                    <a:pt x="3367036" y="163829"/>
                  </a:lnTo>
                  <a:lnTo>
                    <a:pt x="3367036" y="211836"/>
                  </a:lnTo>
                  <a:lnTo>
                    <a:pt x="3220224" y="211836"/>
                  </a:lnTo>
                  <a:lnTo>
                    <a:pt x="3220224" y="332613"/>
                  </a:lnTo>
                  <a:lnTo>
                    <a:pt x="3410470" y="332613"/>
                  </a:lnTo>
                  <a:lnTo>
                    <a:pt x="3410470" y="383666"/>
                  </a:lnTo>
                  <a:lnTo>
                    <a:pt x="3163074" y="383666"/>
                  </a:lnTo>
                  <a:lnTo>
                    <a:pt x="3163074" y="7366"/>
                  </a:lnTo>
                  <a:close/>
                </a:path>
                <a:path w="7708900" h="391159">
                  <a:moveTo>
                    <a:pt x="2664726" y="7366"/>
                  </a:moveTo>
                  <a:lnTo>
                    <a:pt x="2792869" y="7366"/>
                  </a:lnTo>
                  <a:lnTo>
                    <a:pt x="2830662" y="10773"/>
                  </a:lnTo>
                  <a:lnTo>
                    <a:pt x="2893007" y="38066"/>
                  </a:lnTo>
                  <a:lnTo>
                    <a:pt x="2937086" y="90693"/>
                  </a:lnTo>
                  <a:lnTo>
                    <a:pt x="2959374" y="156987"/>
                  </a:lnTo>
                  <a:lnTo>
                    <a:pt x="2962160" y="194563"/>
                  </a:lnTo>
                  <a:lnTo>
                    <a:pt x="2959446" y="232663"/>
                  </a:lnTo>
                  <a:lnTo>
                    <a:pt x="2937729" y="299719"/>
                  </a:lnTo>
                  <a:lnTo>
                    <a:pt x="2895438" y="352752"/>
                  </a:lnTo>
                  <a:lnTo>
                    <a:pt x="2840002" y="380236"/>
                  </a:lnTo>
                  <a:lnTo>
                    <a:pt x="2807855" y="383666"/>
                  </a:lnTo>
                  <a:lnTo>
                    <a:pt x="2664726" y="383666"/>
                  </a:lnTo>
                  <a:lnTo>
                    <a:pt x="2664726" y="7366"/>
                  </a:lnTo>
                  <a:close/>
                </a:path>
                <a:path w="7708900" h="391159">
                  <a:moveTo>
                    <a:pt x="2295918" y="7366"/>
                  </a:moveTo>
                  <a:lnTo>
                    <a:pt x="2362085" y="7366"/>
                  </a:lnTo>
                  <a:lnTo>
                    <a:pt x="2529979" y="305053"/>
                  </a:lnTo>
                  <a:lnTo>
                    <a:pt x="2529471" y="285368"/>
                  </a:lnTo>
                  <a:lnTo>
                    <a:pt x="2528836" y="7366"/>
                  </a:lnTo>
                  <a:lnTo>
                    <a:pt x="2576080" y="7366"/>
                  </a:lnTo>
                  <a:lnTo>
                    <a:pt x="2576080" y="383666"/>
                  </a:lnTo>
                  <a:lnTo>
                    <a:pt x="2522994" y="383666"/>
                  </a:lnTo>
                  <a:lnTo>
                    <a:pt x="2342654" y="64770"/>
                  </a:lnTo>
                  <a:lnTo>
                    <a:pt x="2343035" y="83057"/>
                  </a:lnTo>
                  <a:lnTo>
                    <a:pt x="2343670" y="93218"/>
                  </a:lnTo>
                  <a:lnTo>
                    <a:pt x="2344051" y="101092"/>
                  </a:lnTo>
                  <a:lnTo>
                    <a:pt x="2344051" y="106552"/>
                  </a:lnTo>
                  <a:lnTo>
                    <a:pt x="2344051" y="383666"/>
                  </a:lnTo>
                  <a:lnTo>
                    <a:pt x="2295918" y="383666"/>
                  </a:lnTo>
                  <a:lnTo>
                    <a:pt x="2295918" y="7366"/>
                  </a:lnTo>
                  <a:close/>
                </a:path>
                <a:path w="7708900" h="391159">
                  <a:moveTo>
                    <a:pt x="2070239" y="7366"/>
                  </a:moveTo>
                  <a:lnTo>
                    <a:pt x="2130691" y="7366"/>
                  </a:lnTo>
                  <a:lnTo>
                    <a:pt x="2251468" y="383666"/>
                  </a:lnTo>
                  <a:lnTo>
                    <a:pt x="2195080" y="383666"/>
                  </a:lnTo>
                  <a:lnTo>
                    <a:pt x="2158250" y="276860"/>
                  </a:lnTo>
                  <a:lnTo>
                    <a:pt x="2031123" y="276860"/>
                  </a:lnTo>
                  <a:lnTo>
                    <a:pt x="1998230" y="383666"/>
                  </a:lnTo>
                  <a:lnTo>
                    <a:pt x="1950097" y="383666"/>
                  </a:lnTo>
                  <a:lnTo>
                    <a:pt x="2070239" y="7366"/>
                  </a:lnTo>
                  <a:close/>
                </a:path>
                <a:path w="7708900" h="391159">
                  <a:moveTo>
                    <a:pt x="1520710" y="7366"/>
                  </a:moveTo>
                  <a:lnTo>
                    <a:pt x="1583575" y="7366"/>
                  </a:lnTo>
                  <a:lnTo>
                    <a:pt x="1677428" y="175260"/>
                  </a:lnTo>
                  <a:lnTo>
                    <a:pt x="1771535" y="7366"/>
                  </a:lnTo>
                  <a:lnTo>
                    <a:pt x="1822462" y="7366"/>
                  </a:lnTo>
                  <a:lnTo>
                    <a:pt x="1700161" y="225932"/>
                  </a:lnTo>
                  <a:lnTo>
                    <a:pt x="1700161" y="383666"/>
                  </a:lnTo>
                  <a:lnTo>
                    <a:pt x="1643011" y="383666"/>
                  </a:lnTo>
                  <a:lnTo>
                    <a:pt x="1643011" y="226060"/>
                  </a:lnTo>
                  <a:lnTo>
                    <a:pt x="1520710" y="7366"/>
                  </a:lnTo>
                  <a:close/>
                </a:path>
                <a:path w="7708900" h="391159">
                  <a:moveTo>
                    <a:pt x="1238262" y="7366"/>
                  </a:moveTo>
                  <a:lnTo>
                    <a:pt x="1387614" y="7366"/>
                  </a:lnTo>
                  <a:lnTo>
                    <a:pt x="1416290" y="9465"/>
                  </a:lnTo>
                  <a:lnTo>
                    <a:pt x="1461784" y="26332"/>
                  </a:lnTo>
                  <a:lnTo>
                    <a:pt x="1491675" y="58390"/>
                  </a:lnTo>
                  <a:lnTo>
                    <a:pt x="1506534" y="95208"/>
                  </a:lnTo>
                  <a:lnTo>
                    <a:pt x="1508391" y="114807"/>
                  </a:lnTo>
                  <a:lnTo>
                    <a:pt x="1507343" y="130000"/>
                  </a:lnTo>
                  <a:lnTo>
                    <a:pt x="1491627" y="173862"/>
                  </a:lnTo>
                  <a:lnTo>
                    <a:pt x="1456516" y="206259"/>
                  </a:lnTo>
                  <a:lnTo>
                    <a:pt x="1440319" y="212598"/>
                  </a:lnTo>
                  <a:lnTo>
                    <a:pt x="1512201" y="383666"/>
                  </a:lnTo>
                  <a:lnTo>
                    <a:pt x="1454797" y="383666"/>
                  </a:lnTo>
                  <a:lnTo>
                    <a:pt x="1387614" y="225551"/>
                  </a:lnTo>
                  <a:lnTo>
                    <a:pt x="1292364" y="225551"/>
                  </a:lnTo>
                  <a:lnTo>
                    <a:pt x="1292364" y="383666"/>
                  </a:lnTo>
                  <a:lnTo>
                    <a:pt x="1238262" y="383666"/>
                  </a:lnTo>
                  <a:lnTo>
                    <a:pt x="1238262" y="7366"/>
                  </a:lnTo>
                  <a:close/>
                </a:path>
                <a:path w="7708900" h="391159">
                  <a:moveTo>
                    <a:pt x="1014107" y="7366"/>
                  </a:moveTo>
                  <a:lnTo>
                    <a:pt x="1074559" y="7366"/>
                  </a:lnTo>
                  <a:lnTo>
                    <a:pt x="1195336" y="383666"/>
                  </a:lnTo>
                  <a:lnTo>
                    <a:pt x="1138948" y="383666"/>
                  </a:lnTo>
                  <a:lnTo>
                    <a:pt x="1102118" y="276860"/>
                  </a:lnTo>
                  <a:lnTo>
                    <a:pt x="974991" y="276860"/>
                  </a:lnTo>
                  <a:lnTo>
                    <a:pt x="942098" y="383666"/>
                  </a:lnTo>
                  <a:lnTo>
                    <a:pt x="893965" y="383666"/>
                  </a:lnTo>
                  <a:lnTo>
                    <a:pt x="1014107" y="7366"/>
                  </a:lnTo>
                  <a:close/>
                </a:path>
                <a:path w="7708900" h="391159">
                  <a:moveTo>
                    <a:pt x="662190" y="7366"/>
                  </a:moveTo>
                  <a:lnTo>
                    <a:pt x="720356" y="7366"/>
                  </a:lnTo>
                  <a:lnTo>
                    <a:pt x="720356" y="332613"/>
                  </a:lnTo>
                  <a:lnTo>
                    <a:pt x="889139" y="332613"/>
                  </a:lnTo>
                  <a:lnTo>
                    <a:pt x="889139" y="383666"/>
                  </a:lnTo>
                  <a:lnTo>
                    <a:pt x="662190" y="383666"/>
                  </a:lnTo>
                  <a:lnTo>
                    <a:pt x="662190" y="7366"/>
                  </a:lnTo>
                  <a:close/>
                </a:path>
                <a:path w="7708900" h="391159">
                  <a:moveTo>
                    <a:pt x="436460" y="7366"/>
                  </a:moveTo>
                  <a:lnTo>
                    <a:pt x="496925" y="7366"/>
                  </a:lnTo>
                  <a:lnTo>
                    <a:pt x="617740" y="383666"/>
                  </a:lnTo>
                  <a:lnTo>
                    <a:pt x="561352" y="383666"/>
                  </a:lnTo>
                  <a:lnTo>
                    <a:pt x="524573" y="276860"/>
                  </a:lnTo>
                  <a:lnTo>
                    <a:pt x="397408" y="276860"/>
                  </a:lnTo>
                  <a:lnTo>
                    <a:pt x="364451" y="383666"/>
                  </a:lnTo>
                  <a:lnTo>
                    <a:pt x="316420" y="383666"/>
                  </a:lnTo>
                  <a:lnTo>
                    <a:pt x="436460" y="7366"/>
                  </a:lnTo>
                  <a:close/>
                </a:path>
                <a:path w="7708900" h="391159">
                  <a:moveTo>
                    <a:pt x="6294767" y="0"/>
                  </a:moveTo>
                  <a:lnTo>
                    <a:pt x="6342249" y="6193"/>
                  </a:lnTo>
                  <a:lnTo>
                    <a:pt x="6380873" y="24780"/>
                  </a:lnTo>
                  <a:lnTo>
                    <a:pt x="6410639" y="55774"/>
                  </a:lnTo>
                  <a:lnTo>
                    <a:pt x="6431546" y="99186"/>
                  </a:lnTo>
                  <a:lnTo>
                    <a:pt x="6380238" y="113283"/>
                  </a:lnTo>
                  <a:lnTo>
                    <a:pt x="6375166" y="97401"/>
                  </a:lnTo>
                  <a:lnTo>
                    <a:pt x="6367951" y="83851"/>
                  </a:lnTo>
                  <a:lnTo>
                    <a:pt x="6334230" y="56993"/>
                  </a:lnTo>
                  <a:lnTo>
                    <a:pt x="6293243" y="48259"/>
                  </a:lnTo>
                  <a:lnTo>
                    <a:pt x="6279573" y="49166"/>
                  </a:lnTo>
                  <a:lnTo>
                    <a:pt x="6243586" y="62864"/>
                  </a:lnTo>
                  <a:lnTo>
                    <a:pt x="6222123" y="103504"/>
                  </a:lnTo>
                  <a:lnTo>
                    <a:pt x="6225552" y="120171"/>
                  </a:lnTo>
                  <a:lnTo>
                    <a:pt x="6235839" y="133969"/>
                  </a:lnTo>
                  <a:lnTo>
                    <a:pt x="6252984" y="144885"/>
                  </a:lnTo>
                  <a:lnTo>
                    <a:pt x="6276987" y="152907"/>
                  </a:lnTo>
                  <a:lnTo>
                    <a:pt x="6345313" y="169163"/>
                  </a:lnTo>
                  <a:lnTo>
                    <a:pt x="6388319" y="184646"/>
                  </a:lnTo>
                  <a:lnTo>
                    <a:pt x="6419037" y="207486"/>
                  </a:lnTo>
                  <a:lnTo>
                    <a:pt x="6437468" y="237708"/>
                  </a:lnTo>
                  <a:lnTo>
                    <a:pt x="6443611" y="275336"/>
                  </a:lnTo>
                  <a:lnTo>
                    <a:pt x="6441301" y="299148"/>
                  </a:lnTo>
                  <a:lnTo>
                    <a:pt x="6422823" y="340487"/>
                  </a:lnTo>
                  <a:lnTo>
                    <a:pt x="6386269" y="372441"/>
                  </a:lnTo>
                  <a:lnTo>
                    <a:pt x="6334592" y="388963"/>
                  </a:lnTo>
                  <a:lnTo>
                    <a:pt x="6303276" y="391032"/>
                  </a:lnTo>
                  <a:lnTo>
                    <a:pt x="6249484" y="383934"/>
                  </a:lnTo>
                  <a:lnTo>
                    <a:pt x="6205645" y="362632"/>
                  </a:lnTo>
                  <a:lnTo>
                    <a:pt x="6171760" y="327114"/>
                  </a:lnTo>
                  <a:lnTo>
                    <a:pt x="6147828" y="277367"/>
                  </a:lnTo>
                  <a:lnTo>
                    <a:pt x="6198374" y="266445"/>
                  </a:lnTo>
                  <a:lnTo>
                    <a:pt x="6214307" y="299210"/>
                  </a:lnTo>
                  <a:lnTo>
                    <a:pt x="6236966" y="322627"/>
                  </a:lnTo>
                  <a:lnTo>
                    <a:pt x="6266365" y="336686"/>
                  </a:lnTo>
                  <a:lnTo>
                    <a:pt x="6302514" y="341375"/>
                  </a:lnTo>
                  <a:lnTo>
                    <a:pt x="6321854" y="340306"/>
                  </a:lnTo>
                  <a:lnTo>
                    <a:pt x="6364109" y="324357"/>
                  </a:lnTo>
                  <a:lnTo>
                    <a:pt x="6384302" y="279145"/>
                  </a:lnTo>
                  <a:lnTo>
                    <a:pt x="6383350" y="269241"/>
                  </a:lnTo>
                  <a:lnTo>
                    <a:pt x="6352457" y="234394"/>
                  </a:lnTo>
                  <a:lnTo>
                    <a:pt x="6259969" y="209295"/>
                  </a:lnTo>
                  <a:lnTo>
                    <a:pt x="6246090" y="205366"/>
                  </a:lnTo>
                  <a:lnTo>
                    <a:pt x="6202597" y="184840"/>
                  </a:lnTo>
                  <a:lnTo>
                    <a:pt x="6173617" y="145740"/>
                  </a:lnTo>
                  <a:lnTo>
                    <a:pt x="6166116" y="105663"/>
                  </a:lnTo>
                  <a:lnTo>
                    <a:pt x="6168380" y="82635"/>
                  </a:lnTo>
                  <a:lnTo>
                    <a:pt x="6186529" y="44102"/>
                  </a:lnTo>
                  <a:lnTo>
                    <a:pt x="6221847" y="16073"/>
                  </a:lnTo>
                  <a:lnTo>
                    <a:pt x="6268000" y="1785"/>
                  </a:lnTo>
                  <a:lnTo>
                    <a:pt x="6294767" y="0"/>
                  </a:lnTo>
                  <a:close/>
                </a:path>
                <a:path w="7708900" h="391159">
                  <a:moveTo>
                    <a:pt x="5840615" y="0"/>
                  </a:moveTo>
                  <a:lnTo>
                    <a:pt x="5888097" y="6193"/>
                  </a:lnTo>
                  <a:lnTo>
                    <a:pt x="5926721" y="24780"/>
                  </a:lnTo>
                  <a:lnTo>
                    <a:pt x="5956487" y="55774"/>
                  </a:lnTo>
                  <a:lnTo>
                    <a:pt x="5977394" y="99186"/>
                  </a:lnTo>
                  <a:lnTo>
                    <a:pt x="5926086" y="113283"/>
                  </a:lnTo>
                  <a:lnTo>
                    <a:pt x="5921014" y="97401"/>
                  </a:lnTo>
                  <a:lnTo>
                    <a:pt x="5913799" y="83851"/>
                  </a:lnTo>
                  <a:lnTo>
                    <a:pt x="5880078" y="56993"/>
                  </a:lnTo>
                  <a:lnTo>
                    <a:pt x="5839091" y="48259"/>
                  </a:lnTo>
                  <a:lnTo>
                    <a:pt x="5825421" y="49166"/>
                  </a:lnTo>
                  <a:lnTo>
                    <a:pt x="5789434" y="62864"/>
                  </a:lnTo>
                  <a:lnTo>
                    <a:pt x="5767971" y="103504"/>
                  </a:lnTo>
                  <a:lnTo>
                    <a:pt x="5771400" y="120171"/>
                  </a:lnTo>
                  <a:lnTo>
                    <a:pt x="5781687" y="133969"/>
                  </a:lnTo>
                  <a:lnTo>
                    <a:pt x="5798832" y="144885"/>
                  </a:lnTo>
                  <a:lnTo>
                    <a:pt x="5822835" y="152907"/>
                  </a:lnTo>
                  <a:lnTo>
                    <a:pt x="5891161" y="169163"/>
                  </a:lnTo>
                  <a:lnTo>
                    <a:pt x="5934167" y="184646"/>
                  </a:lnTo>
                  <a:lnTo>
                    <a:pt x="5964885" y="207486"/>
                  </a:lnTo>
                  <a:lnTo>
                    <a:pt x="5983316" y="237708"/>
                  </a:lnTo>
                  <a:lnTo>
                    <a:pt x="5989459" y="275336"/>
                  </a:lnTo>
                  <a:lnTo>
                    <a:pt x="5987149" y="299148"/>
                  </a:lnTo>
                  <a:lnTo>
                    <a:pt x="5968671" y="340487"/>
                  </a:lnTo>
                  <a:lnTo>
                    <a:pt x="5932117" y="372441"/>
                  </a:lnTo>
                  <a:lnTo>
                    <a:pt x="5880440" y="388963"/>
                  </a:lnTo>
                  <a:lnTo>
                    <a:pt x="5849124" y="391032"/>
                  </a:lnTo>
                  <a:lnTo>
                    <a:pt x="5795332" y="383934"/>
                  </a:lnTo>
                  <a:lnTo>
                    <a:pt x="5751493" y="362632"/>
                  </a:lnTo>
                  <a:lnTo>
                    <a:pt x="5717608" y="327114"/>
                  </a:lnTo>
                  <a:lnTo>
                    <a:pt x="5693676" y="277367"/>
                  </a:lnTo>
                  <a:lnTo>
                    <a:pt x="5744222" y="266445"/>
                  </a:lnTo>
                  <a:lnTo>
                    <a:pt x="5760155" y="299210"/>
                  </a:lnTo>
                  <a:lnTo>
                    <a:pt x="5782814" y="322627"/>
                  </a:lnTo>
                  <a:lnTo>
                    <a:pt x="5812213" y="336686"/>
                  </a:lnTo>
                  <a:lnTo>
                    <a:pt x="5848362" y="341375"/>
                  </a:lnTo>
                  <a:lnTo>
                    <a:pt x="5867702" y="340306"/>
                  </a:lnTo>
                  <a:lnTo>
                    <a:pt x="5909957" y="324357"/>
                  </a:lnTo>
                  <a:lnTo>
                    <a:pt x="5930150" y="279145"/>
                  </a:lnTo>
                  <a:lnTo>
                    <a:pt x="5929198" y="269241"/>
                  </a:lnTo>
                  <a:lnTo>
                    <a:pt x="5898305" y="234394"/>
                  </a:lnTo>
                  <a:lnTo>
                    <a:pt x="5805817" y="209295"/>
                  </a:lnTo>
                  <a:lnTo>
                    <a:pt x="5791938" y="205366"/>
                  </a:lnTo>
                  <a:lnTo>
                    <a:pt x="5748445" y="184840"/>
                  </a:lnTo>
                  <a:lnTo>
                    <a:pt x="5719465" y="145740"/>
                  </a:lnTo>
                  <a:lnTo>
                    <a:pt x="5711964" y="105663"/>
                  </a:lnTo>
                  <a:lnTo>
                    <a:pt x="5714228" y="82635"/>
                  </a:lnTo>
                  <a:lnTo>
                    <a:pt x="5732377" y="44102"/>
                  </a:lnTo>
                  <a:lnTo>
                    <a:pt x="5767695" y="16073"/>
                  </a:lnTo>
                  <a:lnTo>
                    <a:pt x="5813848" y="1785"/>
                  </a:lnTo>
                  <a:lnTo>
                    <a:pt x="5840615" y="0"/>
                  </a:lnTo>
                  <a:close/>
                </a:path>
                <a:path w="7708900" h="391159">
                  <a:moveTo>
                    <a:pt x="4633988" y="0"/>
                  </a:moveTo>
                  <a:lnTo>
                    <a:pt x="4697615" y="13731"/>
                  </a:lnTo>
                  <a:lnTo>
                    <a:pt x="4747145" y="54991"/>
                  </a:lnTo>
                  <a:lnTo>
                    <a:pt x="4778975" y="116903"/>
                  </a:lnTo>
                  <a:lnTo>
                    <a:pt x="4789563" y="192531"/>
                  </a:lnTo>
                  <a:lnTo>
                    <a:pt x="4786991" y="230939"/>
                  </a:lnTo>
                  <a:lnTo>
                    <a:pt x="4766417" y="300420"/>
                  </a:lnTo>
                  <a:lnTo>
                    <a:pt x="4725748" y="357546"/>
                  </a:lnTo>
                  <a:lnTo>
                    <a:pt x="4667887" y="387316"/>
                  </a:lnTo>
                  <a:lnTo>
                    <a:pt x="4632718" y="391032"/>
                  </a:lnTo>
                  <a:lnTo>
                    <a:pt x="4598093" y="387506"/>
                  </a:lnTo>
                  <a:lnTo>
                    <a:pt x="4541082" y="359261"/>
                  </a:lnTo>
                  <a:lnTo>
                    <a:pt x="4500837" y="304680"/>
                  </a:lnTo>
                  <a:lnTo>
                    <a:pt x="4480453" y="235719"/>
                  </a:lnTo>
                  <a:lnTo>
                    <a:pt x="4477905" y="196595"/>
                  </a:lnTo>
                  <a:lnTo>
                    <a:pt x="4480572" y="155999"/>
                  </a:lnTo>
                  <a:lnTo>
                    <a:pt x="4501908" y="85617"/>
                  </a:lnTo>
                  <a:lnTo>
                    <a:pt x="4543673" y="31396"/>
                  </a:lnTo>
                  <a:lnTo>
                    <a:pt x="4600391" y="3480"/>
                  </a:lnTo>
                  <a:lnTo>
                    <a:pt x="4633988" y="0"/>
                  </a:lnTo>
                  <a:close/>
                </a:path>
                <a:path w="7708900" h="391159">
                  <a:moveTo>
                    <a:pt x="147002" y="0"/>
                  </a:moveTo>
                  <a:lnTo>
                    <a:pt x="194461" y="6193"/>
                  </a:lnTo>
                  <a:lnTo>
                    <a:pt x="233071" y="24780"/>
                  </a:lnTo>
                  <a:lnTo>
                    <a:pt x="262836" y="55774"/>
                  </a:lnTo>
                  <a:lnTo>
                    <a:pt x="283756" y="99186"/>
                  </a:lnTo>
                  <a:lnTo>
                    <a:pt x="232409" y="113283"/>
                  </a:lnTo>
                  <a:lnTo>
                    <a:pt x="227328" y="97401"/>
                  </a:lnTo>
                  <a:lnTo>
                    <a:pt x="220102" y="83851"/>
                  </a:lnTo>
                  <a:lnTo>
                    <a:pt x="186413" y="56993"/>
                  </a:lnTo>
                  <a:lnTo>
                    <a:pt x="145427" y="48259"/>
                  </a:lnTo>
                  <a:lnTo>
                    <a:pt x="131775" y="49166"/>
                  </a:lnTo>
                  <a:lnTo>
                    <a:pt x="95796" y="62864"/>
                  </a:lnTo>
                  <a:lnTo>
                    <a:pt x="74282" y="103504"/>
                  </a:lnTo>
                  <a:lnTo>
                    <a:pt x="77715" y="120171"/>
                  </a:lnTo>
                  <a:lnTo>
                    <a:pt x="88015" y="133969"/>
                  </a:lnTo>
                  <a:lnTo>
                    <a:pt x="105180" y="144885"/>
                  </a:lnTo>
                  <a:lnTo>
                    <a:pt x="129209" y="152907"/>
                  </a:lnTo>
                  <a:lnTo>
                    <a:pt x="197459" y="169163"/>
                  </a:lnTo>
                  <a:lnTo>
                    <a:pt x="240466" y="184646"/>
                  </a:lnTo>
                  <a:lnTo>
                    <a:pt x="271189" y="207486"/>
                  </a:lnTo>
                  <a:lnTo>
                    <a:pt x="289624" y="237708"/>
                  </a:lnTo>
                  <a:lnTo>
                    <a:pt x="295770" y="275336"/>
                  </a:lnTo>
                  <a:lnTo>
                    <a:pt x="293458" y="299148"/>
                  </a:lnTo>
                  <a:lnTo>
                    <a:pt x="274960" y="340487"/>
                  </a:lnTo>
                  <a:lnTo>
                    <a:pt x="238454" y="372441"/>
                  </a:lnTo>
                  <a:lnTo>
                    <a:pt x="186819" y="388963"/>
                  </a:lnTo>
                  <a:lnTo>
                    <a:pt x="155511" y="391032"/>
                  </a:lnTo>
                  <a:lnTo>
                    <a:pt x="101707" y="383934"/>
                  </a:lnTo>
                  <a:lnTo>
                    <a:pt x="57853" y="362632"/>
                  </a:lnTo>
                  <a:lnTo>
                    <a:pt x="23950" y="327114"/>
                  </a:lnTo>
                  <a:lnTo>
                    <a:pt x="0" y="277367"/>
                  </a:lnTo>
                  <a:lnTo>
                    <a:pt x="50495" y="266445"/>
                  </a:lnTo>
                  <a:lnTo>
                    <a:pt x="66470" y="299210"/>
                  </a:lnTo>
                  <a:lnTo>
                    <a:pt x="89155" y="322627"/>
                  </a:lnTo>
                  <a:lnTo>
                    <a:pt x="118548" y="336686"/>
                  </a:lnTo>
                  <a:lnTo>
                    <a:pt x="154647" y="341375"/>
                  </a:lnTo>
                  <a:lnTo>
                    <a:pt x="173998" y="340306"/>
                  </a:lnTo>
                  <a:lnTo>
                    <a:pt x="216242" y="324357"/>
                  </a:lnTo>
                  <a:lnTo>
                    <a:pt x="236499" y="279145"/>
                  </a:lnTo>
                  <a:lnTo>
                    <a:pt x="235546" y="269241"/>
                  </a:lnTo>
                  <a:lnTo>
                    <a:pt x="204630" y="234394"/>
                  </a:lnTo>
                  <a:lnTo>
                    <a:pt x="112140" y="209295"/>
                  </a:lnTo>
                  <a:lnTo>
                    <a:pt x="98267" y="205366"/>
                  </a:lnTo>
                  <a:lnTo>
                    <a:pt x="54802" y="184840"/>
                  </a:lnTo>
                  <a:lnTo>
                    <a:pt x="25769" y="145740"/>
                  </a:lnTo>
                  <a:lnTo>
                    <a:pt x="18300" y="105663"/>
                  </a:lnTo>
                  <a:lnTo>
                    <a:pt x="20572" y="82635"/>
                  </a:lnTo>
                  <a:lnTo>
                    <a:pt x="38746" y="44102"/>
                  </a:lnTo>
                  <a:lnTo>
                    <a:pt x="74050" y="16073"/>
                  </a:lnTo>
                  <a:lnTo>
                    <a:pt x="120227" y="1785"/>
                  </a:lnTo>
                  <a:lnTo>
                    <a:pt x="147002" y="0"/>
                  </a:lnTo>
                  <a:close/>
                </a:path>
              </a:pathLst>
            </a:custGeom>
            <a:ln w="4572">
              <a:solidFill>
                <a:srgbClr val="47DD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46100" y="1951736"/>
            <a:ext cx="8891270" cy="2561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6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detailed salary and</a:t>
            </a:r>
            <a:r>
              <a:rPr dirty="0" sz="16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employee</a:t>
            </a:r>
            <a:r>
              <a:rPr dirty="0" sz="16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sheet</a:t>
            </a:r>
            <a:r>
              <a:rPr dirty="0" sz="16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typically includes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essential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information</a:t>
            </a:r>
            <a:r>
              <a:rPr dirty="0" sz="16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about</a:t>
            </a:r>
            <a:r>
              <a:rPr dirty="0" sz="16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employees</a:t>
            </a:r>
            <a:r>
              <a:rPr dirty="0" sz="16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1600" spc="-4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their</a:t>
            </a:r>
            <a:r>
              <a:rPr dirty="0" sz="1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salaries.</a:t>
            </a:r>
            <a:r>
              <a:rPr dirty="0" sz="16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Here’s</a:t>
            </a:r>
            <a:r>
              <a:rPr dirty="0" sz="1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breakdown</a:t>
            </a:r>
            <a:r>
              <a:rPr dirty="0" sz="16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6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key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elements</a:t>
            </a:r>
            <a:r>
              <a:rPr dirty="0" sz="1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often</a:t>
            </a:r>
            <a:r>
              <a:rPr dirty="0" sz="16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included</a:t>
            </a:r>
            <a:r>
              <a:rPr dirty="0" sz="1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in such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sheet:</a:t>
            </a:r>
            <a:endParaRPr sz="1600">
              <a:latin typeface="Arial MT"/>
              <a:cs typeface="Arial MT"/>
            </a:endParaRPr>
          </a:p>
          <a:p>
            <a:pPr algn="ctr" marL="7620">
              <a:lnSpc>
                <a:spcPct val="100000"/>
              </a:lnSpc>
              <a:spcBef>
                <a:spcPts val="385"/>
              </a:spcBef>
            </a:pP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r>
              <a:rPr dirty="0" sz="16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Details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Section</a:t>
            </a:r>
            <a:endParaRPr sz="1600">
              <a:latin typeface="Arial"/>
              <a:cs typeface="Arial"/>
            </a:endParaRPr>
          </a:p>
          <a:p>
            <a:pPr algn="ctr" marL="5080">
              <a:lnSpc>
                <a:spcPct val="100000"/>
              </a:lnSpc>
              <a:spcBef>
                <a:spcPts val="385"/>
              </a:spcBef>
            </a:pP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r>
              <a:rPr dirty="0" sz="16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ID:</a:t>
            </a:r>
            <a:r>
              <a:rPr dirty="0" sz="16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6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unique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identifier for</a:t>
            </a:r>
            <a:r>
              <a:rPr dirty="0" sz="1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each employee.</a:t>
            </a:r>
            <a:endParaRPr sz="1600">
              <a:latin typeface="Arial MT"/>
              <a:cs typeface="Arial MT"/>
            </a:endParaRPr>
          </a:p>
          <a:p>
            <a:pPr algn="ctr" marL="6985">
              <a:lnSpc>
                <a:spcPct val="100000"/>
              </a:lnSpc>
              <a:spcBef>
                <a:spcPts val="384"/>
              </a:spcBef>
            </a:pP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Name:</a:t>
            </a:r>
            <a:r>
              <a:rPr dirty="0" sz="16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Full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name</a:t>
            </a:r>
            <a:r>
              <a:rPr dirty="0" sz="1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employee.</a:t>
            </a:r>
            <a:endParaRPr sz="1600">
              <a:latin typeface="Arial MT"/>
              <a:cs typeface="Arial MT"/>
            </a:endParaRPr>
          </a:p>
          <a:p>
            <a:pPr algn="ctr" marL="5080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Position/Title:</a:t>
            </a:r>
            <a:r>
              <a:rPr dirty="0" sz="16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Job</a:t>
            </a:r>
            <a:r>
              <a:rPr dirty="0" sz="1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(e.g.,</a:t>
            </a:r>
            <a:r>
              <a:rPr dirty="0" sz="16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 MT"/>
                <a:cs typeface="Arial MT"/>
              </a:rPr>
              <a:t>Manager,</a:t>
            </a:r>
            <a:r>
              <a:rPr dirty="0" sz="16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Software</a:t>
            </a:r>
            <a:r>
              <a:rPr dirty="0" sz="16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Engineer).</a:t>
            </a:r>
            <a:endParaRPr sz="1600">
              <a:latin typeface="Arial MT"/>
              <a:cs typeface="Arial MT"/>
            </a:endParaRPr>
          </a:p>
          <a:p>
            <a:pPr algn="ctr" marL="3810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Department:</a:t>
            </a:r>
            <a:r>
              <a:rPr dirty="0" sz="16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Department</a:t>
            </a:r>
            <a:r>
              <a:rPr dirty="0" sz="16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16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team</a:t>
            </a:r>
            <a:r>
              <a:rPr dirty="0" sz="1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employee</a:t>
            </a:r>
            <a:r>
              <a:rPr dirty="0" sz="16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belongs</a:t>
            </a:r>
            <a:r>
              <a:rPr dirty="0" sz="1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to.</a:t>
            </a:r>
            <a:endParaRPr sz="1600">
              <a:latin typeface="Arial MT"/>
              <a:cs typeface="Arial MT"/>
            </a:endParaRPr>
          </a:p>
          <a:p>
            <a:pPr algn="ctr" marL="5080">
              <a:lnSpc>
                <a:spcPct val="100000"/>
              </a:lnSpc>
              <a:spcBef>
                <a:spcPts val="384"/>
              </a:spcBef>
            </a:pP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Date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Hire: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date the</a:t>
            </a:r>
            <a:r>
              <a:rPr dirty="0" sz="1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employee</a:t>
            </a:r>
            <a:r>
              <a:rPr dirty="0" sz="16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was</a:t>
            </a:r>
            <a:r>
              <a:rPr dirty="0" sz="16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hired.</a:t>
            </a:r>
            <a:endParaRPr sz="1600">
              <a:latin typeface="Arial MT"/>
              <a:cs typeface="Arial MT"/>
            </a:endParaRPr>
          </a:p>
          <a:p>
            <a:pPr algn="ctr" marL="3810">
              <a:lnSpc>
                <a:spcPct val="100000"/>
              </a:lnSpc>
              <a:spcBef>
                <a:spcPts val="380"/>
              </a:spcBef>
            </a:pP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Location:</a:t>
            </a:r>
            <a:r>
              <a:rPr dirty="0" sz="16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Work</a:t>
            </a:r>
            <a:r>
              <a:rPr dirty="0" sz="16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location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(office,</a:t>
            </a:r>
            <a:r>
              <a:rPr dirty="0" sz="1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 MT"/>
                <a:cs typeface="Arial MT"/>
              </a:rPr>
              <a:t>city,</a:t>
            </a:r>
            <a:r>
              <a:rPr dirty="0" sz="16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1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branch).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35059" y="6402730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9B9A97"/>
                </a:solidFill>
                <a:latin typeface="Arial MT"/>
                <a:cs typeface="Arial MT"/>
              </a:rPr>
              <a:t>3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68523" y="498348"/>
            <a:ext cx="3697604" cy="1165860"/>
            <a:chOff x="2668523" y="498348"/>
            <a:chExt cx="3697604" cy="11658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8523" y="498348"/>
              <a:ext cx="3697224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9810" y="813308"/>
              <a:ext cx="2954654" cy="3643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40425" y="875665"/>
              <a:ext cx="95885" cy="153670"/>
            </a:xfrm>
            <a:custGeom>
              <a:avLst/>
              <a:gdLst/>
              <a:ahLst/>
              <a:cxnLst/>
              <a:rect l="l" t="t" r="r" b="b"/>
              <a:pathLst>
                <a:path w="95885" h="153669">
                  <a:moveTo>
                    <a:pt x="47498" y="0"/>
                  </a:moveTo>
                  <a:lnTo>
                    <a:pt x="0" y="153415"/>
                  </a:lnTo>
                  <a:lnTo>
                    <a:pt x="95376" y="153415"/>
                  </a:lnTo>
                  <a:lnTo>
                    <a:pt x="47498" y="0"/>
                  </a:lnTo>
                  <a:close/>
                </a:path>
              </a:pathLst>
            </a:custGeom>
            <a:ln w="4572">
              <a:solidFill>
                <a:srgbClr val="47DD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2196" y="865505"/>
              <a:ext cx="152780" cy="11544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59810" y="813308"/>
              <a:ext cx="2954655" cy="364490"/>
            </a:xfrm>
            <a:custGeom>
              <a:avLst/>
              <a:gdLst/>
              <a:ahLst/>
              <a:cxnLst/>
              <a:rect l="l" t="t" r="r" b="b"/>
              <a:pathLst>
                <a:path w="2954654" h="364490">
                  <a:moveTo>
                    <a:pt x="1538986" y="52704"/>
                  </a:moveTo>
                  <a:lnTo>
                    <a:pt x="1538986" y="311276"/>
                  </a:lnTo>
                  <a:lnTo>
                    <a:pt x="1602739" y="311276"/>
                  </a:lnTo>
                  <a:lnTo>
                    <a:pt x="1648714" y="302164"/>
                  </a:lnTo>
                  <a:lnTo>
                    <a:pt x="1682114" y="274954"/>
                  </a:lnTo>
                  <a:lnTo>
                    <a:pt x="1702514" y="232679"/>
                  </a:lnTo>
                  <a:lnTo>
                    <a:pt x="1709292" y="178307"/>
                  </a:lnTo>
                  <a:lnTo>
                    <a:pt x="1707673" y="154568"/>
                  </a:lnTo>
                  <a:lnTo>
                    <a:pt x="1694719" y="110996"/>
                  </a:lnTo>
                  <a:lnTo>
                    <a:pt x="1668641" y="74350"/>
                  </a:lnTo>
                  <a:lnTo>
                    <a:pt x="1628342" y="55110"/>
                  </a:lnTo>
                  <a:lnTo>
                    <a:pt x="1602739" y="52704"/>
                  </a:lnTo>
                  <a:lnTo>
                    <a:pt x="1538986" y="52704"/>
                  </a:lnTo>
                  <a:close/>
                </a:path>
                <a:path w="2954654" h="364490">
                  <a:moveTo>
                    <a:pt x="546988" y="45084"/>
                  </a:moveTo>
                  <a:lnTo>
                    <a:pt x="495000" y="66301"/>
                  </a:lnTo>
                  <a:lnTo>
                    <a:pt x="470969" y="103306"/>
                  </a:lnTo>
                  <a:lnTo>
                    <a:pt x="458725" y="153598"/>
                  </a:lnTo>
                  <a:lnTo>
                    <a:pt x="457200" y="183387"/>
                  </a:lnTo>
                  <a:lnTo>
                    <a:pt x="458747" y="212560"/>
                  </a:lnTo>
                  <a:lnTo>
                    <a:pt x="471130" y="261951"/>
                  </a:lnTo>
                  <a:lnTo>
                    <a:pt x="495325" y="298549"/>
                  </a:lnTo>
                  <a:lnTo>
                    <a:pt x="547242" y="319658"/>
                  </a:lnTo>
                  <a:lnTo>
                    <a:pt x="567005" y="317230"/>
                  </a:lnTo>
                  <a:lnTo>
                    <a:pt x="599910" y="297799"/>
                  </a:lnTo>
                  <a:lnTo>
                    <a:pt x="623603" y="259867"/>
                  </a:lnTo>
                  <a:lnTo>
                    <a:pt x="635656" y="209055"/>
                  </a:lnTo>
                  <a:lnTo>
                    <a:pt x="637159" y="179196"/>
                  </a:lnTo>
                  <a:lnTo>
                    <a:pt x="635609" y="148982"/>
                  </a:lnTo>
                  <a:lnTo>
                    <a:pt x="623175" y="99365"/>
                  </a:lnTo>
                  <a:lnTo>
                    <a:pt x="598834" y="64694"/>
                  </a:lnTo>
                  <a:lnTo>
                    <a:pt x="546988" y="45084"/>
                  </a:lnTo>
                  <a:close/>
                </a:path>
                <a:path w="2954654" h="364490">
                  <a:moveTo>
                    <a:pt x="2743200" y="6857"/>
                  </a:moveTo>
                  <a:lnTo>
                    <a:pt x="2797302" y="6857"/>
                  </a:lnTo>
                  <a:lnTo>
                    <a:pt x="2797302" y="310006"/>
                  </a:lnTo>
                  <a:lnTo>
                    <a:pt x="2954654" y="310006"/>
                  </a:lnTo>
                  <a:lnTo>
                    <a:pt x="2954654" y="357504"/>
                  </a:lnTo>
                  <a:lnTo>
                    <a:pt x="2743200" y="357504"/>
                  </a:lnTo>
                  <a:lnTo>
                    <a:pt x="2743200" y="6857"/>
                  </a:lnTo>
                  <a:close/>
                </a:path>
                <a:path w="2954654" h="364490">
                  <a:moveTo>
                    <a:pt x="2612136" y="6857"/>
                  </a:moveTo>
                  <a:lnTo>
                    <a:pt x="2665222" y="6857"/>
                  </a:lnTo>
                  <a:lnTo>
                    <a:pt x="2665222" y="357504"/>
                  </a:lnTo>
                  <a:lnTo>
                    <a:pt x="2612136" y="357504"/>
                  </a:lnTo>
                  <a:lnTo>
                    <a:pt x="2612136" y="6857"/>
                  </a:lnTo>
                  <a:close/>
                </a:path>
                <a:path w="2954654" h="364490">
                  <a:moveTo>
                    <a:pt x="2403983" y="6857"/>
                  </a:moveTo>
                  <a:lnTo>
                    <a:pt x="2460371" y="6857"/>
                  </a:lnTo>
                  <a:lnTo>
                    <a:pt x="2573019" y="357504"/>
                  </a:lnTo>
                  <a:lnTo>
                    <a:pt x="2520441" y="357504"/>
                  </a:lnTo>
                  <a:lnTo>
                    <a:pt x="2486152" y="258063"/>
                  </a:lnTo>
                  <a:lnTo>
                    <a:pt x="2367661" y="258063"/>
                  </a:lnTo>
                  <a:lnTo>
                    <a:pt x="2336927" y="357504"/>
                  </a:lnTo>
                  <a:lnTo>
                    <a:pt x="2292223" y="357504"/>
                  </a:lnTo>
                  <a:lnTo>
                    <a:pt x="2403983" y="6857"/>
                  </a:lnTo>
                  <a:close/>
                </a:path>
                <a:path w="2954654" h="364490">
                  <a:moveTo>
                    <a:pt x="2073275" y="6857"/>
                  </a:moveTo>
                  <a:lnTo>
                    <a:pt x="2321687" y="6857"/>
                  </a:lnTo>
                  <a:lnTo>
                    <a:pt x="2321687" y="54482"/>
                  </a:lnTo>
                  <a:lnTo>
                    <a:pt x="2223897" y="54482"/>
                  </a:lnTo>
                  <a:lnTo>
                    <a:pt x="2223897" y="357504"/>
                  </a:lnTo>
                  <a:lnTo>
                    <a:pt x="2170811" y="357504"/>
                  </a:lnTo>
                  <a:lnTo>
                    <a:pt x="2170811" y="54482"/>
                  </a:lnTo>
                  <a:lnTo>
                    <a:pt x="2073275" y="54482"/>
                  </a:lnTo>
                  <a:lnTo>
                    <a:pt x="2073275" y="6857"/>
                  </a:lnTo>
                  <a:close/>
                </a:path>
                <a:path w="2954654" h="364490">
                  <a:moveTo>
                    <a:pt x="1824227" y="6857"/>
                  </a:moveTo>
                  <a:lnTo>
                    <a:pt x="2049906" y="6857"/>
                  </a:lnTo>
                  <a:lnTo>
                    <a:pt x="2049906" y="54482"/>
                  </a:lnTo>
                  <a:lnTo>
                    <a:pt x="1877314" y="54482"/>
                  </a:lnTo>
                  <a:lnTo>
                    <a:pt x="1877314" y="152653"/>
                  </a:lnTo>
                  <a:lnTo>
                    <a:pt x="2014347" y="152653"/>
                  </a:lnTo>
                  <a:lnTo>
                    <a:pt x="2014347" y="197484"/>
                  </a:lnTo>
                  <a:lnTo>
                    <a:pt x="1877314" y="197484"/>
                  </a:lnTo>
                  <a:lnTo>
                    <a:pt x="1877314" y="310006"/>
                  </a:lnTo>
                  <a:lnTo>
                    <a:pt x="2054733" y="310006"/>
                  </a:lnTo>
                  <a:lnTo>
                    <a:pt x="2054733" y="357504"/>
                  </a:lnTo>
                  <a:lnTo>
                    <a:pt x="1824227" y="357504"/>
                  </a:lnTo>
                  <a:lnTo>
                    <a:pt x="1824227" y="6857"/>
                  </a:lnTo>
                  <a:close/>
                </a:path>
                <a:path w="2954654" h="364490">
                  <a:moveTo>
                    <a:pt x="1485900" y="6857"/>
                  </a:moveTo>
                  <a:lnTo>
                    <a:pt x="1605152" y="6857"/>
                  </a:lnTo>
                  <a:lnTo>
                    <a:pt x="1640421" y="10027"/>
                  </a:lnTo>
                  <a:lnTo>
                    <a:pt x="1698575" y="35415"/>
                  </a:lnTo>
                  <a:lnTo>
                    <a:pt x="1739653" y="84468"/>
                  </a:lnTo>
                  <a:lnTo>
                    <a:pt x="1760418" y="146329"/>
                  </a:lnTo>
                  <a:lnTo>
                    <a:pt x="1763014" y="181355"/>
                  </a:lnTo>
                  <a:lnTo>
                    <a:pt x="1760487" y="216812"/>
                  </a:lnTo>
                  <a:lnTo>
                    <a:pt x="1740243" y="279296"/>
                  </a:lnTo>
                  <a:lnTo>
                    <a:pt x="1700831" y="328733"/>
                  </a:lnTo>
                  <a:lnTo>
                    <a:pt x="1649206" y="354312"/>
                  </a:lnTo>
                  <a:lnTo>
                    <a:pt x="1619250" y="357504"/>
                  </a:lnTo>
                  <a:lnTo>
                    <a:pt x="1485900" y="357504"/>
                  </a:lnTo>
                  <a:lnTo>
                    <a:pt x="1485900" y="6857"/>
                  </a:lnTo>
                  <a:close/>
                </a:path>
                <a:path w="2954654" h="364490">
                  <a:moveTo>
                    <a:pt x="1074419" y="6857"/>
                  </a:moveTo>
                  <a:lnTo>
                    <a:pt x="1300099" y="6857"/>
                  </a:lnTo>
                  <a:lnTo>
                    <a:pt x="1300099" y="54482"/>
                  </a:lnTo>
                  <a:lnTo>
                    <a:pt x="1127505" y="54482"/>
                  </a:lnTo>
                  <a:lnTo>
                    <a:pt x="1127505" y="152653"/>
                  </a:lnTo>
                  <a:lnTo>
                    <a:pt x="1264539" y="152653"/>
                  </a:lnTo>
                  <a:lnTo>
                    <a:pt x="1264539" y="197484"/>
                  </a:lnTo>
                  <a:lnTo>
                    <a:pt x="1127505" y="197484"/>
                  </a:lnTo>
                  <a:lnTo>
                    <a:pt x="1127505" y="310006"/>
                  </a:lnTo>
                  <a:lnTo>
                    <a:pt x="1304925" y="310006"/>
                  </a:lnTo>
                  <a:lnTo>
                    <a:pt x="1304925" y="357504"/>
                  </a:lnTo>
                  <a:lnTo>
                    <a:pt x="1074419" y="357504"/>
                  </a:lnTo>
                  <a:lnTo>
                    <a:pt x="1074419" y="6857"/>
                  </a:lnTo>
                  <a:close/>
                </a:path>
                <a:path w="2954654" h="364490">
                  <a:moveTo>
                    <a:pt x="754379" y="6857"/>
                  </a:moveTo>
                  <a:lnTo>
                    <a:pt x="893572" y="6857"/>
                  </a:lnTo>
                  <a:lnTo>
                    <a:pt x="920238" y="8814"/>
                  </a:lnTo>
                  <a:lnTo>
                    <a:pt x="962616" y="24538"/>
                  </a:lnTo>
                  <a:lnTo>
                    <a:pt x="990449" y="54429"/>
                  </a:lnTo>
                  <a:lnTo>
                    <a:pt x="1006093" y="107061"/>
                  </a:lnTo>
                  <a:lnTo>
                    <a:pt x="1005117" y="121207"/>
                  </a:lnTo>
                  <a:lnTo>
                    <a:pt x="990473" y="162051"/>
                  </a:lnTo>
                  <a:lnTo>
                    <a:pt x="957772" y="192216"/>
                  </a:lnTo>
                  <a:lnTo>
                    <a:pt x="942721" y="198119"/>
                  </a:lnTo>
                  <a:lnTo>
                    <a:pt x="1009650" y="357504"/>
                  </a:lnTo>
                  <a:lnTo>
                    <a:pt x="956055" y="357504"/>
                  </a:lnTo>
                  <a:lnTo>
                    <a:pt x="893444" y="210184"/>
                  </a:lnTo>
                  <a:lnTo>
                    <a:pt x="804672" y="210184"/>
                  </a:lnTo>
                  <a:lnTo>
                    <a:pt x="804672" y="357504"/>
                  </a:lnTo>
                  <a:lnTo>
                    <a:pt x="754379" y="357504"/>
                  </a:lnTo>
                  <a:lnTo>
                    <a:pt x="754379" y="6857"/>
                  </a:lnTo>
                  <a:close/>
                </a:path>
                <a:path w="2954654" h="364490">
                  <a:moveTo>
                    <a:pt x="0" y="6857"/>
                  </a:moveTo>
                  <a:lnTo>
                    <a:pt x="72136" y="6857"/>
                  </a:lnTo>
                  <a:lnTo>
                    <a:pt x="170814" y="278764"/>
                  </a:lnTo>
                  <a:lnTo>
                    <a:pt x="267842" y="6857"/>
                  </a:lnTo>
                  <a:lnTo>
                    <a:pt x="339216" y="6857"/>
                  </a:lnTo>
                  <a:lnTo>
                    <a:pt x="339216" y="357504"/>
                  </a:lnTo>
                  <a:lnTo>
                    <a:pt x="287274" y="357504"/>
                  </a:lnTo>
                  <a:lnTo>
                    <a:pt x="287274" y="60197"/>
                  </a:lnTo>
                  <a:lnTo>
                    <a:pt x="185546" y="357504"/>
                  </a:lnTo>
                  <a:lnTo>
                    <a:pt x="149351" y="357504"/>
                  </a:lnTo>
                  <a:lnTo>
                    <a:pt x="46481" y="60197"/>
                  </a:lnTo>
                  <a:lnTo>
                    <a:pt x="46481" y="357504"/>
                  </a:lnTo>
                  <a:lnTo>
                    <a:pt x="0" y="357504"/>
                  </a:lnTo>
                  <a:lnTo>
                    <a:pt x="0" y="6857"/>
                  </a:lnTo>
                  <a:close/>
                </a:path>
                <a:path w="2954654" h="364490">
                  <a:moveTo>
                    <a:pt x="547369" y="0"/>
                  </a:moveTo>
                  <a:lnTo>
                    <a:pt x="606694" y="12795"/>
                  </a:lnTo>
                  <a:lnTo>
                    <a:pt x="652779" y="51307"/>
                  </a:lnTo>
                  <a:lnTo>
                    <a:pt x="682498" y="108950"/>
                  </a:lnTo>
                  <a:lnTo>
                    <a:pt x="692403" y="179450"/>
                  </a:lnTo>
                  <a:lnTo>
                    <a:pt x="690000" y="215245"/>
                  </a:lnTo>
                  <a:lnTo>
                    <a:pt x="670812" y="279927"/>
                  </a:lnTo>
                  <a:lnTo>
                    <a:pt x="632952" y="333180"/>
                  </a:lnTo>
                  <a:lnTo>
                    <a:pt x="579040" y="360906"/>
                  </a:lnTo>
                  <a:lnTo>
                    <a:pt x="546226" y="364363"/>
                  </a:lnTo>
                  <a:lnTo>
                    <a:pt x="513937" y="361074"/>
                  </a:lnTo>
                  <a:lnTo>
                    <a:pt x="460787" y="334734"/>
                  </a:lnTo>
                  <a:lnTo>
                    <a:pt x="423332" y="283896"/>
                  </a:lnTo>
                  <a:lnTo>
                    <a:pt x="404334" y="219610"/>
                  </a:lnTo>
                  <a:lnTo>
                    <a:pt x="401954" y="183133"/>
                  </a:lnTo>
                  <a:lnTo>
                    <a:pt x="404451" y="145367"/>
                  </a:lnTo>
                  <a:lnTo>
                    <a:pt x="424350" y="79835"/>
                  </a:lnTo>
                  <a:lnTo>
                    <a:pt x="463252" y="29307"/>
                  </a:lnTo>
                  <a:lnTo>
                    <a:pt x="516108" y="3260"/>
                  </a:lnTo>
                  <a:lnTo>
                    <a:pt x="547369" y="0"/>
                  </a:lnTo>
                  <a:close/>
                </a:path>
              </a:pathLst>
            </a:custGeom>
            <a:ln w="4572">
              <a:solidFill>
                <a:srgbClr val="47DD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65836" y="2551887"/>
            <a:ext cx="8533130" cy="39109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15875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Salary</a:t>
            </a:r>
            <a:r>
              <a:rPr dirty="0" sz="14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Details</a:t>
            </a:r>
            <a:r>
              <a:rPr dirty="0" sz="14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Section</a:t>
            </a:r>
            <a:endParaRPr sz="1400">
              <a:latin typeface="Arial"/>
              <a:cs typeface="Arial"/>
            </a:endParaRPr>
          </a:p>
          <a:p>
            <a:pPr algn="ctr" marL="827405" marR="98806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Base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Salary:</a:t>
            </a:r>
            <a:r>
              <a:rPr dirty="0" sz="14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regular</a:t>
            </a: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annual</a:t>
            </a:r>
            <a:r>
              <a:rPr dirty="0" sz="1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salary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before</a:t>
            </a: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any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deductions</a:t>
            </a:r>
            <a:r>
              <a:rPr dirty="0" sz="14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additional</a:t>
            </a: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earnings. </a:t>
            </a:r>
            <a:r>
              <a:rPr dirty="0" sz="1400" spc="-3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Hourly Rate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(if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applicable):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hourly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employees,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this specifies the hourly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wage.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Bonus/Commission:</a:t>
            </a:r>
            <a:r>
              <a:rPr dirty="0" sz="14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Any performance</a:t>
            </a:r>
            <a:r>
              <a:rPr dirty="0" sz="1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bonuses,</a:t>
            </a:r>
            <a:r>
              <a:rPr dirty="0" sz="1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commissions,</a:t>
            </a:r>
            <a:r>
              <a:rPr dirty="0" sz="1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incentives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earned.</a:t>
            </a:r>
            <a:endParaRPr sz="1400">
              <a:latin typeface="Arial MT"/>
              <a:cs typeface="Arial MT"/>
            </a:endParaRPr>
          </a:p>
          <a:p>
            <a:pPr algn="ctr" marR="156210">
              <a:lnSpc>
                <a:spcPts val="168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Deductions:</a:t>
            </a:r>
            <a:endParaRPr sz="1400">
              <a:latin typeface="Arial"/>
              <a:cs typeface="Arial"/>
            </a:endParaRPr>
          </a:p>
          <a:p>
            <a:pPr algn="ctr" marL="289560">
              <a:lnSpc>
                <a:spcPts val="2160"/>
              </a:lnSpc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Taxes:</a:t>
            </a:r>
            <a:r>
              <a:rPr dirty="0" sz="18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Amount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income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tax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withheld.</a:t>
            </a:r>
            <a:endParaRPr sz="1800">
              <a:latin typeface="Arial MT"/>
              <a:cs typeface="Arial MT"/>
            </a:endParaRPr>
          </a:p>
          <a:p>
            <a:pPr algn="ctr" marL="288925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Health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Insurance: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Deductions</a:t>
            </a:r>
            <a:r>
              <a:rPr dirty="0" sz="18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health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insurance.</a:t>
            </a:r>
            <a:endParaRPr sz="1800">
              <a:latin typeface="Arial MT"/>
              <a:cs typeface="Arial MT"/>
            </a:endParaRPr>
          </a:p>
          <a:p>
            <a:pPr algn="ctr" marL="303530" marR="5080">
              <a:lnSpc>
                <a:spcPts val="1730"/>
              </a:lnSpc>
              <a:spcBef>
                <a:spcPts val="420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Retirement</a:t>
            </a:r>
            <a:r>
              <a:rPr dirty="0" sz="180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Contributions: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Contributions</a:t>
            </a:r>
            <a:r>
              <a:rPr dirty="0" sz="18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retirement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savings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plan,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such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dirty="0" sz="1800" spc="-48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401(k)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pension.</a:t>
            </a:r>
            <a:endParaRPr sz="1800">
              <a:latin typeface="Arial MT"/>
              <a:cs typeface="Arial MT"/>
            </a:endParaRPr>
          </a:p>
          <a:p>
            <a:pPr algn="ctr" marL="291465">
              <a:lnSpc>
                <a:spcPts val="1945"/>
              </a:lnSpc>
              <a:spcBef>
                <a:spcPts val="1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Deductions: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Miscellaneous</a:t>
            </a:r>
            <a:r>
              <a:rPr dirty="0" sz="18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deductions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(e.g.,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union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fees,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charitable</a:t>
            </a:r>
            <a:endParaRPr sz="1800">
              <a:latin typeface="Arial MT"/>
              <a:cs typeface="Arial MT"/>
            </a:endParaRPr>
          </a:p>
          <a:p>
            <a:pPr algn="ctr" marL="290195">
              <a:lnSpc>
                <a:spcPts val="1945"/>
              </a:lnSpc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donations).</a:t>
            </a:r>
            <a:endParaRPr sz="1800">
              <a:latin typeface="Arial MT"/>
              <a:cs typeface="Arial MT"/>
            </a:endParaRPr>
          </a:p>
          <a:p>
            <a:pPr algn="ctr" marR="157480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Gross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Salary: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Arial MT"/>
                <a:cs typeface="Arial MT"/>
              </a:rPr>
              <a:t>Total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salary</a:t>
            </a: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before</a:t>
            </a:r>
            <a:r>
              <a:rPr dirty="0" sz="14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deductions</a:t>
            </a:r>
            <a:r>
              <a:rPr dirty="0" sz="1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(base</a:t>
            </a: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salary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+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bonuses).</a:t>
            </a:r>
            <a:endParaRPr sz="1400">
              <a:latin typeface="Arial MT"/>
              <a:cs typeface="Arial MT"/>
            </a:endParaRPr>
          </a:p>
          <a:p>
            <a:pPr algn="ctr" marR="159385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Net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Salary: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Take-home</a:t>
            </a:r>
            <a:r>
              <a:rPr dirty="0" sz="14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pay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after</a:t>
            </a: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all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deductions.</a:t>
            </a:r>
            <a:endParaRPr sz="1400">
              <a:latin typeface="Arial MT"/>
              <a:cs typeface="Arial MT"/>
            </a:endParaRPr>
          </a:p>
          <a:p>
            <a:pPr marL="2261870" marR="2423160" indent="531495">
              <a:lnSpc>
                <a:spcPct val="100000"/>
              </a:lnSpc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Additional</a:t>
            </a:r>
            <a:r>
              <a:rPr dirty="0" sz="1400" spc="3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dirty="0" sz="1400" spc="3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(Optional)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Leave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Balance:</a:t>
            </a:r>
            <a:r>
              <a:rPr dirty="0" sz="14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Available vacation</a:t>
            </a: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sick</a:t>
            </a:r>
            <a:r>
              <a:rPr dirty="0" sz="1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leave.</a:t>
            </a:r>
            <a:endParaRPr sz="1400">
              <a:latin typeface="Arial MT"/>
              <a:cs typeface="Arial MT"/>
            </a:endParaRPr>
          </a:p>
          <a:p>
            <a:pPr algn="ctr" marR="159385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dirty="0" sz="1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Rating:</a:t>
            </a: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Ratings</a:t>
            </a:r>
            <a:r>
              <a:rPr dirty="0" sz="1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scores</a:t>
            </a:r>
            <a:r>
              <a:rPr dirty="0" sz="14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4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performance</a:t>
            </a:r>
            <a:r>
              <a:rPr dirty="0" sz="14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evaluations.</a:t>
            </a:r>
            <a:endParaRPr sz="1400">
              <a:latin typeface="Arial MT"/>
              <a:cs typeface="Arial MT"/>
            </a:endParaRPr>
          </a:p>
          <a:p>
            <a:pPr algn="ctr" marR="161925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Benefits</a:t>
            </a: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Summary:</a:t>
            </a:r>
            <a:r>
              <a:rPr dirty="0" sz="14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Benefits</a:t>
            </a:r>
            <a:r>
              <a:rPr dirty="0" sz="1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provided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employee,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such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health</a:t>
            </a: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insurance,</a:t>
            </a:r>
            <a:r>
              <a:rPr dirty="0" sz="1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gym</a:t>
            </a:r>
            <a:r>
              <a:rPr dirty="0" sz="1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memberships,</a:t>
            </a:r>
            <a:r>
              <a:rPr dirty="0" sz="14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etc.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34119" y="6620662"/>
            <a:ext cx="958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9B9A97"/>
                </a:solidFill>
                <a:latin typeface="Arial MT"/>
                <a:cs typeface="Arial MT"/>
              </a:rPr>
              <a:t>4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76855" y="281940"/>
            <a:ext cx="3830320" cy="1165860"/>
            <a:chOff x="2276855" y="281940"/>
            <a:chExt cx="3830320" cy="11658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6855" y="281940"/>
              <a:ext cx="3829812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8904" y="597281"/>
              <a:ext cx="3077464" cy="3643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10507" y="659638"/>
              <a:ext cx="95250" cy="153670"/>
            </a:xfrm>
            <a:custGeom>
              <a:avLst/>
              <a:gdLst/>
              <a:ahLst/>
              <a:cxnLst/>
              <a:rect l="l" t="t" r="r" b="b"/>
              <a:pathLst>
                <a:path w="95250" h="153669">
                  <a:moveTo>
                    <a:pt x="47497" y="0"/>
                  </a:moveTo>
                  <a:lnTo>
                    <a:pt x="0" y="153415"/>
                  </a:lnTo>
                  <a:lnTo>
                    <a:pt x="95250" y="153415"/>
                  </a:lnTo>
                  <a:lnTo>
                    <a:pt x="47497" y="0"/>
                  </a:lnTo>
                  <a:close/>
                </a:path>
              </a:pathLst>
            </a:custGeom>
            <a:ln w="4572">
              <a:solidFill>
                <a:srgbClr val="47DD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06825" y="649478"/>
              <a:ext cx="152654" cy="1154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8023" y="647700"/>
              <a:ext cx="139446" cy="1257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668904" y="597281"/>
              <a:ext cx="3077845" cy="364490"/>
            </a:xfrm>
            <a:custGeom>
              <a:avLst/>
              <a:gdLst/>
              <a:ahLst/>
              <a:cxnLst/>
              <a:rect l="l" t="t" r="r" b="b"/>
              <a:pathLst>
                <a:path w="3077845" h="364490">
                  <a:moveTo>
                    <a:pt x="382396" y="45085"/>
                  </a:moveTo>
                  <a:lnTo>
                    <a:pt x="330461" y="66301"/>
                  </a:lnTo>
                  <a:lnTo>
                    <a:pt x="306504" y="103306"/>
                  </a:lnTo>
                  <a:lnTo>
                    <a:pt x="294260" y="153598"/>
                  </a:lnTo>
                  <a:lnTo>
                    <a:pt x="292734" y="183388"/>
                  </a:lnTo>
                  <a:lnTo>
                    <a:pt x="294282" y="212560"/>
                  </a:lnTo>
                  <a:lnTo>
                    <a:pt x="306665" y="261951"/>
                  </a:lnTo>
                  <a:lnTo>
                    <a:pt x="330805" y="298549"/>
                  </a:lnTo>
                  <a:lnTo>
                    <a:pt x="382650" y="319659"/>
                  </a:lnTo>
                  <a:lnTo>
                    <a:pt x="402486" y="317230"/>
                  </a:lnTo>
                  <a:lnTo>
                    <a:pt x="435443" y="297799"/>
                  </a:lnTo>
                  <a:lnTo>
                    <a:pt x="459085" y="259867"/>
                  </a:lnTo>
                  <a:lnTo>
                    <a:pt x="471173" y="209055"/>
                  </a:lnTo>
                  <a:lnTo>
                    <a:pt x="472694" y="179197"/>
                  </a:lnTo>
                  <a:lnTo>
                    <a:pt x="471126" y="148982"/>
                  </a:lnTo>
                  <a:lnTo>
                    <a:pt x="458656" y="99365"/>
                  </a:lnTo>
                  <a:lnTo>
                    <a:pt x="434349" y="64694"/>
                  </a:lnTo>
                  <a:lnTo>
                    <a:pt x="382396" y="45085"/>
                  </a:lnTo>
                  <a:close/>
                </a:path>
                <a:path w="3077845" h="364490">
                  <a:moveTo>
                    <a:pt x="2846832" y="6858"/>
                  </a:moveTo>
                  <a:lnTo>
                    <a:pt x="3072637" y="6858"/>
                  </a:lnTo>
                  <a:lnTo>
                    <a:pt x="3072637" y="54483"/>
                  </a:lnTo>
                  <a:lnTo>
                    <a:pt x="2900045" y="54483"/>
                  </a:lnTo>
                  <a:lnTo>
                    <a:pt x="2900045" y="152654"/>
                  </a:lnTo>
                  <a:lnTo>
                    <a:pt x="3036950" y="152654"/>
                  </a:lnTo>
                  <a:lnTo>
                    <a:pt x="3036950" y="197485"/>
                  </a:lnTo>
                  <a:lnTo>
                    <a:pt x="2900045" y="197485"/>
                  </a:lnTo>
                  <a:lnTo>
                    <a:pt x="2900045" y="310007"/>
                  </a:lnTo>
                  <a:lnTo>
                    <a:pt x="3077464" y="310007"/>
                  </a:lnTo>
                  <a:lnTo>
                    <a:pt x="3077464" y="357505"/>
                  </a:lnTo>
                  <a:lnTo>
                    <a:pt x="2846832" y="357505"/>
                  </a:lnTo>
                  <a:lnTo>
                    <a:pt x="2846832" y="6858"/>
                  </a:lnTo>
                  <a:close/>
                </a:path>
                <a:path w="3077845" h="364490">
                  <a:moveTo>
                    <a:pt x="2590799" y="6858"/>
                  </a:moveTo>
                  <a:lnTo>
                    <a:pt x="2645029" y="6858"/>
                  </a:lnTo>
                  <a:lnTo>
                    <a:pt x="2645029" y="310007"/>
                  </a:lnTo>
                  <a:lnTo>
                    <a:pt x="2802382" y="310007"/>
                  </a:lnTo>
                  <a:lnTo>
                    <a:pt x="2802382" y="357505"/>
                  </a:lnTo>
                  <a:lnTo>
                    <a:pt x="2590799" y="357505"/>
                  </a:lnTo>
                  <a:lnTo>
                    <a:pt x="2590799" y="6858"/>
                  </a:lnTo>
                  <a:close/>
                </a:path>
                <a:path w="3077845" h="364490">
                  <a:moveTo>
                    <a:pt x="2298192" y="6858"/>
                  </a:moveTo>
                  <a:lnTo>
                    <a:pt x="2424048" y="6858"/>
                  </a:lnTo>
                  <a:lnTo>
                    <a:pt x="2451723" y="8882"/>
                  </a:lnTo>
                  <a:lnTo>
                    <a:pt x="2495450" y="25074"/>
                  </a:lnTo>
                  <a:lnTo>
                    <a:pt x="2524033" y="56058"/>
                  </a:lnTo>
                  <a:lnTo>
                    <a:pt x="2538233" y="92928"/>
                  </a:lnTo>
                  <a:lnTo>
                    <a:pt x="2539999" y="113030"/>
                  </a:lnTo>
                  <a:lnTo>
                    <a:pt x="2538071" y="135006"/>
                  </a:lnTo>
                  <a:lnTo>
                    <a:pt x="2522640" y="173055"/>
                  </a:lnTo>
                  <a:lnTo>
                    <a:pt x="2492539" y="202344"/>
                  </a:lnTo>
                  <a:lnTo>
                    <a:pt x="2452292" y="217445"/>
                  </a:lnTo>
                  <a:lnTo>
                    <a:pt x="2428621" y="219329"/>
                  </a:lnTo>
                  <a:lnTo>
                    <a:pt x="2351405" y="219329"/>
                  </a:lnTo>
                  <a:lnTo>
                    <a:pt x="2351405" y="357505"/>
                  </a:lnTo>
                  <a:lnTo>
                    <a:pt x="2298192" y="357505"/>
                  </a:lnTo>
                  <a:lnTo>
                    <a:pt x="2298192" y="6858"/>
                  </a:lnTo>
                  <a:close/>
                </a:path>
                <a:path w="3077845" h="364490">
                  <a:moveTo>
                    <a:pt x="1874520" y="6858"/>
                  </a:moveTo>
                  <a:lnTo>
                    <a:pt x="1946656" y="6858"/>
                  </a:lnTo>
                  <a:lnTo>
                    <a:pt x="2045461" y="278765"/>
                  </a:lnTo>
                  <a:lnTo>
                    <a:pt x="2142490" y="6858"/>
                  </a:lnTo>
                  <a:lnTo>
                    <a:pt x="2213864" y="6858"/>
                  </a:lnTo>
                  <a:lnTo>
                    <a:pt x="2213864" y="357505"/>
                  </a:lnTo>
                  <a:lnTo>
                    <a:pt x="2161921" y="357505"/>
                  </a:lnTo>
                  <a:lnTo>
                    <a:pt x="2161921" y="60198"/>
                  </a:lnTo>
                  <a:lnTo>
                    <a:pt x="2060067" y="357505"/>
                  </a:lnTo>
                  <a:lnTo>
                    <a:pt x="2023871" y="357505"/>
                  </a:lnTo>
                  <a:lnTo>
                    <a:pt x="1921129" y="60198"/>
                  </a:lnTo>
                  <a:lnTo>
                    <a:pt x="1921129" y="357505"/>
                  </a:lnTo>
                  <a:lnTo>
                    <a:pt x="1874520" y="357505"/>
                  </a:lnTo>
                  <a:lnTo>
                    <a:pt x="1874520" y="6858"/>
                  </a:lnTo>
                  <a:close/>
                </a:path>
                <a:path w="3077845" h="364490">
                  <a:moveTo>
                    <a:pt x="1291844" y="6858"/>
                  </a:moveTo>
                  <a:lnTo>
                    <a:pt x="1347978" y="6858"/>
                  </a:lnTo>
                  <a:lnTo>
                    <a:pt x="1419352" y="131953"/>
                  </a:lnTo>
                  <a:lnTo>
                    <a:pt x="1492504" y="6858"/>
                  </a:lnTo>
                  <a:lnTo>
                    <a:pt x="1539747" y="6858"/>
                  </a:lnTo>
                  <a:lnTo>
                    <a:pt x="1443990" y="167767"/>
                  </a:lnTo>
                  <a:lnTo>
                    <a:pt x="1553209" y="357124"/>
                  </a:lnTo>
                  <a:lnTo>
                    <a:pt x="1664970" y="6858"/>
                  </a:lnTo>
                  <a:lnTo>
                    <a:pt x="1721358" y="6858"/>
                  </a:lnTo>
                  <a:lnTo>
                    <a:pt x="1833880" y="357505"/>
                  </a:lnTo>
                  <a:lnTo>
                    <a:pt x="1781302" y="357505"/>
                  </a:lnTo>
                  <a:lnTo>
                    <a:pt x="1747011" y="258064"/>
                  </a:lnTo>
                  <a:lnTo>
                    <a:pt x="1628520" y="258064"/>
                  </a:lnTo>
                  <a:lnTo>
                    <a:pt x="1597914" y="357505"/>
                  </a:lnTo>
                  <a:lnTo>
                    <a:pt x="1553464" y="357505"/>
                  </a:lnTo>
                  <a:lnTo>
                    <a:pt x="1553083" y="357505"/>
                  </a:lnTo>
                  <a:lnTo>
                    <a:pt x="1496821" y="357505"/>
                  </a:lnTo>
                  <a:lnTo>
                    <a:pt x="1413764" y="212725"/>
                  </a:lnTo>
                  <a:lnTo>
                    <a:pt x="1327531" y="357505"/>
                  </a:lnTo>
                  <a:lnTo>
                    <a:pt x="1279906" y="357505"/>
                  </a:lnTo>
                  <a:lnTo>
                    <a:pt x="1388998" y="175895"/>
                  </a:lnTo>
                  <a:lnTo>
                    <a:pt x="1291844" y="6858"/>
                  </a:lnTo>
                  <a:close/>
                </a:path>
                <a:path w="3077845" h="364490">
                  <a:moveTo>
                    <a:pt x="1034795" y="6858"/>
                  </a:moveTo>
                  <a:lnTo>
                    <a:pt x="1260602" y="6858"/>
                  </a:lnTo>
                  <a:lnTo>
                    <a:pt x="1260602" y="54483"/>
                  </a:lnTo>
                  <a:lnTo>
                    <a:pt x="1088008" y="54483"/>
                  </a:lnTo>
                  <a:lnTo>
                    <a:pt x="1088008" y="152654"/>
                  </a:lnTo>
                  <a:lnTo>
                    <a:pt x="1224915" y="152654"/>
                  </a:lnTo>
                  <a:lnTo>
                    <a:pt x="1224915" y="197485"/>
                  </a:lnTo>
                  <a:lnTo>
                    <a:pt x="1088008" y="197485"/>
                  </a:lnTo>
                  <a:lnTo>
                    <a:pt x="1088008" y="310007"/>
                  </a:lnTo>
                  <a:lnTo>
                    <a:pt x="1265428" y="310007"/>
                  </a:lnTo>
                  <a:lnTo>
                    <a:pt x="1265428" y="357505"/>
                  </a:lnTo>
                  <a:lnTo>
                    <a:pt x="1034795" y="357505"/>
                  </a:lnTo>
                  <a:lnTo>
                    <a:pt x="1034795" y="6858"/>
                  </a:lnTo>
                  <a:close/>
                </a:path>
                <a:path w="3077845" h="364490">
                  <a:moveTo>
                    <a:pt x="589787" y="6858"/>
                  </a:moveTo>
                  <a:lnTo>
                    <a:pt x="728980" y="6858"/>
                  </a:lnTo>
                  <a:lnTo>
                    <a:pt x="755701" y="8832"/>
                  </a:lnTo>
                  <a:lnTo>
                    <a:pt x="798095" y="24592"/>
                  </a:lnTo>
                  <a:lnTo>
                    <a:pt x="825910" y="54429"/>
                  </a:lnTo>
                  <a:lnTo>
                    <a:pt x="841502" y="107061"/>
                  </a:lnTo>
                  <a:lnTo>
                    <a:pt x="840525" y="121207"/>
                  </a:lnTo>
                  <a:lnTo>
                    <a:pt x="825881" y="162052"/>
                  </a:lnTo>
                  <a:lnTo>
                    <a:pt x="793198" y="192216"/>
                  </a:lnTo>
                  <a:lnTo>
                    <a:pt x="778129" y="198120"/>
                  </a:lnTo>
                  <a:lnTo>
                    <a:pt x="845057" y="357505"/>
                  </a:lnTo>
                  <a:lnTo>
                    <a:pt x="791591" y="357505"/>
                  </a:lnTo>
                  <a:lnTo>
                    <a:pt x="728980" y="210185"/>
                  </a:lnTo>
                  <a:lnTo>
                    <a:pt x="640207" y="210185"/>
                  </a:lnTo>
                  <a:lnTo>
                    <a:pt x="640207" y="357505"/>
                  </a:lnTo>
                  <a:lnTo>
                    <a:pt x="589787" y="357505"/>
                  </a:lnTo>
                  <a:lnTo>
                    <a:pt x="589787" y="6858"/>
                  </a:lnTo>
                  <a:close/>
                </a:path>
                <a:path w="3077845" h="364490">
                  <a:moveTo>
                    <a:pt x="0" y="6858"/>
                  </a:moveTo>
                  <a:lnTo>
                    <a:pt x="219201" y="6858"/>
                  </a:lnTo>
                  <a:lnTo>
                    <a:pt x="219201" y="54483"/>
                  </a:lnTo>
                  <a:lnTo>
                    <a:pt x="53212" y="54483"/>
                  </a:lnTo>
                  <a:lnTo>
                    <a:pt x="53212" y="151892"/>
                  </a:lnTo>
                  <a:lnTo>
                    <a:pt x="190626" y="151892"/>
                  </a:lnTo>
                  <a:lnTo>
                    <a:pt x="190626" y="196469"/>
                  </a:lnTo>
                  <a:lnTo>
                    <a:pt x="53212" y="196469"/>
                  </a:lnTo>
                  <a:lnTo>
                    <a:pt x="53212" y="357505"/>
                  </a:lnTo>
                  <a:lnTo>
                    <a:pt x="0" y="357505"/>
                  </a:lnTo>
                  <a:lnTo>
                    <a:pt x="0" y="6858"/>
                  </a:lnTo>
                  <a:close/>
                </a:path>
                <a:path w="3077845" h="364490">
                  <a:moveTo>
                    <a:pt x="382905" y="0"/>
                  </a:moveTo>
                  <a:lnTo>
                    <a:pt x="442182" y="12795"/>
                  </a:lnTo>
                  <a:lnTo>
                    <a:pt x="488314" y="51308"/>
                  </a:lnTo>
                  <a:lnTo>
                    <a:pt x="517969" y="108950"/>
                  </a:lnTo>
                  <a:lnTo>
                    <a:pt x="527812" y="179451"/>
                  </a:lnTo>
                  <a:lnTo>
                    <a:pt x="525428" y="215245"/>
                  </a:lnTo>
                  <a:lnTo>
                    <a:pt x="506327" y="279927"/>
                  </a:lnTo>
                  <a:lnTo>
                    <a:pt x="468413" y="333180"/>
                  </a:lnTo>
                  <a:lnTo>
                    <a:pt x="414450" y="360906"/>
                  </a:lnTo>
                  <a:lnTo>
                    <a:pt x="381634" y="364363"/>
                  </a:lnTo>
                  <a:lnTo>
                    <a:pt x="349418" y="361074"/>
                  </a:lnTo>
                  <a:lnTo>
                    <a:pt x="296320" y="334734"/>
                  </a:lnTo>
                  <a:lnTo>
                    <a:pt x="258867" y="283896"/>
                  </a:lnTo>
                  <a:lnTo>
                    <a:pt x="239869" y="219610"/>
                  </a:lnTo>
                  <a:lnTo>
                    <a:pt x="237489" y="183134"/>
                  </a:lnTo>
                  <a:lnTo>
                    <a:pt x="239968" y="145367"/>
                  </a:lnTo>
                  <a:lnTo>
                    <a:pt x="259832" y="79835"/>
                  </a:lnTo>
                  <a:lnTo>
                    <a:pt x="298769" y="29307"/>
                  </a:lnTo>
                  <a:lnTo>
                    <a:pt x="351589" y="3260"/>
                  </a:lnTo>
                  <a:lnTo>
                    <a:pt x="382905" y="0"/>
                  </a:lnTo>
                  <a:close/>
                </a:path>
              </a:pathLst>
            </a:custGeom>
            <a:ln w="4572">
              <a:solidFill>
                <a:srgbClr val="47DD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834119" y="6620662"/>
            <a:ext cx="958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9B9A97"/>
                </a:solidFill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3789679"/>
            <a:ext cx="33147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dirty="0" sz="900" spc="-5" b="1">
                <a:solidFill>
                  <a:srgbClr val="FFFFFF"/>
                </a:solidFill>
                <a:latin typeface="Arial"/>
                <a:cs typeface="Arial"/>
              </a:rPr>
              <a:t>am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Would</a:t>
            </a:r>
            <a:endParaRPr sz="800">
              <a:latin typeface="Arial MT"/>
              <a:cs typeface="Arial MT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21640" y="2278952"/>
          <a:ext cx="7555230" cy="3182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/>
                <a:gridCol w="743584"/>
                <a:gridCol w="788035"/>
                <a:gridCol w="739775"/>
                <a:gridCol w="727075"/>
                <a:gridCol w="759460"/>
                <a:gridCol w="747395"/>
                <a:gridCol w="746125"/>
                <a:gridCol w="753110"/>
                <a:gridCol w="759459"/>
              </a:tblGrid>
              <a:tr h="1133915">
                <a:tc>
                  <a:txBody>
                    <a:bodyPr/>
                    <a:lstStyle/>
                    <a:p>
                      <a:pPr algn="just" marL="127000" marR="13335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Em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  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oyee </a:t>
                      </a:r>
                      <a:r>
                        <a:rPr dirty="0" sz="1800" spc="-49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557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13030" marR="140970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  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25730" marR="95885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siti  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93980" marR="9334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Depa 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rtme 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5570"/>
                </a:tc>
                <a:tc>
                  <a:txBody>
                    <a:bodyPr/>
                    <a:lstStyle/>
                    <a:p>
                      <a:pPr marL="100965" marR="13652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r>
                        <a:rPr dirty="0" sz="1800" spc="-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te 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of 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Hire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5570"/>
                </a:tc>
                <a:tc>
                  <a:txBody>
                    <a:bodyPr/>
                    <a:lstStyle/>
                    <a:p>
                      <a:pPr algn="just" marL="120014" marR="9969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B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se 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 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55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07314" marR="99060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B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nu 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989"/>
                        </a:lnSpc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Gros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106680" marR="99695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 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 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just" marL="107314" marR="9334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Dedu  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ction </a:t>
                      </a:r>
                      <a:r>
                        <a:rPr dirty="0" sz="1800" spc="-49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5570"/>
                </a:tc>
                <a:tc>
                  <a:txBody>
                    <a:bodyPr/>
                    <a:lstStyle/>
                    <a:p>
                      <a:pPr marL="100965" marR="11938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Net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 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5570"/>
                </a:tc>
              </a:tr>
              <a:tr h="914653"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R="21590">
                        <a:lnSpc>
                          <a:spcPts val="2070"/>
                        </a:lnSpc>
                        <a:spcBef>
                          <a:spcPts val="5"/>
                        </a:spcBef>
                      </a:pPr>
                      <a:r>
                        <a:rPr dirty="0" sz="900" spc="-19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ple</a:t>
                      </a:r>
                      <a:r>
                        <a:rPr dirty="0" baseline="-7716" sz="2700" spc="-284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r>
                        <a:rPr dirty="0" sz="900" spc="-19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</a:t>
                      </a:r>
                      <a:r>
                        <a:rPr dirty="0" baseline="-7716" sz="2700" spc="-284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r>
                        <a:rPr dirty="0" sz="900" spc="-19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baseline="-7716" sz="2700" spc="-284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r>
                        <a:rPr dirty="0" sz="900" spc="-19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plate: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869"/>
                        </a:lnSpc>
                      </a:pPr>
                      <a:r>
                        <a:rPr dirty="0" sz="8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you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like</a:t>
                      </a:r>
                      <a:r>
                        <a:rPr dirty="0" sz="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help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crea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113030" marR="3175">
                        <a:lnSpc>
                          <a:spcPts val="1985"/>
                        </a:lnSpc>
                        <a:spcBef>
                          <a:spcPts val="1345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Jane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20320">
                        <a:lnSpc>
                          <a:spcPts val="1985"/>
                        </a:lnSpc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800" spc="-1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dirty="0" baseline="-10802" sz="2700" spc="-1762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g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dirty="0" sz="800" spc="-2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dirty="0" baseline="-10802" sz="2700" spc="-862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dirty="0" sz="800" spc="-29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u</a:t>
                      </a:r>
                      <a:r>
                        <a:rPr dirty="0" baseline="-10802" sz="2700" spc="-1072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8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iz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170815"/>
                </a:tc>
                <a:tc>
                  <a:txBody>
                    <a:bodyPr/>
                    <a:lstStyle/>
                    <a:p>
                      <a:pPr algn="ctr" marL="125730" marR="163830" indent="-844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Soft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4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algn="ctr" marL="3810">
                        <a:lnSpc>
                          <a:spcPts val="265"/>
                        </a:lnSpc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ing</a:t>
                      </a:r>
                      <a:r>
                        <a:rPr dirty="0" sz="800" spc="-4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specific</a:t>
                      </a:r>
                      <a:r>
                        <a:rPr dirty="0" sz="800" spc="-4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she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 marL="125730" marR="3175">
                        <a:lnSpc>
                          <a:spcPts val="1895"/>
                        </a:lnSpc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Eng.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ts val="1945"/>
                        </a:lnSpc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IT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445">
                        <a:lnSpc>
                          <a:spcPts val="740"/>
                        </a:lnSpc>
                      </a:pPr>
                      <a:r>
                        <a:rPr dirty="0" sz="8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et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like</a:t>
                      </a:r>
                      <a:r>
                        <a:rPr dirty="0" sz="800" spc="-4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this?</a:t>
                      </a:r>
                      <a:r>
                        <a:rPr dirty="0" sz="800" spc="-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Let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2022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100965">
                        <a:lnSpc>
                          <a:spcPts val="1945"/>
                        </a:lnSpc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-01-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ts val="480"/>
                        </a:lnSpc>
                      </a:pPr>
                      <a:r>
                        <a:rPr dirty="0" sz="800" spc="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me</a:t>
                      </a:r>
                      <a:r>
                        <a:rPr dirty="0" sz="80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know!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 marL="100965">
                        <a:lnSpc>
                          <a:spcPts val="1895"/>
                        </a:lnSpc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$80,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70815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$5,0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107314">
                        <a:lnSpc>
                          <a:spcPct val="100000"/>
                        </a:lnSpc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70815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$85,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70815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$15,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107314">
                        <a:lnSpc>
                          <a:spcPct val="100000"/>
                        </a:lnSpc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70815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$70,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70815"/>
                </a:tc>
              </a:tr>
              <a:tr h="1133915"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27000" marR="2159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002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just" marL="113030" marR="12763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Jo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 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Smit </a:t>
                      </a:r>
                      <a:r>
                        <a:rPr dirty="0" sz="1800" spc="-49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70815"/>
                </a:tc>
                <a:tc>
                  <a:txBody>
                    <a:bodyPr/>
                    <a:lstStyle/>
                    <a:p>
                      <a:pPr marL="125730" marR="1974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 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 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  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ager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Sale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2018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-03-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708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$90,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0731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$10,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107314">
                        <a:lnSpc>
                          <a:spcPct val="100000"/>
                        </a:lnSpc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$100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,000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0731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$20,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107314">
                        <a:lnSpc>
                          <a:spcPct val="100000"/>
                        </a:lnSpc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009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$80,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63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dc:title>MUHAMMAD ASAAD SOHAIL IQBAL</dc:title>
  <dcterms:created xsi:type="dcterms:W3CDTF">2024-11-10T17:31:01Z</dcterms:created>
  <dcterms:modified xsi:type="dcterms:W3CDTF">2024-11-10T17:31:01Z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2024-11-10T00:00:00Z</vt:filetime>
  </property>
</Properties>
</file>