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8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59A8-689B-4184-9920-1551B2BA7DD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6E2-D575-4780-997E-2953E0431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59A8-689B-4184-9920-1551B2BA7DD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6E2-D575-4780-997E-2953E0431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59A8-689B-4184-9920-1551B2BA7DD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6E2-D575-4780-997E-2953E0431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0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59A8-689B-4184-9920-1551B2BA7DD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6E2-D575-4780-997E-2953E0431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58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59A8-689B-4184-9920-1551B2BA7DD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6E2-D575-4780-997E-2953E0431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49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59A8-689B-4184-9920-1551B2BA7DD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6E2-D575-4780-997E-2953E0431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44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59A8-689B-4184-9920-1551B2BA7DD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6E2-D575-4780-997E-2953E0431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2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59A8-689B-4184-9920-1551B2BA7DD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6E2-D575-4780-997E-2953E0431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71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59A8-689B-4184-9920-1551B2BA7DD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6E2-D575-4780-997E-2953E0431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9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59A8-689B-4184-9920-1551B2BA7DD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DABC6E2-D575-4780-997E-2953E0431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8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59A8-689B-4184-9920-1551B2BA7DD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6E2-D575-4780-997E-2953E0431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0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59A8-689B-4184-9920-1551B2BA7DD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6E2-D575-4780-997E-2953E0431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59A8-689B-4184-9920-1551B2BA7DD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6E2-D575-4780-997E-2953E0431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6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59A8-689B-4184-9920-1551B2BA7DD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6E2-D575-4780-997E-2953E0431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59A8-689B-4184-9920-1551B2BA7DD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6E2-D575-4780-997E-2953E0431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2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59A8-689B-4184-9920-1551B2BA7DD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6E2-D575-4780-997E-2953E0431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7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59A8-689B-4184-9920-1551B2BA7DD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6E2-D575-4780-997E-2953E0431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9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C959A8-689B-4184-9920-1551B2BA7DD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ABC6E2-D575-4780-997E-2953E0431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7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6012" y="520505"/>
            <a:ext cx="587997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SMPS</a:t>
            </a:r>
            <a:endParaRPr lang="en-US" sz="16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37367" y="3389367"/>
            <a:ext cx="691727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1287C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Switched –Mode Power</a:t>
            </a:r>
          </a:p>
          <a:p>
            <a:pPr algn="ctr"/>
            <a:r>
              <a:rPr lang="en-US" sz="5400" dirty="0" smtClean="0">
                <a:ln w="0"/>
                <a:solidFill>
                  <a:srgbClr val="1287C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Supply</a:t>
            </a:r>
            <a:endParaRPr lang="en-US" sz="5400" b="0" cap="none" spc="0" dirty="0">
              <a:ln w="0"/>
              <a:solidFill>
                <a:srgbClr val="1287C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510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79436" y="1025995"/>
            <a:ext cx="21467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1287C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SMPS:</a:t>
            </a:r>
            <a:endParaRPr lang="en-US" sz="5400" b="0" cap="none" spc="0" dirty="0">
              <a:ln w="0"/>
              <a:solidFill>
                <a:srgbClr val="1287C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79436" y="2506973"/>
            <a:ext cx="985141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an electronic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incorporate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regulator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convert electrical power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efficiently.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other power supplies, an SMPS transfers power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DC or AC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mains power)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loads, while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6600" b="0" cap="none" spc="0" dirty="0">
              <a:ln w="0"/>
              <a:solidFill>
                <a:srgbClr val="1287C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348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521" y="995215"/>
            <a:ext cx="10277191" cy="486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51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17" y="-115637"/>
            <a:ext cx="8742217" cy="670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99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8" y="732197"/>
            <a:ext cx="10058398" cy="540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15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26318" y="3365754"/>
            <a:ext cx="606448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 smtClean="0">
                <a:ln w="0"/>
                <a:solidFill>
                  <a:srgbClr val="1287C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Listening…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3085" y="1796094"/>
            <a:ext cx="555312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 smtClean="0">
                <a:ln w="0"/>
                <a:solidFill>
                  <a:srgbClr val="1287C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Thanks for</a:t>
            </a:r>
          </a:p>
        </p:txBody>
      </p:sp>
    </p:spTree>
    <p:extLst>
      <p:ext uri="{BB962C8B-B14F-4D97-AF65-F5344CB8AC3E}">
        <p14:creationId xmlns:p14="http://schemas.microsoft.com/office/powerpoint/2010/main" val="3771765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45</TotalTime>
  <Words>12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Times New Roman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Abo el SoOoOoM</dc:creator>
  <cp:lastModifiedBy>Abo el SoOoOoM</cp:lastModifiedBy>
  <cp:revision>5</cp:revision>
  <dcterms:created xsi:type="dcterms:W3CDTF">2019-05-20T07:25:53Z</dcterms:created>
  <dcterms:modified xsi:type="dcterms:W3CDTF">2019-05-21T08:52:08Z</dcterms:modified>
</cp:coreProperties>
</file>