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4554"/>
    <p:restoredTop sz="94698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Титульный слайд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772028">
            <a:off x="-442901" y="1256582"/>
            <a:ext cx="11663999" cy="70595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21151832">
            <a:off x="-329165" y="711164"/>
            <a:ext cx="11663999" cy="70595"/>
          </a:xfrm>
          <a:prstGeom prst="rect">
            <a:avLst/>
          </a:prstGeom>
        </p:spPr>
      </p:pic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564970">
            <a:off x="-483601" y="5179097"/>
            <a:ext cx="9839999" cy="59553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0" y="6553200"/>
            <a:ext cx="12191999" cy="3048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69919"/>
            <a:ext cx="10363199" cy="1470025"/>
          </a:xfrm>
        </p:spPr>
        <p:txBody>
          <a:bodyPr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882808"/>
            <a:ext cx="8534399" cy="903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подзаголовка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pic>
        <p:nvPicPr>
          <p:cNvPr id="25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7202870">
            <a:off x="9127235" y="4710875"/>
            <a:ext cx="4356000" cy="4686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Вставить" type="objOnly" preserve="1">
  <p:cSld name="Вставит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842428">
            <a:off x="-123211" y="900219"/>
            <a:ext cx="10991999" cy="66550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3039284">
            <a:off x="-450613" y="4791838"/>
            <a:ext cx="6156000" cy="66234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3392147">
            <a:off x="-621702" y="4655028"/>
            <a:ext cx="4860000" cy="52290"/>
          </a:xfrm>
          <a:prstGeom prst="rect">
            <a:avLst/>
          </a:prstGeom>
        </p:spPr>
      </p:pic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8713382">
            <a:off x="4767973" y="4051465"/>
            <a:ext cx="7380000" cy="79403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590800"/>
            <a:ext cx="10972799" cy="1473176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13-05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Оглавление" type="clipArtAndTx" preserve="1">
  <p:cSld name="Оглавление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77257" y="816429"/>
            <a:ext cx="7968343" cy="1164266"/>
          </a:xfrm>
        </p:spPr>
        <p:txBody>
          <a:bodyPr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296274" y="2143125"/>
            <a:ext cx="7967999" cy="37861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Введение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1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2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3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13-05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Вертикальный заголовок и текст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096527" y="274638"/>
            <a:ext cx="1485871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296426" cy="5851525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13-05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Заголовок и объект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1214422"/>
            <a:ext cx="10972799" cy="4911741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Пусто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13-05</a:t>
            </a:fld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Заголовок раздела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4504779">
            <a:off x="5435554" y="3166982"/>
            <a:ext cx="8244000" cy="88733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19193140">
            <a:off x="-1201771" y="1760770"/>
            <a:ext cx="8791733" cy="53211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9572942">
            <a:off x="-1031974" y="1361700"/>
            <a:ext cx="7919999" cy="47933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285524">
            <a:off x="-325498" y="5452586"/>
            <a:ext cx="9839999" cy="59553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406901"/>
            <a:ext cx="10363199" cy="1093802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857628"/>
            <a:ext cx="10363199" cy="5492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13-05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Два объекта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13-05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олько заголовок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13-05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аблицы" type="tbl" preserve="1">
  <p:cSld name="Таблицы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28725"/>
            <a:ext cx="10972799" cy="493953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Вставка таблицы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13-05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Четыре объекта" type="fourObj" preserve="1">
  <p:cSld name="Четыре объект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7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5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5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3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13-05</a:t>
            </a:fld>
            <a:endParaRPr lang="ru-RU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17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Рисунок с подписью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ru-RU" altLang="en-US"/>
              <a:t>Вставка картинки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13-05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5.png"  /><Relationship Id="rId15" Type="http://schemas.openxmlformats.org/officeDocument/2006/relationships/image" Target="../media/image6.png"  /><Relationship Id="rId16" Type="http://schemas.openxmlformats.org/officeDocument/2006/relationships/image" Target="../media/image7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Свет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tretch>
            <a:fillRect/>
          </a:stretch>
        </p:blipFill>
        <p:spPr>
          <a:xfrm rot="4726046">
            <a:off x="9996931" y="1641353"/>
            <a:ext cx="3456000" cy="37186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15">
            <a:alphaModFix/>
            <a:lum/>
          </a:blip>
          <a:stretch>
            <a:fillRect/>
          </a:stretch>
        </p:blipFill>
        <p:spPr>
          <a:xfrm rot="4967770">
            <a:off x="10533041" y="1329235"/>
            <a:ext cx="2736000" cy="29437"/>
          </a:xfrm>
          <a:prstGeom prst="rect">
            <a:avLst/>
          </a:prstGeom>
        </p:spPr>
      </p:pic>
      <p:pic>
        <p:nvPicPr>
          <p:cNvPr id="18" name="" descr="빛_047.png"/>
          <p:cNvPicPr>
            <a:picLocks noChangeAspect="1"/>
          </p:cNvPicPr>
          <p:nvPr/>
        </p:nvPicPr>
        <p:blipFill rotWithShape="1">
          <a:blip r:embed="rId16">
            <a:alphaModFix/>
            <a:lum/>
          </a:blip>
          <a:stretch>
            <a:fillRect/>
          </a:stretch>
        </p:blipFill>
        <p:spPr>
          <a:xfrm rot="345495">
            <a:off x="6155214" y="263667"/>
            <a:ext cx="6335999" cy="38346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17" name=""/>
          <p:cNvSpPr>
            <a:spLocks noGrp="1"/>
          </p:cNvSpPr>
          <p:nvPr>
            <p:ph type="body" idx="1"/>
          </p:nvPr>
        </p:nvSpPr>
        <p:spPr>
          <a:xfrm>
            <a:off x="609599" y="1186543"/>
            <a:ext cx="10972799" cy="493962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100000"/>
        <a:buFont typeface="Wingdings"/>
        <a:buChar char="§"/>
        <a:defRPr sz="2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2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>
            <a:lumMod val="75000"/>
          </a:schemeClr>
        </a:buClr>
        <a:buFont typeface="Arial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2416175" indent="-260350" algn="l" defTabSz="914400" rtl="0" eaLnBrk="1" latinLnBrk="1" hangingPunct="1">
        <a:spcBef>
          <a:spcPct val="20000"/>
        </a:spcBef>
        <a:buClr>
          <a:schemeClr val="tx1">
            <a:lumMod val="85000"/>
          </a:schemeClr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7622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5675" indent="-266700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SignSing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Алексей Кудряшов и Дарья Асабина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599" y="2132838"/>
            <a:ext cx="10972799" cy="3993325"/>
          </a:xfrm>
        </p:spPr>
        <p:txBody>
          <a:bodyPr/>
          <a:lstStyle/>
          <a:p>
            <a:pPr>
              <a:defRPr/>
            </a:pPr>
            <a:r>
              <a:rPr lang="ru-RU" altLang="en-US"/>
              <a:t>Социальная сеть создана для ведения переписки между 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пользователями</a:t>
            </a:r>
            <a:r>
              <a:rPr lang="en-US" altLang="ru-RU"/>
              <a:t>,</a:t>
            </a:r>
            <a:r>
              <a:rPr lang="ru-RU" altLang="en-US"/>
              <a:t> размещения в профиле различных 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изображений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687848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Введение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600" y="1451927"/>
            <a:ext cx="10972799" cy="4353369"/>
          </a:xfrm>
        </p:spPr>
        <p:txBody>
          <a:bodyPr/>
          <a:lstStyle/>
          <a:p>
            <a:pPr>
              <a:buNone/>
              <a:defRPr/>
            </a:pPr>
            <a:r>
              <a:rPr lang="ru-RU" altLang="en-US"/>
              <a:t>Папка </a:t>
            </a:r>
            <a:r>
              <a:rPr lang="en-US" altLang="ru-RU"/>
              <a:t>data:</a:t>
            </a:r>
            <a:endParaRPr lang="en-US" altLang="ru-RU"/>
          </a:p>
          <a:p>
            <a:pPr>
              <a:buNone/>
              <a:defRPr/>
            </a:pPr>
            <a:endParaRPr lang="en-US" altLang="ru-RU"/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db_session.py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chats.py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message_to_chat.py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message.py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users.py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users_pictures.py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404621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Структура приложения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599" y="2132838"/>
            <a:ext cx="10972799" cy="3993324"/>
          </a:xfrm>
        </p:spPr>
        <p:txBody>
          <a:bodyPr/>
          <a:lstStyle/>
          <a:p>
            <a:pPr>
              <a:buNone/>
              <a:defRPr/>
            </a:pPr>
            <a:r>
              <a:rPr lang="ru-RU" altLang="en-US"/>
              <a:t>Папка </a:t>
            </a:r>
            <a:r>
              <a:rPr lang="en-US" altLang="ru-RU"/>
              <a:t>db:</a:t>
            </a:r>
            <a:endParaRPr lang="en-US" altLang="ru-RU"/>
          </a:p>
          <a:p>
            <a:pPr>
              <a:buNone/>
              <a:defRPr/>
            </a:pPr>
            <a:endParaRPr lang="en-US" altLang="ru-RU"/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chats.sqlite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ff.sqlite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message_to_chat.sqlite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message.sqlite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404621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Структура приложения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600" y="1412748"/>
            <a:ext cx="10972799" cy="4425378"/>
          </a:xfrm>
        </p:spPr>
        <p:txBody>
          <a:bodyPr/>
          <a:lstStyle/>
          <a:p>
            <a:pPr>
              <a:buNone/>
              <a:defRPr/>
            </a:pPr>
            <a:r>
              <a:rPr lang="ru-RU" altLang="en-US"/>
              <a:t>Папка </a:t>
            </a:r>
            <a:r>
              <a:rPr lang="en-US" altLang="ru-RU"/>
              <a:t>static:</a:t>
            </a:r>
            <a:endParaRPr lang="en-US" altLang="ru-RU"/>
          </a:p>
          <a:p>
            <a:pPr>
              <a:buNone/>
              <a:defRPr/>
            </a:pPr>
            <a:endParaRPr lang="en-US" altLang="ru-RU"/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img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js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css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Основной файл</a:t>
            </a: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: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loginform.py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404621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Структура приложения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599" y="1201529"/>
            <a:ext cx="10972799" cy="4924633"/>
          </a:xfrm>
        </p:spPr>
        <p:txBody>
          <a:bodyPr/>
          <a:lstStyle/>
          <a:p>
            <a:pPr>
              <a:buNone/>
              <a:defRPr/>
            </a:pPr>
            <a:r>
              <a:rPr lang="ru-RU" altLang="en-US"/>
              <a:t>Папка </a:t>
            </a:r>
            <a:r>
              <a:rPr lang="en-US" altLang="ru-RU"/>
              <a:t>templates:</a:t>
            </a:r>
            <a:endParaRPr lang="en-US" altLang="ru-RU"/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home.html  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login.html  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profile_page.html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profile_page_another.html 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profile_mail.html  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profile_mail_chat.html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profile_search.html  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profile_searched.html 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settings.html 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255794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Структура приложения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599" y="1556766"/>
            <a:ext cx="10972799" cy="4569396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библиотека </a:t>
            </a:r>
            <a:r>
              <a:rPr lang="en-US" altLang="ru-RU"/>
              <a:t>flask</a:t>
            </a:r>
            <a:endParaRPr lang="en-US" altLang="ru-RU"/>
          </a:p>
          <a:p>
            <a:pPr>
              <a:defRPr/>
            </a:pPr>
            <a:r>
              <a:rPr lang="ru-RU" altLang="en-US"/>
              <a:t>ипользование </a:t>
            </a:r>
            <a:r>
              <a:rPr lang="en-US" altLang="ru-RU"/>
              <a:t>bootstrap</a:t>
            </a:r>
            <a:r>
              <a:rPr lang="ru-RU" altLang="en-US"/>
              <a:t> и</a:t>
            </a:r>
            <a:r>
              <a:rPr lang="en-US" altLang="ru-RU"/>
              <a:t> css</a:t>
            </a:r>
            <a:endParaRPr lang="en-US" altLang="ru-RU"/>
          </a:p>
          <a:p>
            <a:pPr>
              <a:defRPr/>
            </a:pPr>
            <a:r>
              <a:rPr lang="ru-RU" altLang="en-US"/>
              <a:t>использование </a:t>
            </a:r>
            <a:r>
              <a:rPr lang="en-US" altLang="ru-RU"/>
              <a:t>rest-api </a:t>
            </a:r>
            <a:r>
              <a:rPr lang="ru-RU" altLang="en-US"/>
              <a:t>и формат </a:t>
            </a:r>
            <a:r>
              <a:rPr lang="en-US" altLang="ru-RU"/>
              <a:t>json</a:t>
            </a:r>
            <a:endParaRPr lang="en-US" altLang="ru-RU"/>
          </a:p>
          <a:p>
            <a:pPr>
              <a:defRPr/>
            </a:pPr>
            <a:r>
              <a:rPr lang="ru-RU" altLang="en-US"/>
              <a:t>хранение изображений </a:t>
            </a:r>
            <a:endParaRPr lang="ru-RU" altLang="en-US"/>
          </a:p>
          <a:p>
            <a:pPr>
              <a:defRPr/>
            </a:pPr>
            <a:r>
              <a:rPr lang="ru-RU" altLang="en-US"/>
              <a:t>наличие открытой и закрытой части профиля пользователя</a:t>
            </a:r>
            <a:endParaRPr lang="ru-RU" altLang="en-US"/>
          </a:p>
          <a:p>
            <a:pPr>
              <a:defRPr/>
            </a:pPr>
            <a:r>
              <a:rPr lang="ru-RU" altLang="en-US"/>
              <a:t>хэширование паролей пользователей</a:t>
            </a:r>
            <a:endParaRPr lang="ru-RU" altLang="en-US"/>
          </a:p>
          <a:p>
            <a:pPr>
              <a:defRPr/>
            </a:pPr>
            <a:r>
              <a:rPr lang="ru-RU" altLang="en-US"/>
              <a:t>наличие чатов</a:t>
            </a:r>
            <a:endParaRPr lang="ru-RU" altLang="en-US"/>
          </a:p>
          <a:p>
            <a:pPr>
              <a:defRPr/>
            </a:pPr>
            <a:r>
              <a:rPr lang="ru-RU" altLang="en-US"/>
              <a:t>возможность изменять данные профиля в настройках</a:t>
            </a:r>
            <a:endParaRPr lang="ru-RU" altLang="en-US"/>
          </a:p>
          <a:p>
            <a:pPr>
              <a:defRPr/>
            </a:pPr>
            <a:r>
              <a:rPr lang="ru-RU" altLang="en-US"/>
              <a:t>использование </a:t>
            </a:r>
            <a:r>
              <a:rPr lang="en-US" altLang="ru-RU"/>
              <a:t>js</a:t>
            </a:r>
            <a:endParaRPr lang="en-US" altLang="ru-RU"/>
          </a:p>
          <a:p>
            <a:pPr>
              <a:defRPr/>
            </a:pPr>
            <a:endParaRPr lang="ru-RU" altLang="en-US"/>
          </a:p>
          <a:p>
            <a:pPr>
              <a:defRPr/>
            </a:pPr>
            <a:endParaRPr lang="en-US" altLang="ru-RU"/>
          </a:p>
          <a:p>
            <a:pPr>
              <a:defRPr/>
            </a:pP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471821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Технологии</a:t>
            </a:r>
            <a:r>
              <a:rPr lang="en-US" altLang="ru-RU"/>
              <a:t> </a:t>
            </a:r>
            <a:r>
              <a:rPr lang="ru-RU" altLang="en-US"/>
              <a:t>и особенности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599" y="2060829"/>
            <a:ext cx="10972799" cy="374446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Задача</a:t>
            </a:r>
            <a:r>
              <a:rPr lang="en-US" altLang="ru-RU"/>
              <a:t>,</a:t>
            </a:r>
            <a:r>
              <a:rPr lang="ru-RU" altLang="en-US"/>
              <a:t> поставленная перед началом работы над проектом</a:t>
            </a:r>
            <a:r>
              <a:rPr lang="en-US" altLang="ru-RU"/>
              <a:t>,</a:t>
            </a:r>
            <a:r>
              <a:rPr lang="ru-RU" altLang="en-US"/>
              <a:t> 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достигнута</a:t>
            </a:r>
            <a:r>
              <a:rPr lang="en-US" altLang="ru-RU"/>
              <a:t>.</a:t>
            </a:r>
            <a:r>
              <a:rPr lang="ru-RU" altLang="en-US"/>
              <a:t> Развивать сайт можно и в будущем</a:t>
            </a:r>
            <a:r>
              <a:rPr lang="en-US" altLang="ru-RU"/>
              <a:t>,</a:t>
            </a:r>
            <a:r>
              <a:rPr lang="ru-RU" altLang="en-US"/>
              <a:t> совершенствуя 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его дизайн</a:t>
            </a:r>
            <a:r>
              <a:rPr lang="en-US" altLang="ru-RU"/>
              <a:t>,</a:t>
            </a:r>
            <a:r>
              <a:rPr lang="ru-RU" altLang="en-US"/>
              <a:t> добавляя новые отображаемые в профиле данные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404621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Заключение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Свет">
  <a:themeElements>
    <a:clrScheme name="Свет">
      <a:dk1>
        <a:sysClr val="windowText" lastClr="000000"/>
      </a:dk1>
      <a:lt1>
        <a:sysClr val="window" lastClr="ffffff"/>
      </a:lt1>
      <a:dk2>
        <a:srgbClr val="3a3936"/>
      </a:dk2>
      <a:lt2>
        <a:srgbClr val="75736c"/>
      </a:lt2>
      <a:accent1>
        <a:srgbClr val="cc0000"/>
      </a:accent1>
      <a:accent2>
        <a:srgbClr val="820000"/>
      </a:accent2>
      <a:accent3>
        <a:srgbClr val="ff6600"/>
      </a:accent3>
      <a:accent4>
        <a:srgbClr val="ff8837"/>
      </a:accent4>
      <a:accent5>
        <a:srgbClr val="ffc000"/>
      </a:accent5>
      <a:accent6>
        <a:srgbClr val="dea900"/>
      </a:accent6>
      <a:hlink>
        <a:srgbClr val="0000ff"/>
      </a:hlink>
      <a:folHlink>
        <a:srgbClr val="800080"/>
      </a:folHlink>
    </a:clrScheme>
    <a:fontScheme name="Свет">
      <a:majorFont>
        <a:latin typeface="Arial"/>
        <a:ea typeface=""/>
        <a:cs typeface="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вет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90000"/>
                <a:shade val="100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98000"/>
                <a:satMod val="4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199</ep:Words>
  <ep:PresentationFormat>Экран (4:3)</ep:PresentationFormat>
  <ep:Paragraphs>79</ep:Paragraphs>
  <ep:Slides>8</ep:Slides>
  <ep:Notes>0</ep:Notes>
  <ep:TotalTime>0</ep:TotalTime>
  <ep:HiddenSlides>0</ep:HiddenSlides>
  <ep:MMClips>0</ep:MMClips>
  <ep:HeadingPairs>
    <vt:vector size="4" baseType="variant">
      <vt:variant>
        <vt:lpstr>Тема</vt:lpstr>
      </vt:variant>
      <vt:variant>
        <vt:i4>1</vt:i4>
      </vt:variant>
      <vt:variant>
        <vt:lpstr>Заголовок слайда</vt:lpstr>
      </vt:variant>
      <vt:variant>
        <vt:i4>8</vt:i4>
      </vt:variant>
    </vt:vector>
  </ep:HeadingPairs>
  <ep:TitlesOfParts>
    <vt:vector size="9" baseType="lpstr">
      <vt:lpstr>Свет</vt:lpstr>
      <vt:lpstr>SignSing</vt:lpstr>
      <vt:lpstr>Введение</vt:lpstr>
      <vt:lpstr>Структура приложения</vt:lpstr>
      <vt:lpstr>Структура приложения</vt:lpstr>
      <vt:lpstr>Структура приложения</vt:lpstr>
      <vt:lpstr>Структура приложения</vt:lpstr>
      <vt:lpstr>Технологии и особенности</vt:lpstr>
      <vt:lpstr>Заключение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2020-01-22T12:50:52.522</dcterms:created>
  <dc:creator>я</dc:creator>
  <cp:lastModifiedBy>я</cp:lastModifiedBy>
  <dcterms:modified xsi:type="dcterms:W3CDTF">2020-05-12T23:37:30.304</dcterms:modified>
  <cp:revision>16</cp:revision>
  <dc:title>Lazy Reborn</dc:title>
  <cp:version>0906.0100.01</cp:version>
</cp:coreProperties>
</file>