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554"/>
    <p:restoredTop sz="9415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Титульный слайд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772028">
            <a:off x="-442901" y="1256582"/>
            <a:ext cx="11663999" cy="70595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21151832">
            <a:off x="-329165" y="711164"/>
            <a:ext cx="11663999" cy="70595"/>
          </a:xfrm>
          <a:prstGeom prst="rect">
            <a:avLst/>
          </a:prstGeom>
        </p:spPr>
      </p:pic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564970">
            <a:off x="-483601" y="5179097"/>
            <a:ext cx="9839999" cy="5955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0" y="6553200"/>
            <a:ext cx="12191999" cy="3048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69919"/>
            <a:ext cx="10363199" cy="1470025"/>
          </a:xfrm>
        </p:spPr>
        <p:txBody>
          <a:bodyPr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882808"/>
            <a:ext cx="8534399" cy="903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pic>
        <p:nvPicPr>
          <p:cNvPr id="25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7202870">
            <a:off x="9127235" y="4710875"/>
            <a:ext cx="4356000" cy="4686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Вставить" type="objOnly" preserve="1">
  <p:cSld name="Вставит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842428">
            <a:off x="-123211" y="900219"/>
            <a:ext cx="10991999" cy="66550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3039284">
            <a:off x="-450613" y="4791838"/>
            <a:ext cx="6156000" cy="66234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3392147">
            <a:off x="-621702" y="4655028"/>
            <a:ext cx="4860000" cy="52290"/>
          </a:xfrm>
          <a:prstGeom prst="rect">
            <a:avLst/>
          </a:prstGeom>
        </p:spPr>
      </p:pic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8713382">
            <a:off x="4767973" y="4051465"/>
            <a:ext cx="7380000" cy="79403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590800"/>
            <a:ext cx="10972799" cy="147317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Оглавление" type="clipArtAndTx" preserve="1">
  <p:cSld name="Оглавлен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257" y="816429"/>
            <a:ext cx="7968343" cy="1164266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96274" y="2143125"/>
            <a:ext cx="7967999" cy="37861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Введение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1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2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3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Вертикальный заголовок и текст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096527" y="274638"/>
            <a:ext cx="14858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296426" cy="5851525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14422"/>
            <a:ext cx="10972799" cy="4911741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Пусто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Заголовок раздела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4504779">
            <a:off x="5435554" y="3166982"/>
            <a:ext cx="8244000" cy="88733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9193140">
            <a:off x="-1201771" y="1760770"/>
            <a:ext cx="8791733" cy="53211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9572942">
            <a:off x="-1031974" y="1361700"/>
            <a:ext cx="7919999" cy="47933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285524">
            <a:off x="-325498" y="5452586"/>
            <a:ext cx="9839999" cy="5955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406901"/>
            <a:ext cx="10363199" cy="1093802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857628"/>
            <a:ext cx="10363199" cy="5492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Два объекта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олько заголовок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аблицы" type="tbl" preserve="1">
  <p:cSld name="Таблицы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28725"/>
            <a:ext cx="10972799" cy="493953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Вставка таблицы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Четыре объекта" type="fourObj" preserve="1">
  <p:cSld name="Четыре объект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7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5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5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3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Рисунок с подписью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ru-RU" altLang="en-US"/>
              <a:t>Вставка картинки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4.png"  /><Relationship Id="rId15" Type="http://schemas.openxmlformats.org/officeDocument/2006/relationships/image" Target="../media/image5.png"  /><Relationship Id="rId16" Type="http://schemas.openxmlformats.org/officeDocument/2006/relationships/image" Target="../media/image6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Свет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 rot="4726046">
            <a:off x="9996931" y="1641353"/>
            <a:ext cx="3456000" cy="37186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15">
            <a:alphaModFix/>
            <a:lum/>
          </a:blip>
          <a:stretch>
            <a:fillRect/>
          </a:stretch>
        </p:blipFill>
        <p:spPr>
          <a:xfrm rot="4967770">
            <a:off x="10533041" y="1329235"/>
            <a:ext cx="2736000" cy="29437"/>
          </a:xfrm>
          <a:prstGeom prst="rect">
            <a:avLst/>
          </a:prstGeom>
        </p:spPr>
      </p:pic>
      <p:pic>
        <p:nvPicPr>
          <p:cNvPr id="18" name="" descr="빛_047.png"/>
          <p:cNvPicPr>
            <a:picLocks noChangeAspect="1"/>
          </p:cNvPicPr>
          <p:nvPr/>
        </p:nvPicPr>
        <p:blipFill rotWithShape="1">
          <a:blip r:embed="rId16">
            <a:alphaModFix/>
            <a:lum/>
          </a:blip>
          <a:stretch>
            <a:fillRect/>
          </a:stretch>
        </p:blipFill>
        <p:spPr>
          <a:xfrm rot="345495">
            <a:off x="6155214" y="263667"/>
            <a:ext cx="6335999" cy="3834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body" idx="1"/>
          </p:nvPr>
        </p:nvSpPr>
        <p:spPr>
          <a:xfrm>
            <a:off x="609599" y="1186543"/>
            <a:ext cx="10972799" cy="493962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100000"/>
        <a:buFont typeface="Wingdings"/>
        <a:buChar char="§"/>
        <a:defRPr sz="2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75000"/>
          </a:schemeClr>
        </a:buClr>
        <a:buFont typeface="Arial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tx1">
            <a:lumMod val="85000"/>
          </a:schemeClr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Lazy Reborn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Алексей Кудряшов и Дарья Асабина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2132838"/>
            <a:ext cx="10972799" cy="3993325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Игра создана для проведения досуга</a:t>
            </a:r>
            <a:r>
              <a:rPr lang="en-US" altLang="ru-RU"/>
              <a:t>.</a:t>
            </a:r>
            <a:r>
              <a:rPr lang="ru-RU" altLang="en-US"/>
              <a:t> Она подойдет людям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всех возрастов</a:t>
            </a:r>
            <a:r>
              <a:rPr lang="en-US" altLang="ru-RU"/>
              <a:t>.</a:t>
            </a:r>
            <a:r>
              <a:rPr lang="ru-RU" altLang="en-US"/>
              <a:t> Игра развивает навыки построения логических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цепочек</a:t>
            </a:r>
            <a:r>
              <a:rPr lang="en-US" altLang="ru-RU"/>
              <a:t>,</a:t>
            </a:r>
            <a:r>
              <a:rPr lang="ru-RU" altLang="en-US"/>
              <a:t> внимательность к деталям и стратегиеские навыки</a:t>
            </a:r>
            <a:r>
              <a:rPr lang="en-US" altLang="ru-RU"/>
              <a:t>.</a:t>
            </a:r>
            <a:endParaRPr lang="en-US" altLang="ru-RU"/>
          </a:p>
          <a:p>
            <a:pPr>
              <a:buNone/>
              <a:defRPr/>
            </a:pPr>
            <a:r>
              <a:rPr lang="ru-RU" altLang="en-US"/>
              <a:t>Цель </a:t>
            </a:r>
            <a:r>
              <a:rPr lang="en-US" altLang="ru-RU"/>
              <a:t>-</a:t>
            </a:r>
            <a:r>
              <a:rPr lang="ru-RU" altLang="en-US"/>
              <a:t> победить врагов на каждом уровне и дойти до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конца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687848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Введение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1772792"/>
            <a:ext cx="10972799" cy="4353370"/>
          </a:xfrm>
        </p:spPr>
        <p:txBody>
          <a:bodyPr/>
          <a:lstStyle/>
          <a:p>
            <a:pPr>
              <a:buNone/>
              <a:defRPr/>
            </a:pPr>
            <a:r>
              <a:rPr lang="ru-RU" altLang="en-US"/>
              <a:t>Проект состоит из </a:t>
            </a:r>
            <a:r>
              <a:rPr lang="en-US" altLang="ru-RU"/>
              <a:t>15</a:t>
            </a:r>
            <a:r>
              <a:rPr lang="ru-RU" altLang="en-US"/>
              <a:t> файлов с кодом</a:t>
            </a:r>
            <a:r>
              <a:rPr lang="en-US" altLang="ru-RU"/>
              <a:t>:</a:t>
            </a:r>
            <a:endParaRPr lang="en-US" altLang="ru-RU"/>
          </a:p>
          <a:p>
            <a:pPr>
              <a:buNone/>
              <a:defRPr/>
            </a:pPr>
            <a:endParaRPr lang="en-US" altLang="ru-RU"/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main.py - 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  <a:ea typeface="Arial"/>
                <a:cs typeface="Arial"/>
              </a:rPr>
              <a:t>главный файл</a:t>
            </a: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  <a:ea typeface="Arial"/>
                <a:cs typeface="Arial"/>
              </a:rPr>
              <a:t> который запускает игру и содержит ее </a:t>
            </a:r>
            <a:endPara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  <a:ea typeface="Arial"/>
              <a:cs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  <a:ea typeface="Arial"/>
                <a:cs typeface="Arial"/>
              </a:rPr>
              <a:t>цикл</a:t>
            </a:r>
            <a:endPara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  <a:ea typeface="Arial"/>
              <a:cs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constants.py - 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файл</a:t>
            </a: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 содержащий необходимые константы</a:t>
            </a:r>
            <a:endPara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functions.py - 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файл</a:t>
            </a: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 содержащий несколько функций</a:t>
            </a:r>
            <a:endPara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Остальные файлы состоят из одноименных классов</a:t>
            </a: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046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Структура приложения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1268730"/>
            <a:ext cx="10972799" cy="4857433"/>
          </a:xfrm>
        </p:spPr>
        <p:txBody>
          <a:bodyPr/>
          <a:lstStyle/>
          <a:p>
            <a:pPr>
              <a:buNone/>
              <a:defRPr/>
            </a:pPr>
            <a:endParaRPr lang="ru-RU" altLang="en-US"/>
          </a:p>
          <a:p>
            <a:pPr>
              <a:defRPr/>
            </a:pPr>
            <a:r>
              <a:rPr lang="en-US" altLang="ru-RU"/>
              <a:t>class bullets</a:t>
            </a:r>
            <a:r>
              <a:rPr lang="ru-RU" altLang="en-US"/>
              <a:t>  </a:t>
            </a:r>
            <a:r>
              <a:rPr lang="en-US" altLang="ru-RU"/>
              <a:t>-</a:t>
            </a:r>
            <a:r>
              <a:rPr lang="ru-RU" altLang="en-US"/>
              <a:t> физика и движение пуль</a:t>
            </a:r>
            <a:endParaRPr lang="ru-RU" altLang="en-US"/>
          </a:p>
          <a:p>
            <a:pPr>
              <a:defRPr/>
            </a:pPr>
            <a:r>
              <a:rPr lang="en-US" altLang="ru-RU"/>
              <a:t>class basic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общая физика и функции</a:t>
            </a:r>
            <a:endParaRPr lang="ru-RU" altLang="en-US"/>
          </a:p>
          <a:p>
            <a:pPr>
              <a:defRPr/>
            </a:pPr>
            <a:r>
              <a:rPr lang="en-US" altLang="ru-RU"/>
              <a:t>class camera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движение камеры</a:t>
            </a:r>
            <a:endParaRPr lang="ru-RU" altLang="en-US"/>
          </a:p>
          <a:p>
            <a:pPr>
              <a:defRPr/>
            </a:pPr>
            <a:r>
              <a:rPr lang="en-US" altLang="ru-RU"/>
              <a:t>class enemy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движение и урон врагов</a:t>
            </a:r>
            <a:endParaRPr lang="ru-RU" altLang="en-US"/>
          </a:p>
          <a:p>
            <a:pPr>
              <a:defRPr/>
            </a:pPr>
            <a:r>
              <a:rPr lang="en-US" altLang="ru-RU"/>
              <a:t>class no_go_tile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непроходимые спрайты</a:t>
            </a:r>
            <a:endParaRPr lang="ru-RU" altLang="en-US"/>
          </a:p>
          <a:p>
            <a:pPr>
              <a:defRPr/>
            </a:pPr>
            <a:r>
              <a:rPr lang="en-US" altLang="ru-RU"/>
              <a:t>class tile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спрайты локации</a:t>
            </a:r>
            <a:endParaRPr lang="ru-RU" altLang="en-US"/>
          </a:p>
          <a:p>
            <a:pPr>
              <a:defRPr/>
            </a:pPr>
            <a:r>
              <a:rPr lang="en-US" altLang="ru-RU"/>
              <a:t>class heart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манипуляции с жизнями героя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718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Описание классов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1700783"/>
            <a:ext cx="10972799" cy="4425379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библиотека </a:t>
            </a:r>
            <a:r>
              <a:rPr lang="en-US" altLang="ru-RU"/>
              <a:t>pygame</a:t>
            </a:r>
            <a:endParaRPr lang="en-US" altLang="ru-RU"/>
          </a:p>
          <a:p>
            <a:pPr>
              <a:defRPr/>
            </a:pPr>
            <a:r>
              <a:rPr lang="ru-RU" altLang="en-US"/>
              <a:t>несколько уровней игры </a:t>
            </a:r>
            <a:endParaRPr lang="ru-RU" altLang="en-US"/>
          </a:p>
          <a:p>
            <a:pPr>
              <a:defRPr/>
            </a:pPr>
            <a:r>
              <a:rPr lang="ru-RU" altLang="en-US"/>
              <a:t>уникальные спрайты</a:t>
            </a:r>
            <a:endParaRPr lang="ru-RU" altLang="en-US"/>
          </a:p>
          <a:p>
            <a:pPr>
              <a:defRPr/>
            </a:pPr>
            <a:r>
              <a:rPr lang="ru-RU" altLang="en-US"/>
              <a:t>использование фоновой музыки и уместных звуков</a:t>
            </a:r>
            <a:endParaRPr lang="ru-RU" altLang="en-US"/>
          </a:p>
          <a:p>
            <a:pPr>
              <a:defRPr/>
            </a:pPr>
            <a:r>
              <a:rPr lang="ru-RU" altLang="en-US"/>
              <a:t>ИИ врагов</a:t>
            </a:r>
            <a:endParaRPr lang="ru-RU" altLang="en-US"/>
          </a:p>
          <a:p>
            <a:pPr>
              <a:defRPr/>
            </a:pPr>
            <a:r>
              <a:rPr lang="ru-RU" altLang="en-US"/>
              <a:t>базовая анимация спрайтов</a:t>
            </a:r>
            <a:endParaRPr lang="ru-RU" altLang="en-US"/>
          </a:p>
          <a:p>
            <a:pPr>
              <a:defRPr/>
            </a:pPr>
            <a:endParaRPr lang="ru-RU" altLang="en-US"/>
          </a:p>
          <a:p>
            <a:pPr>
              <a:defRPr/>
            </a:pPr>
            <a:endParaRPr lang="en-US" altLang="ru-RU"/>
          </a:p>
          <a:p>
            <a:pPr>
              <a:defRPr/>
            </a:pP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718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Технологии</a:t>
            </a:r>
            <a:r>
              <a:rPr lang="en-US" altLang="ru-RU"/>
              <a:t> </a:t>
            </a:r>
            <a:r>
              <a:rPr lang="ru-RU" altLang="en-US"/>
              <a:t>и особенности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1556766"/>
            <a:ext cx="10972799" cy="4569397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Задача</a:t>
            </a:r>
            <a:r>
              <a:rPr lang="en-US" altLang="ru-RU"/>
              <a:t>,</a:t>
            </a:r>
            <a:r>
              <a:rPr lang="ru-RU" altLang="en-US"/>
              <a:t> поставленная перед началом работы над проектом</a:t>
            </a:r>
            <a:r>
              <a:rPr lang="en-US" altLang="ru-RU"/>
              <a:t>,</a:t>
            </a:r>
            <a:r>
              <a:rPr lang="ru-RU" altLang="en-US"/>
              <a:t>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достигнута</a:t>
            </a:r>
            <a:r>
              <a:rPr lang="en-US" altLang="ru-RU"/>
              <a:t>.</a:t>
            </a:r>
            <a:r>
              <a:rPr lang="ru-RU" altLang="en-US"/>
              <a:t> Развивать игру в будущем можно во многих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направлениях</a:t>
            </a:r>
            <a:r>
              <a:rPr lang="en-US" altLang="ru-RU"/>
              <a:t>:</a:t>
            </a:r>
            <a:r>
              <a:rPr lang="ru-RU" altLang="en-US"/>
              <a:t> добавление большего количества уровней</a:t>
            </a:r>
            <a:r>
              <a:rPr lang="en-US" altLang="ru-RU"/>
              <a:t>,</a:t>
            </a:r>
            <a:r>
              <a:rPr lang="ru-RU" altLang="en-US"/>
              <a:t>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боссов новых врагов</a:t>
            </a:r>
            <a:r>
              <a:rPr lang="en-US" altLang="ru-RU"/>
              <a:t>,</a:t>
            </a:r>
            <a:r>
              <a:rPr lang="ru-RU" altLang="en-US"/>
              <a:t> ближний бой</a:t>
            </a:r>
            <a:r>
              <a:rPr lang="en-US" altLang="ru-RU"/>
              <a:t>,</a:t>
            </a:r>
            <a:r>
              <a:rPr lang="ru-RU" altLang="en-US"/>
              <a:t> усовершенствование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анимации спрайтов</a:t>
            </a:r>
            <a:r>
              <a:rPr lang="en-US" altLang="ru-RU"/>
              <a:t>,</a:t>
            </a:r>
            <a:r>
              <a:rPr lang="ru-RU" altLang="en-US"/>
              <a:t> добавление новых видов оружий</a:t>
            </a:r>
            <a:r>
              <a:rPr lang="en-US" altLang="ru-RU"/>
              <a:t>,</a:t>
            </a:r>
            <a:r>
              <a:rPr lang="ru-RU" altLang="en-US"/>
              <a:t> аптечек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и восстановления жизней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046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Заключение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Свет">
  <a:themeElements>
    <a:clrScheme name="Свет">
      <a:dk1>
        <a:sysClr val="windowText" lastClr="000000"/>
      </a:dk1>
      <a:lt1>
        <a:sysClr val="window" lastClr="ffffff"/>
      </a:lt1>
      <a:dk2>
        <a:srgbClr val="3a3936"/>
      </a:dk2>
      <a:lt2>
        <a:srgbClr val="75736c"/>
      </a:lt2>
      <a:accent1>
        <a:srgbClr val="cc0000"/>
      </a:accent1>
      <a:accent2>
        <a:srgbClr val="820000"/>
      </a:accent2>
      <a:accent3>
        <a:srgbClr val="ff6600"/>
      </a:accent3>
      <a:accent4>
        <a:srgbClr val="ff8837"/>
      </a:accent4>
      <a:accent5>
        <a:srgbClr val="ffc000"/>
      </a:accent5>
      <a:accent6>
        <a:srgbClr val="dea900"/>
      </a:accent6>
      <a:hlink>
        <a:srgbClr val="0000ff"/>
      </a:hlink>
      <a:folHlink>
        <a:srgbClr val="800080"/>
      </a:folHlink>
    </a:clrScheme>
    <a:fontScheme name="Свет">
      <a:maj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ве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90000"/>
                <a:shade val="10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98000"/>
                <a:satMod val="4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185</ep:Words>
  <ep:PresentationFormat>Экран (4:3)</ep:PresentationFormat>
  <ep:Paragraphs>44</ep:Paragraphs>
  <ep:Slides>6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6</vt:i4>
      </vt:variant>
    </vt:vector>
  </ep:HeadingPairs>
  <ep:TitlesOfParts>
    <vt:vector size="7" baseType="lpstr">
      <vt:lpstr>Свет</vt:lpstr>
      <vt:lpstr>Lazy Reborn</vt:lpstr>
      <vt:lpstr>Введение</vt:lpstr>
      <vt:lpstr>Структура приложения</vt:lpstr>
      <vt:lpstr>Описание классов</vt:lpstr>
      <vt:lpstr>Технологии и особенности</vt:lpstr>
      <vt:lpstr>Заключение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2020-01-22T12:50:52.522</dcterms:created>
  <dc:creator>я</dc:creator>
  <cp:lastModifiedBy>я</cp:lastModifiedBy>
  <dcterms:modified xsi:type="dcterms:W3CDTF">2020-01-22T13:43:06.755</dcterms:modified>
  <cp:revision>9</cp:revision>
  <dc:title>Lazy Reborn</dc:title>
  <cp:version>0906.0100.01</cp:version>
</cp:coreProperties>
</file>