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554"/>
    <p:restoredTop sz="94516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25-01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5.png"  /><Relationship Id="rId15" Type="http://schemas.openxmlformats.org/officeDocument/2006/relationships/image" Target="../media/image6.png"  /><Relationship Id="rId16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22-01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ru-RU"/>
              <a:t>Lazy Reborn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Алексей Кудряшов и Дарья Асабина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2132838"/>
            <a:ext cx="10972799" cy="399332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Игра создана для проведения досуга</a:t>
            </a:r>
            <a:r>
              <a:rPr lang="en-US" altLang="ru-RU"/>
              <a:t>.</a:t>
            </a:r>
            <a:r>
              <a:rPr lang="ru-RU" altLang="en-US"/>
              <a:t> Она подойдет людям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всех возрастов</a:t>
            </a:r>
            <a:r>
              <a:rPr lang="en-US" altLang="ru-RU"/>
              <a:t>.</a:t>
            </a:r>
            <a:r>
              <a:rPr lang="ru-RU" altLang="en-US"/>
              <a:t> Игра развивает навыки построения логических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цепочек</a:t>
            </a:r>
            <a:r>
              <a:rPr lang="en-US" altLang="ru-RU"/>
              <a:t>,</a:t>
            </a:r>
            <a:r>
              <a:rPr lang="ru-RU" altLang="en-US"/>
              <a:t> внимательность к деталям и стратегиеские навыки</a:t>
            </a:r>
            <a:r>
              <a:rPr lang="en-US" altLang="ru-RU"/>
              <a:t>.</a:t>
            </a:r>
            <a:endParaRPr lang="en-US" altLang="ru-RU"/>
          </a:p>
          <a:p>
            <a:pPr>
              <a:buNone/>
              <a:defRPr/>
            </a:pPr>
            <a:r>
              <a:rPr lang="ru-RU" altLang="en-US"/>
              <a:t>Цель </a:t>
            </a:r>
            <a:r>
              <a:rPr lang="en-US" altLang="ru-RU"/>
              <a:t>-</a:t>
            </a:r>
            <a:r>
              <a:rPr lang="ru-RU" altLang="en-US"/>
              <a:t> набрать как можно больше очков</a:t>
            </a:r>
            <a:r>
              <a:rPr lang="en-US" altLang="ru-RU"/>
              <a:t>,</a:t>
            </a:r>
            <a:r>
              <a:rPr lang="ru-RU" altLang="en-US"/>
              <a:t> побеждая на каждом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уровне всех врагов и босса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687848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772792"/>
            <a:ext cx="10972799" cy="4353370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Проект состоит из </a:t>
            </a:r>
            <a:r>
              <a:rPr lang="en-US" altLang="ru-RU"/>
              <a:t>13</a:t>
            </a:r>
            <a:r>
              <a:rPr lang="ru-RU" altLang="en-US"/>
              <a:t> файлов с кодом</a:t>
            </a:r>
            <a:r>
              <a:rPr lang="en-US" altLang="ru-RU"/>
              <a:t>:</a:t>
            </a:r>
            <a:endParaRPr lang="en-US" altLang="ru-RU"/>
          </a:p>
          <a:p>
            <a:pPr>
              <a:buNone/>
              <a:defRPr/>
            </a:pPr>
            <a:endParaRPr lang="en-US" altLang="ru-RU"/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main.py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главный 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 который запускает игру и содержит ее 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  <a:ea typeface="Arial"/>
              <a:cs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  <a:ea typeface="Arial"/>
                <a:cs typeface="Arial"/>
              </a:rPr>
              <a:t>цикл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  <a:ea typeface="Arial"/>
              <a:cs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constants.py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 содержащий необходимые константы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functions.py - 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файл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 содержащий несколько функций</a:t>
            </a: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  <a:p>
            <a:pPr marL="342900" indent="-342900" algn="l" defTabSz="232257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ru-RU" altLang="en-US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Остальные файлы состоят из одноименных классов</a:t>
            </a:r>
            <a:r>
              <a: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  <a:solidFill>
                  <a:srgbClr val="d9d9d9"/>
                </a:solidFill>
                <a:latin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ru-RU" sz="2800" b="0" i="0" u="none" strike="noStrike" kern="1200" cap="none" normalizeH="0" baseline="0" mc:Ignorable="hp" hp:hslEmbossed="0">
              <a:solidFill>
                <a:srgbClr val="d9d9d9"/>
              </a:solidFill>
              <a:latin typeface="Arial"/>
            </a:endParaRPr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Структура приложения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052703"/>
            <a:ext cx="10972799" cy="5472684"/>
          </a:xfrm>
        </p:spPr>
        <p:txBody>
          <a:bodyPr/>
          <a:lstStyle/>
          <a:p>
            <a:pPr>
              <a:buNone/>
              <a:defRPr/>
            </a:pPr>
            <a:endParaRPr lang="ru-RU" altLang="en-US"/>
          </a:p>
          <a:p>
            <a:pPr>
              <a:defRPr/>
            </a:pPr>
            <a:r>
              <a:rPr lang="en-US" altLang="ru-RU"/>
              <a:t>class bullets</a:t>
            </a:r>
            <a:r>
              <a:rPr lang="ru-RU" altLang="en-US"/>
              <a:t>  </a:t>
            </a:r>
            <a:r>
              <a:rPr lang="en-US" altLang="ru-RU"/>
              <a:t>-</a:t>
            </a:r>
            <a:r>
              <a:rPr lang="ru-RU" altLang="en-US"/>
              <a:t> физика и движение пуль</a:t>
            </a:r>
            <a:endParaRPr lang="ru-RU" altLang="en-US"/>
          </a:p>
          <a:p>
            <a:pPr>
              <a:defRPr/>
            </a:pPr>
            <a:r>
              <a:rPr lang="en-US" altLang="ru-RU"/>
              <a:t>class basic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общая физика и функции</a:t>
            </a:r>
            <a:endParaRPr lang="ru-RU" altLang="en-US"/>
          </a:p>
          <a:p>
            <a:pPr>
              <a:defRPr/>
            </a:pPr>
            <a:r>
              <a:rPr lang="en-US" altLang="ru-RU"/>
              <a:t>class camera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движение камеры</a:t>
            </a:r>
            <a:endParaRPr lang="ru-RU" altLang="en-US"/>
          </a:p>
          <a:p>
            <a:pPr>
              <a:defRPr/>
            </a:pPr>
            <a:r>
              <a:rPr lang="en-US" altLang="ru-RU"/>
              <a:t>class enemy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движение и урон врагов</a:t>
            </a:r>
            <a:endParaRPr lang="ru-RU" altLang="en-US"/>
          </a:p>
          <a:p>
            <a:pPr>
              <a:defRPr/>
            </a:pPr>
            <a:r>
              <a:rPr lang="en-US" altLang="ru-RU"/>
              <a:t>class no_go_tile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непроходимые спрайты</a:t>
            </a:r>
            <a:endParaRPr lang="ru-RU" altLang="en-US"/>
          </a:p>
          <a:p>
            <a:pPr>
              <a:defRPr/>
            </a:pPr>
            <a:r>
              <a:rPr lang="en-US" altLang="ru-RU"/>
              <a:t>class tile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спрайты локации</a:t>
            </a:r>
            <a:endParaRPr lang="ru-RU" altLang="en-US"/>
          </a:p>
          <a:p>
            <a:pPr>
              <a:defRPr/>
            </a:pPr>
            <a:r>
              <a:rPr lang="en-US" altLang="ru-RU"/>
              <a:t>class heart</a:t>
            </a:r>
            <a:r>
              <a:rPr lang="ru-RU" altLang="en-US"/>
              <a:t> </a:t>
            </a:r>
            <a:r>
              <a:rPr lang="en-US" altLang="ru-RU"/>
              <a:t>-</a:t>
            </a:r>
            <a:r>
              <a:rPr lang="ru-RU" altLang="en-US"/>
              <a:t> манипуляции с жизнями героя</a:t>
            </a:r>
            <a:endParaRPr lang="ru-RU" altLang="en-US"/>
          </a:p>
          <a:p>
            <a:pPr>
              <a:defRPr/>
            </a:pPr>
            <a:r>
              <a:rPr lang="en-US" altLang="ru-RU"/>
              <a:t>class end_level_tile - </a:t>
            </a:r>
            <a:r>
              <a:rPr lang="ru-RU" altLang="en-US"/>
              <a:t>анимация телепорта между уровнями</a:t>
            </a:r>
            <a:endParaRPr lang="ru-RU" altLang="en-US"/>
          </a:p>
          <a:p>
            <a:pPr>
              <a:defRPr/>
            </a:pPr>
            <a:r>
              <a:rPr lang="en-US" altLang="ru-RU"/>
              <a:t>class medpack - </a:t>
            </a:r>
            <a:r>
              <a:rPr lang="ru-RU" altLang="en-US"/>
              <a:t>действие аптечки</a:t>
            </a:r>
            <a:endParaRPr lang="ru-RU" altLang="en-US"/>
          </a:p>
          <a:p>
            <a:pPr>
              <a:defRPr/>
            </a:pP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718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Описание классов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916811"/>
            <a:ext cx="10972799" cy="4209351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библиотека </a:t>
            </a:r>
            <a:r>
              <a:rPr lang="en-US" altLang="ru-RU"/>
              <a:t>pygame</a:t>
            </a:r>
            <a:endParaRPr lang="en-US" altLang="ru-RU"/>
          </a:p>
          <a:p>
            <a:pPr>
              <a:defRPr/>
            </a:pPr>
            <a:r>
              <a:rPr lang="ru-RU" altLang="en-US"/>
              <a:t>несколько уровней игры </a:t>
            </a:r>
            <a:endParaRPr lang="ru-RU" altLang="en-US"/>
          </a:p>
          <a:p>
            <a:pPr>
              <a:defRPr/>
            </a:pPr>
            <a:r>
              <a:rPr lang="ru-RU" altLang="en-US"/>
              <a:t>уникальные спрайты</a:t>
            </a:r>
            <a:endParaRPr lang="ru-RU" altLang="en-US"/>
          </a:p>
          <a:p>
            <a:pPr>
              <a:defRPr/>
            </a:pPr>
            <a:r>
              <a:rPr lang="ru-RU" altLang="en-US"/>
              <a:t>управление мышкой или клавиатурой</a:t>
            </a:r>
            <a:endParaRPr lang="ru-RU" altLang="en-US"/>
          </a:p>
          <a:p>
            <a:pPr>
              <a:defRPr/>
            </a:pPr>
            <a:r>
              <a:rPr lang="ru-RU" altLang="en-US"/>
              <a:t>ИИ врагов</a:t>
            </a:r>
            <a:endParaRPr lang="ru-RU" altLang="en-US"/>
          </a:p>
          <a:p>
            <a:pPr>
              <a:defRPr/>
            </a:pPr>
            <a:r>
              <a:rPr lang="ru-RU" altLang="en-US"/>
              <a:t>базовая анимация спрайтов</a:t>
            </a:r>
            <a:endParaRPr lang="ru-RU" altLang="en-US"/>
          </a:p>
          <a:p>
            <a:pPr>
              <a:defRPr/>
            </a:pPr>
            <a:r>
              <a:rPr lang="ru-RU" altLang="en-US"/>
              <a:t>начисление очков</a:t>
            </a:r>
            <a:endParaRPr lang="ru-RU" altLang="en-US"/>
          </a:p>
          <a:p>
            <a:pPr>
              <a:defRPr/>
            </a:pPr>
            <a:endParaRPr lang="ru-RU" altLang="en-US"/>
          </a:p>
          <a:p>
            <a:pPr>
              <a:defRPr/>
            </a:pPr>
            <a:endParaRPr lang="en-US" altLang="ru-RU"/>
          </a:p>
          <a:p>
            <a:pPr>
              <a:defRPr/>
            </a:pP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718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Технологии</a:t>
            </a:r>
            <a:r>
              <a:rPr lang="en-US" altLang="ru-RU"/>
              <a:t> </a:t>
            </a:r>
            <a:r>
              <a:rPr lang="ru-RU" altLang="en-US"/>
              <a:t>и особенности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600" y="1700784"/>
            <a:ext cx="10972799" cy="4713415"/>
          </a:xfrm>
        </p:spPr>
        <p:txBody>
          <a:bodyPr/>
          <a:lstStyle/>
          <a:p>
            <a:pPr>
              <a:defRPr/>
            </a:pPr>
            <a:r>
              <a:rPr lang="en-US" altLang="ru-RU"/>
              <a:t>ESCAPE - </a:t>
            </a:r>
            <a:r>
              <a:rPr lang="ru-RU" altLang="en-US"/>
              <a:t>пауза</a:t>
            </a:r>
            <a:endParaRPr lang="ru-RU" altLang="en-US"/>
          </a:p>
          <a:p>
            <a:pPr>
              <a:defRPr/>
            </a:pPr>
            <a:r>
              <a:rPr lang="en-US" altLang="ru-RU"/>
              <a:t>ENTER - </a:t>
            </a:r>
            <a:r>
              <a:rPr lang="ru-RU" altLang="en-US"/>
              <a:t>переключение между управлением с клавиатуры и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мышкой</a:t>
            </a:r>
            <a:endParaRPr lang="ru-RU" altLang="en-US"/>
          </a:p>
          <a:p>
            <a:pPr>
              <a:defRPr/>
            </a:pPr>
            <a:r>
              <a:rPr lang="ru-RU" altLang="en-US"/>
              <a:t>При управлении мышкой</a:t>
            </a:r>
            <a:r>
              <a:rPr lang="en-US" altLang="ru-RU"/>
              <a:t>:</a:t>
            </a:r>
            <a:endParaRPr lang="en-US" altLang="ru-RU"/>
          </a:p>
          <a:p>
            <a:pPr lvl="1">
              <a:defRPr/>
            </a:pPr>
            <a:r>
              <a:rPr lang="ru-RU" altLang="en-US"/>
              <a:t>герой движется за курсором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правая кнопка мыши </a:t>
            </a:r>
            <a:r>
              <a:rPr lang="en-US" altLang="ru-RU"/>
              <a:t>-</a:t>
            </a:r>
            <a:r>
              <a:rPr lang="ru-RU" altLang="en-US"/>
              <a:t> выстрел</a:t>
            </a:r>
            <a:endParaRPr lang="ru-RU" altLang="en-US"/>
          </a:p>
          <a:p>
            <a:pPr>
              <a:defRPr/>
            </a:pPr>
            <a:r>
              <a:rPr lang="ru-RU" altLang="en-US"/>
              <a:t>При управлении с клавиатуры</a:t>
            </a:r>
            <a:r>
              <a:rPr lang="en-US" altLang="ru-RU"/>
              <a:t>:</a:t>
            </a:r>
            <a:endParaRPr lang="en-US" altLang="ru-RU"/>
          </a:p>
          <a:p>
            <a:pPr lvl="1">
              <a:defRPr/>
            </a:pPr>
            <a:r>
              <a:rPr lang="en-US" altLang="ru-RU"/>
              <a:t>WASD </a:t>
            </a:r>
            <a:r>
              <a:rPr lang="ru-RU" altLang="en-US"/>
              <a:t>или стрелки </a:t>
            </a:r>
            <a:r>
              <a:rPr lang="en-US" altLang="ru-RU"/>
              <a:t>-</a:t>
            </a:r>
            <a:r>
              <a:rPr lang="ru-RU" altLang="en-US"/>
              <a:t> управление героем</a:t>
            </a:r>
            <a:endParaRPr lang="ru-RU" altLang="en-US"/>
          </a:p>
          <a:p>
            <a:pPr lvl="1">
              <a:defRPr/>
            </a:pPr>
            <a:r>
              <a:rPr lang="en-US" altLang="ru-RU"/>
              <a:t>SPACE BAR - </a:t>
            </a:r>
            <a:r>
              <a:rPr lang="ru-RU" altLang="en-US"/>
              <a:t>выстрел 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548640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Управление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844802"/>
            <a:ext cx="10972799" cy="3960495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Задача</a:t>
            </a:r>
            <a:r>
              <a:rPr lang="en-US" altLang="ru-RU"/>
              <a:t>,</a:t>
            </a:r>
            <a:r>
              <a:rPr lang="ru-RU" altLang="en-US"/>
              <a:t> поставленная перед началом работы над проектом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достигнута</a:t>
            </a:r>
            <a:r>
              <a:rPr lang="en-US" altLang="ru-RU"/>
              <a:t>.</a:t>
            </a:r>
            <a:r>
              <a:rPr lang="ru-RU" altLang="en-US"/>
              <a:t> Развивать игру в будущем можно во многих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направлениях</a:t>
            </a:r>
            <a:r>
              <a:rPr lang="en-US" altLang="ru-RU"/>
              <a:t>:</a:t>
            </a:r>
            <a:r>
              <a:rPr lang="ru-RU" altLang="en-US"/>
              <a:t> добавление большего количества уровней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новых врагов</a:t>
            </a:r>
            <a:r>
              <a:rPr lang="en-US" altLang="ru-RU"/>
              <a:t>,</a:t>
            </a:r>
            <a:r>
              <a:rPr lang="ru-RU" altLang="en-US"/>
              <a:t> ближнего боя</a:t>
            </a:r>
            <a:r>
              <a:rPr lang="en-US" altLang="ru-RU"/>
              <a:t>,</a:t>
            </a:r>
            <a:r>
              <a:rPr lang="ru-RU" altLang="en-US"/>
              <a:t> новых видов оружий</a:t>
            </a:r>
            <a:r>
              <a:rPr lang="en-US" altLang="ru-RU"/>
              <a:t>,</a:t>
            </a:r>
            <a:endParaRPr lang="ru-RU" altLang="en-US"/>
          </a:p>
          <a:p>
            <a:pPr>
              <a:buNone/>
              <a:defRPr/>
            </a:pPr>
            <a:r>
              <a:rPr lang="ru-RU" altLang="en-US"/>
              <a:t> усовершенствования анимации спрайтов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>
          <a:xfrm>
            <a:off x="609600" y="404621"/>
            <a:ext cx="10972799" cy="79690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Экран (4:3)</ep:PresentationFormat>
  <ep:Paragraphs>56</ep:Paragraphs>
  <ep:Slides>7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7</vt:i4>
      </vt:variant>
    </vt:vector>
  </ep:HeadingPairs>
  <ep:TitlesOfParts>
    <vt:vector size="8" baseType="lpstr">
      <vt:lpstr>Свет</vt:lpstr>
      <vt:lpstr>Lazy Reborn</vt:lpstr>
      <vt:lpstr>Введение</vt:lpstr>
      <vt:lpstr>Структура приложения</vt:lpstr>
      <vt:lpstr>Описание классов</vt:lpstr>
      <vt:lpstr>Технологии и особенности</vt:lpstr>
      <vt:lpstr>Управление</vt:lpstr>
      <vt:lpstr>Заключение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2020-01-22T12:50:52.522</dcterms:created>
  <dc:creator>я</dc:creator>
  <cp:lastModifiedBy>я</cp:lastModifiedBy>
  <dcterms:modified xsi:type="dcterms:W3CDTF">2020-01-25T08:50:53.494</dcterms:modified>
  <cp:revision>13</cp:revision>
  <dc:title>Lazy Reborn</dc:title>
  <cp:version>0906.0100.01</cp:version>
</cp:coreProperties>
</file>