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81" r:id="rId7"/>
    <p:sldId id="262" r:id="rId8"/>
    <p:sldId id="283" r:id="rId9"/>
    <p:sldId id="284" r:id="rId10"/>
    <p:sldId id="28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orient="horz" pos="3381" userDrawn="1">
          <p15:clr>
            <a:srgbClr val="A4A3A4"/>
          </p15:clr>
        </p15:guide>
        <p15:guide id="3" orient="horz" pos="641" userDrawn="1">
          <p15:clr>
            <a:srgbClr val="A4A3A4"/>
          </p15:clr>
        </p15:guide>
        <p15:guide id="4" orient="horz" pos="194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45" userDrawn="1">
          <p15:clr>
            <a:srgbClr val="A4A3A4"/>
          </p15:clr>
        </p15:guide>
        <p15:guide id="7" pos="55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微尘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  <a:srgbClr val="34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756" y="-477"/>
      </p:cViewPr>
      <p:guideLst>
        <p:guide orient="horz" pos="2187"/>
        <p:guide orient="horz" pos="3381"/>
        <p:guide orient="horz" pos="641"/>
        <p:guide orient="horz" pos="1948"/>
        <p:guide pos="3840"/>
        <p:guide pos="2145"/>
        <p:guide pos="5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 b="73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10.png"/><Relationship Id="rId7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tags" Target="../tags/tag10.xml"/><Relationship Id="rId4" Type="http://schemas.openxmlformats.org/officeDocument/2006/relationships/image" Target="../media/image8.png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53640" y="3256280"/>
            <a:ext cx="707771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>
                <a:solidFill>
                  <a:schemeClr val="accent4"/>
                </a:solidFill>
                <a:sym typeface="+mn-ea"/>
              </a:rPr>
              <a:t>Key Concepts and Techniques</a:t>
            </a:r>
            <a:endParaRPr lang="en-US" altLang="zh-CN" sz="4400">
              <a:solidFill>
                <a:schemeClr val="accent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082" y="4308387"/>
            <a:ext cx="631983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Asad Liaqat</a:t>
            </a:r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03/07/2024</a:t>
            </a:r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76101" y="43083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195722" y="3163183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3136" y="347279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正五边形 2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18455" y="1744980"/>
            <a:ext cx="1383665" cy="11309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800" smtClean="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AI</a:t>
            </a:r>
            <a:endParaRPr lang="en-US" altLang="zh-CN" sz="8800" smtClean="0">
              <a:solidFill>
                <a:schemeClr val="accent4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76101" y="49633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9066" y="2064687"/>
            <a:ext cx="8093869" cy="2728626"/>
          </a:xfrm>
          <a:prstGeom prst="rect">
            <a:avLst/>
          </a:prstGeom>
          <a:noFill/>
          <a:ln w="19050">
            <a:solidFill>
              <a:srgbClr val="342E2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7325" y="4086225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2017/5/14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8480" y="1816100"/>
            <a:ext cx="8277225" cy="287972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03040" y="2748915"/>
            <a:ext cx="4070350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dist"/>
            <a:r>
              <a:rPr lang="en-US" altLang="zh-CN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lang="en-US" altLang="zh-CN" sz="6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81438" y="2694195"/>
            <a:ext cx="4752975" cy="46166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81438" y="3491407"/>
            <a:ext cx="4752975" cy="46166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81438" y="4309549"/>
            <a:ext cx="4752975" cy="46166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81438" y="1942704"/>
            <a:ext cx="4752975" cy="46166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140335"/>
            <a:ext cx="2762250" cy="175450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4875" y="736284"/>
            <a:ext cx="276225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CONTENTS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714875" y="140335"/>
            <a:ext cx="2762250" cy="175450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5578" y="1956674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457200" algn="l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Basic Python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0013" y="2694196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457200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Machine Learning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0013" y="3512338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	      Deep Learning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0013" y="4332394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	   CNN Architectures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65805" y="1894840"/>
            <a:ext cx="756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64694" y="2676270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69028" y="3480113"/>
            <a:ext cx="6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69028" y="4252624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93269" y="1894908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椭圆 24"/>
          <p:cNvSpPr/>
          <p:nvPr/>
        </p:nvSpPr>
        <p:spPr>
          <a:xfrm>
            <a:off x="3293269" y="267211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椭圆 25"/>
          <p:cNvSpPr/>
          <p:nvPr/>
        </p:nvSpPr>
        <p:spPr>
          <a:xfrm>
            <a:off x="3293269" y="3472278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椭圆 26"/>
          <p:cNvSpPr/>
          <p:nvPr/>
        </p:nvSpPr>
        <p:spPr>
          <a:xfrm>
            <a:off x="3293269" y="4253162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矩形 17"/>
          <p:cNvSpPr/>
          <p:nvPr>
            <p:custDataLst>
              <p:tags r:id="rId1"/>
            </p:custDataLst>
          </p:nvPr>
        </p:nvSpPr>
        <p:spPr>
          <a:xfrm>
            <a:off x="3881438" y="5129707"/>
            <a:ext cx="4752975" cy="46166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18"/>
          <p:cNvSpPr/>
          <p:nvPr>
            <p:custDataLst>
              <p:tags r:id="rId2"/>
            </p:custDataLst>
          </p:nvPr>
        </p:nvSpPr>
        <p:spPr>
          <a:xfrm>
            <a:off x="3881438" y="5947849"/>
            <a:ext cx="4752975" cy="46166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13"/>
          <p:cNvSpPr/>
          <p:nvPr>
            <p:custDataLst>
              <p:tags r:id="rId3"/>
            </p:custDataLst>
          </p:nvPr>
        </p:nvSpPr>
        <p:spPr>
          <a:xfrm>
            <a:off x="3910013" y="5150638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>
                <a:sym typeface="+mn-ea"/>
              </a:rPr>
              <a:t> </a:t>
            </a:r>
            <a:r>
              <a:rPr lang="en-US" sz="2000">
                <a:sym typeface="+mn-ea"/>
              </a:rPr>
              <a:t>	  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Data</a:t>
            </a:r>
            <a:r>
              <a:rPr sz="2000"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Augmentation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14"/>
          <p:cNvSpPr/>
          <p:nvPr>
            <p:custDataLst>
              <p:tags r:id="rId4"/>
            </p:custDataLst>
          </p:nvPr>
        </p:nvSpPr>
        <p:spPr>
          <a:xfrm>
            <a:off x="3910013" y="5970694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914400" lvl="2" indent="457200" algn="l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Projects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21"/>
          <p:cNvSpPr txBox="1"/>
          <p:nvPr>
            <p:custDataLst>
              <p:tags r:id="rId5"/>
            </p:custDataLst>
          </p:nvPr>
        </p:nvSpPr>
        <p:spPr>
          <a:xfrm>
            <a:off x="3269028" y="5118413"/>
            <a:ext cx="6167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22"/>
          <p:cNvSpPr txBox="1"/>
          <p:nvPr>
            <p:custDataLst>
              <p:tags r:id="rId6"/>
            </p:custDataLst>
          </p:nvPr>
        </p:nvSpPr>
        <p:spPr>
          <a:xfrm>
            <a:off x="3269028" y="5890924"/>
            <a:ext cx="661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06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椭圆 25"/>
          <p:cNvSpPr/>
          <p:nvPr>
            <p:custDataLst>
              <p:tags r:id="rId7"/>
            </p:custDataLst>
          </p:nvPr>
        </p:nvSpPr>
        <p:spPr>
          <a:xfrm>
            <a:off x="3293269" y="5110578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28" name="椭圆 26"/>
          <p:cNvSpPr/>
          <p:nvPr>
            <p:custDataLst>
              <p:tags r:id="rId8"/>
            </p:custDataLst>
          </p:nvPr>
        </p:nvSpPr>
        <p:spPr>
          <a:xfrm>
            <a:off x="3293269" y="5891462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Basic Python Knowledge</a:t>
            </a:r>
            <a:endParaRPr lang="en-US" altLang="zh-CN" sz="300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693719" y="4763750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8639" y="5162278"/>
            <a:ext cx="34535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Guido van Rossum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Feburary 1991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Labeled Version 0.9.0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4886827" y="4970760"/>
            <a:ext cx="2298333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Importance of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b="0">
                <a:latin typeface="+mn-lt"/>
                <a:ea typeface="Arial" panose="020B0604020202020204" pitchFamily="34" charset="0"/>
                <a:cs typeface="+mn-lt"/>
              </a:rPr>
              <a:t>AI &amp; ML</a:t>
            </a:r>
            <a:endParaRPr lang="en-US" altLang="zh-CN" b="0">
              <a:latin typeface="+mn-lt"/>
              <a:ea typeface="Arial" panose="020B0604020202020204" pitchFamily="34" charset="0"/>
              <a:cs typeface="+mn-lt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8738870" y="4970780"/>
            <a:ext cx="2586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Powerful Libraries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2214245"/>
            <a:ext cx="2809875" cy="2061845"/>
          </a:xfrm>
          <a:prstGeom prst="rect">
            <a:avLst/>
          </a:prstGeom>
        </p:spPr>
      </p:pic>
      <p:pic>
        <p:nvPicPr>
          <p:cNvPr id="9" name="Picture 8" descr="Captur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5" y="2149475"/>
            <a:ext cx="3136900" cy="2125980"/>
          </a:xfrm>
          <a:prstGeom prst="rect">
            <a:avLst/>
          </a:prstGeom>
        </p:spPr>
      </p:pic>
      <p:pic>
        <p:nvPicPr>
          <p:cNvPr id="10" name="Picture 9" descr="Top-Python-Frameworks-Libraries-To-Use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85" y="2149475"/>
            <a:ext cx="2665730" cy="2125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0"/>
            <a:ext cx="6096000" cy="6858000"/>
          </a:xfrm>
          <a:prstGeom prst="homePlat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942" y="3075394"/>
            <a:ext cx="460773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charset="0"/>
                <a:ea typeface="Arial" panose="020B0604020202020204" pitchFamily="34" charset="0"/>
                <a:cs typeface="Book Antiqua" panose="02040602050305030304" charset="0"/>
              </a:rPr>
              <a:t>Machine Learning</a:t>
            </a:r>
            <a:endParaRPr lang="en-US" altLang="zh-CN" sz="400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charset="0"/>
              <a:ea typeface="Arial" panose="020B0604020202020204" pitchFamily="34" charset="0"/>
              <a:cs typeface="Book Antiqua" panose="0204060205030503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942" y="2642870"/>
            <a:ext cx="469345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981700" y="3429000"/>
            <a:ext cx="6210300" cy="0"/>
          </a:xfrm>
          <a:prstGeom prst="straightConnector1">
            <a:avLst/>
          </a:prstGeom>
          <a:ln w="25400">
            <a:solidFill>
              <a:srgbClr val="DACD5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61987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82002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2017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2032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42047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754870" y="3571875"/>
            <a:ext cx="134302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sz="2200" smtClean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36435" y="3571875"/>
            <a:ext cx="164147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lang="en-US" sz="220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2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220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86725" y="2571115"/>
            <a:ext cx="202438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UnSupervised</a:t>
            </a:r>
            <a:endParaRPr lang="en-US" sz="220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2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Learning</a:t>
            </a:r>
            <a:endParaRPr lang="zh-CN" altLang="en-US" sz="2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7095" y="2759710"/>
            <a:ext cx="1626235" cy="5264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240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altLang="zh-CN" sz="2400" smtClean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04500" y="2759710"/>
            <a:ext cx="15875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20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MLP</a:t>
            </a:r>
            <a:endParaRPr lang="en-US" altLang="zh-CN" sz="2200" smtClean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inear-regression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671195"/>
            <a:ext cx="2999105" cy="19183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8465" y="194945"/>
            <a:ext cx="2879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000">
                <a:solidFill>
                  <a:srgbClr val="FFC000"/>
                </a:solidFill>
                <a:sym typeface="+mn-ea"/>
              </a:rPr>
              <a:t>Linear</a:t>
            </a:r>
            <a:r>
              <a:rPr lang="en-US" sz="2000">
                <a:solidFill>
                  <a:srgbClr val="FFC000"/>
                </a:solidFill>
                <a:sym typeface="+mn-ea"/>
              </a:rPr>
              <a:t> </a:t>
            </a:r>
            <a:r>
              <a:rPr sz="2000">
                <a:solidFill>
                  <a:srgbClr val="FFC000"/>
                </a:solidFill>
                <a:sym typeface="+mn-ea"/>
              </a:rPr>
              <a:t>Regression</a:t>
            </a:r>
            <a:endParaRPr lang="en-US" sz="2000">
              <a:solidFill>
                <a:srgbClr val="FFC000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35365" y="19494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000">
                <a:solidFill>
                  <a:srgbClr val="FFC000"/>
                </a:solidFill>
                <a:sym typeface="+mn-ea"/>
              </a:rPr>
              <a:t>Decision Trees </a:t>
            </a:r>
            <a:endParaRPr lang="en-US" sz="20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7" name="Picture 6" descr="decisionTre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30" y="671195"/>
            <a:ext cx="3001010" cy="1915160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4499610" y="194945"/>
            <a:ext cx="2879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  <a:sym typeface="+mn-ea"/>
              </a:rPr>
              <a:t>Logistic </a:t>
            </a:r>
            <a:r>
              <a:rPr sz="2000">
                <a:solidFill>
                  <a:srgbClr val="FFC000"/>
                </a:solidFill>
                <a:sym typeface="+mn-ea"/>
              </a:rPr>
              <a:t>Regression</a:t>
            </a:r>
            <a:endParaRPr lang="en-US" sz="20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9" name="Picture 8" descr="logistic-reg-algorithm-python-scikit-learn-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10" y="673100"/>
            <a:ext cx="3380740" cy="1916430"/>
          </a:xfrm>
          <a:prstGeom prst="rect">
            <a:avLst/>
          </a:prstGeom>
        </p:spPr>
      </p:pic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418465" y="3090545"/>
            <a:ext cx="2879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  <a:sym typeface="+mn-ea"/>
              </a:rPr>
              <a:t>SVM</a:t>
            </a:r>
            <a:endParaRPr lang="en-US" sz="20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11" name="Picture 10" descr="1_TxAz4VR3Liecnnjnh5vXQ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65" y="3628390"/>
            <a:ext cx="2999105" cy="2331085"/>
          </a:xfrm>
          <a:prstGeom prst="rect">
            <a:avLst/>
          </a:prstGeom>
        </p:spPr>
      </p:pic>
      <p:sp>
        <p:nvSpPr>
          <p:cNvPr id="12" name="Text Box 11"/>
          <p:cNvSpPr txBox="1"/>
          <p:nvPr>
            <p:custDataLst>
              <p:tags r:id="rId7"/>
            </p:custDataLst>
          </p:nvPr>
        </p:nvSpPr>
        <p:spPr>
          <a:xfrm>
            <a:off x="4321175" y="3090545"/>
            <a:ext cx="38919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  <a:sym typeface="+mn-ea"/>
              </a:rPr>
              <a:t>Clusters K-Means(UnSupervised)</a:t>
            </a:r>
            <a:endParaRPr lang="en-US" sz="20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13" name="Picture 12" descr="image7_a1777d39a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6265" y="3628390"/>
            <a:ext cx="3379470" cy="2331085"/>
          </a:xfrm>
          <a:prstGeom prst="rect">
            <a:avLst/>
          </a:prstGeom>
        </p:spPr>
      </p:pic>
      <p:sp>
        <p:nvSpPr>
          <p:cNvPr id="15" name="Text Box 14"/>
          <p:cNvSpPr txBox="1"/>
          <p:nvPr>
            <p:custDataLst>
              <p:tags r:id="rId9"/>
            </p:custDataLst>
          </p:nvPr>
        </p:nvSpPr>
        <p:spPr>
          <a:xfrm>
            <a:off x="8712835" y="309054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  <a:sym typeface="+mn-ea"/>
              </a:rPr>
              <a:t>MLP</a:t>
            </a:r>
            <a:endParaRPr lang="en-US" sz="20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17" name="Picture 16" descr="0_eaw1POHESc--l5y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2835" y="3628390"/>
            <a:ext cx="3061970" cy="2331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4300" y="81280"/>
            <a:ext cx="3786505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5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Work Done</a:t>
            </a:r>
            <a:endParaRPr lang="en-US" altLang="zh-CN" sz="450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6560" y="1026160"/>
            <a:ext cx="257492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Data Pre-Processing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Text Box 24"/>
          <p:cNvSpPr txBox="1"/>
          <p:nvPr>
            <p:custDataLst>
              <p:tags r:id="rId1"/>
            </p:custDataLst>
          </p:nvPr>
        </p:nvSpPr>
        <p:spPr>
          <a:xfrm>
            <a:off x="416560" y="1543050"/>
            <a:ext cx="257492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Model Training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6" name="Text Box 25"/>
          <p:cNvSpPr txBox="1"/>
          <p:nvPr>
            <p:custDataLst>
              <p:tags r:id="rId2"/>
            </p:custDataLst>
          </p:nvPr>
        </p:nvSpPr>
        <p:spPr>
          <a:xfrm>
            <a:off x="416560" y="2029460"/>
            <a:ext cx="322008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Model Evaluation(Inference)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34" name="Text Box 33"/>
          <p:cNvSpPr txBox="1"/>
          <p:nvPr>
            <p:custDataLst>
              <p:tags r:id="rId3"/>
            </p:custDataLst>
          </p:nvPr>
        </p:nvSpPr>
        <p:spPr>
          <a:xfrm>
            <a:off x="1061720" y="2622550"/>
            <a:ext cx="257492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Classification: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Text Box 34"/>
          <p:cNvSpPr txBox="1"/>
          <p:nvPr>
            <p:custDataLst>
              <p:tags r:id="rId4"/>
            </p:custDataLst>
          </p:nvPr>
        </p:nvSpPr>
        <p:spPr>
          <a:xfrm>
            <a:off x="7684770" y="2622550"/>
            <a:ext cx="257492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Regression: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Text Box 35"/>
          <p:cNvSpPr txBox="1"/>
          <p:nvPr>
            <p:custDataLst>
              <p:tags r:id="rId5"/>
            </p:custDataLst>
          </p:nvPr>
        </p:nvSpPr>
        <p:spPr>
          <a:xfrm>
            <a:off x="768350" y="3215640"/>
            <a:ext cx="7250430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+mj-lt"/>
              <a:buAutoNum type="romanLcPeriod"/>
            </a:pPr>
            <a:r>
              <a:rPr lang="en-US">
                <a:solidFill>
                  <a:srgbClr val="FFC000"/>
                </a:solidFill>
              </a:rPr>
              <a:t>F1 Score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r>
              <a:rPr lang="en-US">
                <a:solidFill>
                  <a:srgbClr val="FFC000"/>
                </a:solidFill>
              </a:rPr>
              <a:t>2*((Preciossion.Recall)/Precission+Recall))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r>
              <a:rPr lang="en-US">
                <a:solidFill>
                  <a:srgbClr val="FFC000"/>
                </a:solidFill>
              </a:rPr>
              <a:t>Precission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r>
              <a:rPr lang="en-US">
                <a:solidFill>
                  <a:srgbClr val="FFC000"/>
                </a:solidFill>
              </a:rPr>
              <a:t>Precision = True positives/ (True positives + False positives)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romanLcPeriod"/>
            </a:pPr>
            <a:r>
              <a:rPr lang="en-US">
                <a:solidFill>
                  <a:srgbClr val="FFC000"/>
                </a:solidFill>
              </a:rPr>
              <a:t>Recall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r>
              <a:rPr lang="en-US">
                <a:solidFill>
                  <a:srgbClr val="FFC000"/>
                </a:solidFill>
              </a:rPr>
              <a:t>Recall = True Positive (TP) / True Positive (TP) + False Negative (FN)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Text Box 36"/>
          <p:cNvSpPr txBox="1"/>
          <p:nvPr>
            <p:custDataLst>
              <p:tags r:id="rId6"/>
            </p:custDataLst>
          </p:nvPr>
        </p:nvSpPr>
        <p:spPr>
          <a:xfrm>
            <a:off x="7744460" y="3185795"/>
            <a:ext cx="257492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+mj-lt"/>
              <a:buAutoNum type="romanLcPeriod"/>
            </a:pPr>
            <a:r>
              <a:rPr lang="en-US">
                <a:solidFill>
                  <a:srgbClr val="FFC000"/>
                </a:solidFill>
              </a:rPr>
              <a:t>MSE</a:t>
            </a:r>
            <a:endParaRPr lang="en-US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romanLcPeriod"/>
            </a:pPr>
            <a:r>
              <a:rPr lang="en-US">
                <a:solidFill>
                  <a:srgbClr val="FFC000"/>
                </a:solidFill>
              </a:rPr>
              <a:t>SSE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0"/>
            <a:ext cx="6096000" cy="6858000"/>
          </a:xfrm>
          <a:prstGeom prst="homePlat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017" y="3075394"/>
            <a:ext cx="460773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charset="0"/>
                <a:ea typeface="Arial" panose="020B0604020202020204" pitchFamily="34" charset="0"/>
                <a:cs typeface="Book Antiqua" panose="02040602050305030304" charset="0"/>
              </a:rPr>
              <a:t>Deep Learning</a:t>
            </a:r>
            <a:endParaRPr lang="en-US" altLang="zh-CN" sz="400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charset="0"/>
              <a:ea typeface="Arial" panose="020B0604020202020204" pitchFamily="34" charset="0"/>
              <a:cs typeface="Book Antiqua" panose="0204060205030503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942" y="2642870"/>
            <a:ext cx="469345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981700" y="3429000"/>
            <a:ext cx="6210300" cy="0"/>
          </a:xfrm>
          <a:prstGeom prst="straightConnector1">
            <a:avLst/>
          </a:prstGeom>
          <a:ln w="25400">
            <a:solidFill>
              <a:srgbClr val="DACD5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61987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82002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2017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2032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420475" y="3357562"/>
            <a:ext cx="142875" cy="142875"/>
          </a:xfrm>
          <a:prstGeom prst="ellipse">
            <a:avLst/>
          </a:prstGeom>
          <a:solidFill>
            <a:srgbClr val="342E28"/>
          </a:solidFill>
          <a:ln w="19050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516745" y="3571875"/>
            <a:ext cx="15811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Detection Algorithims</a:t>
            </a:r>
            <a:endParaRPr lang="en-US" sz="2200" smtClean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86725" y="2571115"/>
            <a:ext cx="202438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Custom Architectures</a:t>
            </a:r>
            <a:endParaRPr lang="zh-CN" altLang="en-US" sz="2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7095" y="2759710"/>
            <a:ext cx="1626235" cy="5264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240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altLang="zh-CN" sz="2400" smtClean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04500" y="2759710"/>
            <a:ext cx="15875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20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Work Done</a:t>
            </a:r>
            <a:endParaRPr lang="en-US" altLang="zh-CN" sz="2200" smtClean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矩形 18"/>
          <p:cNvSpPr/>
          <p:nvPr>
            <p:custDataLst>
              <p:tags r:id="rId1"/>
            </p:custDataLst>
          </p:nvPr>
        </p:nvSpPr>
        <p:spPr>
          <a:xfrm>
            <a:off x="7078345" y="3690620"/>
            <a:ext cx="1626235" cy="526415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en-US" altLang="zh-CN" sz="240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CNN </a:t>
            </a:r>
            <a:endParaRPr lang="en-US" altLang="zh-CN" sz="2400" smtClean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4300" y="81280"/>
            <a:ext cx="3786505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5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Work Done</a:t>
            </a:r>
            <a:endParaRPr lang="en-US" altLang="zh-CN" sz="450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6560" y="1026160"/>
            <a:ext cx="257492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Image Pre-Processing</a:t>
            </a:r>
            <a:endParaRPr lang="en-US">
              <a:solidFill>
                <a:srgbClr val="FFC000"/>
              </a:solidFill>
            </a:endParaRPr>
          </a:p>
          <a:p>
            <a:pPr indent="0">
              <a:buFont typeface="+mj-lt"/>
              <a:buNone/>
            </a:pPr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Text Box 24"/>
          <p:cNvSpPr txBox="1"/>
          <p:nvPr>
            <p:custDataLst>
              <p:tags r:id="rId1"/>
            </p:custDataLst>
          </p:nvPr>
        </p:nvSpPr>
        <p:spPr>
          <a:xfrm>
            <a:off x="416560" y="1543050"/>
            <a:ext cx="6050280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CNN Model Training(Custom and Pre-Trained)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6" name="Text Box 25"/>
          <p:cNvSpPr txBox="1"/>
          <p:nvPr>
            <p:custDataLst>
              <p:tags r:id="rId2"/>
            </p:custDataLst>
          </p:nvPr>
        </p:nvSpPr>
        <p:spPr>
          <a:xfrm>
            <a:off x="416560" y="2029460"/>
            <a:ext cx="3220085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Model Evaluation(Inference)</a:t>
            </a:r>
            <a:endParaRPr 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4300" y="81280"/>
            <a:ext cx="3786505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50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en-US" altLang="zh-CN" sz="450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6560" y="1026160"/>
            <a:ext cx="5055870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House Price Prediction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Salary Prediction Based Upon Experience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Cats and Dogs Classification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Fish Classification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Face Expression Classfication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Horse, Zebra and Donkey Classification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Friuts Classification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C000"/>
                </a:solidFill>
              </a:rPr>
              <a:t>Assisted in Annotation and Augmentation of CocaCola Company Dataset</a:t>
            </a:r>
            <a:endParaRPr lang="en-US" sz="200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C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441180" y="4768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Presentation</Application>
  <PresentationFormat>自定义</PresentationFormat>
  <Paragraphs>140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方正兰亭超细黑简体</vt:lpstr>
      <vt:lpstr>Verdana</vt:lpstr>
      <vt:lpstr>Book Antiqua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E微尘</dc:creator>
  <cp:lastModifiedBy>asad</cp:lastModifiedBy>
  <cp:revision>251</cp:revision>
  <dcterms:created xsi:type="dcterms:W3CDTF">2015-05-12T04:08:00Z</dcterms:created>
  <dcterms:modified xsi:type="dcterms:W3CDTF">2024-07-03T07:09:58Z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44E01728B4814F49B3225F137D7B31CE_13</vt:lpwstr>
  </property>
</Properties>
</file>