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723"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1ed80d69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131ed80d698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1ed80d69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1ed80d698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1ed80d69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131ed80d698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31bc3b38a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131bc3b38ae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31bc3b38a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131bc3b38ae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1bc3b38ae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31bc3b38ae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31bc3b38ae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131bc3b38ae_0_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1bc3b38ae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131bc3b38ae_0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31bc3b38a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131bc3b38ae_0_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8beeadd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128beeaddd8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31bc3b38a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131bc3b38ae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31bc3b38a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31bc3b38ae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31bc3b38a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131bc3b38ae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1bc3b38a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131bc3b38ae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8503298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3269310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818973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842767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06747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547899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210323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6055066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111"/>
              <a:buNone/>
              <a:defRPr/>
            </a:lvl1pPr>
            <a:lvl2pPr lvl="1" algn="l">
              <a:lnSpc>
                <a:spcPct val="100000"/>
              </a:lnSpc>
              <a:spcBef>
                <a:spcPts val="0"/>
              </a:spcBef>
              <a:spcAft>
                <a:spcPts val="0"/>
              </a:spcAft>
              <a:buSzPts val="3111"/>
              <a:buNone/>
              <a:defRPr/>
            </a:lvl2pPr>
            <a:lvl3pPr lvl="2" algn="l">
              <a:lnSpc>
                <a:spcPct val="100000"/>
              </a:lnSpc>
              <a:spcBef>
                <a:spcPts val="0"/>
              </a:spcBef>
              <a:spcAft>
                <a:spcPts val="0"/>
              </a:spcAft>
              <a:buSzPts val="3111"/>
              <a:buNone/>
              <a:defRPr/>
            </a:lvl3pPr>
            <a:lvl4pPr lvl="3" algn="l">
              <a:lnSpc>
                <a:spcPct val="100000"/>
              </a:lnSpc>
              <a:spcBef>
                <a:spcPts val="0"/>
              </a:spcBef>
              <a:spcAft>
                <a:spcPts val="0"/>
              </a:spcAft>
              <a:buSzPts val="3111"/>
              <a:buNone/>
              <a:defRPr/>
            </a:lvl4pPr>
            <a:lvl5pPr lvl="4" algn="l">
              <a:lnSpc>
                <a:spcPct val="100000"/>
              </a:lnSpc>
              <a:spcBef>
                <a:spcPts val="0"/>
              </a:spcBef>
              <a:spcAft>
                <a:spcPts val="0"/>
              </a:spcAft>
              <a:buSzPts val="3111"/>
              <a:buNone/>
              <a:defRPr/>
            </a:lvl5pPr>
            <a:lvl6pPr lvl="5" algn="l">
              <a:lnSpc>
                <a:spcPct val="100000"/>
              </a:lnSpc>
              <a:spcBef>
                <a:spcPts val="0"/>
              </a:spcBef>
              <a:spcAft>
                <a:spcPts val="0"/>
              </a:spcAft>
              <a:buSzPts val="3111"/>
              <a:buNone/>
              <a:defRPr/>
            </a:lvl6pPr>
            <a:lvl7pPr lvl="6" algn="l">
              <a:lnSpc>
                <a:spcPct val="100000"/>
              </a:lnSpc>
              <a:spcBef>
                <a:spcPts val="0"/>
              </a:spcBef>
              <a:spcAft>
                <a:spcPts val="0"/>
              </a:spcAft>
              <a:buSzPts val="3111"/>
              <a:buNone/>
              <a:defRPr/>
            </a:lvl7pPr>
            <a:lvl8pPr lvl="7" algn="l">
              <a:lnSpc>
                <a:spcPct val="100000"/>
              </a:lnSpc>
              <a:spcBef>
                <a:spcPts val="0"/>
              </a:spcBef>
              <a:spcAft>
                <a:spcPts val="0"/>
              </a:spcAft>
              <a:buSzPts val="3111"/>
              <a:buNone/>
              <a:defRPr/>
            </a:lvl8pPr>
            <a:lvl9pPr lvl="8" algn="l">
              <a:lnSpc>
                <a:spcPct val="100000"/>
              </a:lnSpc>
              <a:spcBef>
                <a:spcPts val="0"/>
              </a:spcBef>
              <a:spcAft>
                <a:spcPts val="0"/>
              </a:spcAft>
              <a:buSzPts val="3111"/>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3169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2063103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6173876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9059240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158911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67030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6106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2176559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6/8/2022</a:t>
            </a:fld>
            <a:endParaRPr lang="en-US" dirty="0"/>
          </a:p>
        </p:txBody>
      </p:sp>
    </p:spTree>
    <p:extLst>
      <p:ext uri="{BB962C8B-B14F-4D97-AF65-F5344CB8AC3E}">
        <p14:creationId xmlns:p14="http://schemas.microsoft.com/office/powerpoint/2010/main" val="19181302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6/8/2022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934894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p:nvPr/>
        </p:nvSpPr>
        <p:spPr>
          <a:xfrm>
            <a:off x="1488750" y="44125"/>
            <a:ext cx="7317600" cy="360300"/>
          </a:xfrm>
          <a:prstGeom prst="rect">
            <a:avLst/>
          </a:prstGeom>
          <a:solidFill>
            <a:srgbClr val="0066B3"/>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Verdana"/>
              <a:ea typeface="Verdana"/>
              <a:cs typeface="Verdana"/>
              <a:sym typeface="Verdana"/>
            </a:endParaRPr>
          </a:p>
        </p:txBody>
      </p:sp>
      <p:sp>
        <p:nvSpPr>
          <p:cNvPr id="55" name="Google Shape;55;p13"/>
          <p:cNvSpPr txBox="1"/>
          <p:nvPr/>
        </p:nvSpPr>
        <p:spPr>
          <a:xfrm>
            <a:off x="6643175" y="44150"/>
            <a:ext cx="2163300" cy="360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1100">
                <a:solidFill>
                  <a:srgbClr val="FFFFFF"/>
                </a:solidFill>
                <a:latin typeface="Times New Roman"/>
                <a:ea typeface="Times New Roman"/>
                <a:cs typeface="Times New Roman"/>
                <a:sym typeface="Times New Roman"/>
              </a:rPr>
              <a:t>Software Development Project-I</a:t>
            </a:r>
            <a:endParaRPr sz="1100" i="0" u="none" strike="noStrike" cap="none">
              <a:solidFill>
                <a:srgbClr val="000000"/>
              </a:solidFill>
              <a:latin typeface="Times New Roman"/>
              <a:ea typeface="Times New Roman"/>
              <a:cs typeface="Times New Roman"/>
              <a:sym typeface="Times New Roman"/>
            </a:endParaRPr>
          </a:p>
        </p:txBody>
      </p:sp>
      <p:sp>
        <p:nvSpPr>
          <p:cNvPr id="56" name="Google Shape;56;p13"/>
          <p:cNvSpPr txBox="1">
            <a:spLocks noGrp="1"/>
          </p:cNvSpPr>
          <p:nvPr>
            <p:ph type="sldNum" sz="quarter" idx="12"/>
          </p:nvPr>
        </p:nvSpPr>
        <p:spPr>
          <a:prstGeom prst="rect">
            <a:avLst/>
          </a:prstGeom>
          <a:noFill/>
          <a:ln>
            <a:noFill/>
          </a:ln>
        </p:spPr>
        <p:txBody>
          <a:bodyPr spcFirstLastPara="1" wrap="square" lIns="91425" tIns="91425" rIns="91425" bIns="91425" anchor="ctr" anchorCtr="0">
            <a:normAutofit fontScale="92500" lnSpcReduction="10000"/>
          </a:bodyPr>
          <a:lstStyle/>
          <a:p>
            <a:pPr marL="0" lvl="0" indent="0" algn="r" rtl="0">
              <a:lnSpc>
                <a:spcPct val="100000"/>
              </a:lnSpc>
              <a:spcBef>
                <a:spcPts val="0"/>
              </a:spcBef>
              <a:spcAft>
                <a:spcPts val="0"/>
              </a:spcAft>
              <a:buSzPts val="1000"/>
              <a:buNone/>
            </a:pPr>
            <a:fld id="{00000000-1234-1234-1234-123412341234}" type="slidenum">
              <a:rPr lang="en-US"/>
              <a:t>1</a:t>
            </a:fld>
            <a:endParaRPr/>
          </a:p>
        </p:txBody>
      </p:sp>
      <p:sp>
        <p:nvSpPr>
          <p:cNvPr id="57" name="Google Shape;57;p13"/>
          <p:cNvSpPr txBox="1"/>
          <p:nvPr/>
        </p:nvSpPr>
        <p:spPr>
          <a:xfrm flipH="1">
            <a:off x="724800" y="2067825"/>
            <a:ext cx="7694400" cy="708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3400" b="1" i="1">
                <a:solidFill>
                  <a:srgbClr val="134F5C"/>
                </a:solidFill>
                <a:highlight>
                  <a:srgbClr val="76A5AF"/>
                </a:highlight>
                <a:latin typeface="Times New Roman"/>
                <a:ea typeface="Times New Roman"/>
                <a:cs typeface="Times New Roman"/>
                <a:sym typeface="Times New Roman"/>
              </a:rPr>
              <a:t>Welcome To Our Project Presentation</a:t>
            </a:r>
            <a:r>
              <a:rPr lang="en-US" sz="3400" b="1">
                <a:solidFill>
                  <a:srgbClr val="134F5C"/>
                </a:solidFill>
                <a:highlight>
                  <a:srgbClr val="76A5AF"/>
                </a:highlight>
                <a:latin typeface="Times New Roman"/>
                <a:ea typeface="Times New Roman"/>
                <a:cs typeface="Times New Roman"/>
                <a:sym typeface="Times New Roman"/>
              </a:rPr>
              <a:t> </a:t>
            </a:r>
            <a:r>
              <a:rPr lang="en-US" sz="3400" b="1">
                <a:solidFill>
                  <a:srgbClr val="134F5C"/>
                </a:solidFill>
                <a:highlight>
                  <a:schemeClr val="accent3"/>
                </a:highlight>
                <a:latin typeface="Times New Roman"/>
                <a:ea typeface="Times New Roman"/>
                <a:cs typeface="Times New Roman"/>
                <a:sym typeface="Times New Roman"/>
              </a:rPr>
              <a:t>  </a:t>
            </a:r>
            <a:endParaRPr sz="3400" b="1" i="0" u="none" strike="noStrike" cap="none">
              <a:solidFill>
                <a:srgbClr val="134F5C"/>
              </a:solidFill>
              <a:highlight>
                <a:schemeClr val="accent3"/>
              </a:highlight>
              <a:latin typeface="Times New Roman"/>
              <a:ea typeface="Times New Roman"/>
              <a:cs typeface="Times New Roman"/>
              <a:sym typeface="Times New Roman"/>
            </a:endParaRPr>
          </a:p>
        </p:txBody>
      </p:sp>
      <p:pic>
        <p:nvPicPr>
          <p:cNvPr id="58" name="Google Shape;58;p13"/>
          <p:cNvPicPr preferRelativeResize="0"/>
          <p:nvPr/>
        </p:nvPicPr>
        <p:blipFill>
          <a:blip r:embed="rId4">
            <a:alphaModFix/>
          </a:blip>
          <a:stretch>
            <a:fillRect/>
          </a:stretch>
        </p:blipFill>
        <p:spPr>
          <a:xfrm flipH="1">
            <a:off x="95025" y="25850"/>
            <a:ext cx="879975" cy="538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p:nvPr/>
        </p:nvSpPr>
        <p:spPr>
          <a:xfrm>
            <a:off x="1896275" y="4434525"/>
            <a:ext cx="7125000" cy="299700"/>
          </a:xfrm>
          <a:prstGeom prst="rect">
            <a:avLst/>
          </a:prstGeom>
          <a:solidFill>
            <a:srgbClr val="0066B3"/>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Verdana"/>
              <a:ea typeface="Verdana"/>
              <a:cs typeface="Verdana"/>
              <a:sym typeface="Verdana"/>
            </a:endParaRPr>
          </a:p>
        </p:txBody>
      </p:sp>
      <p:sp>
        <p:nvSpPr>
          <p:cNvPr id="150" name="Google Shape;150;p22"/>
          <p:cNvSpPr txBox="1"/>
          <p:nvPr/>
        </p:nvSpPr>
        <p:spPr>
          <a:xfrm>
            <a:off x="6891050" y="4434625"/>
            <a:ext cx="21303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100">
                <a:solidFill>
                  <a:schemeClr val="lt1"/>
                </a:solidFill>
                <a:latin typeface="Times New Roman"/>
                <a:ea typeface="Times New Roman"/>
                <a:cs typeface="Times New Roman"/>
                <a:sym typeface="Times New Roman"/>
              </a:rPr>
              <a:t>Software Development Project-I</a:t>
            </a:r>
            <a:endParaRPr sz="1400" b="0" i="0" u="none" strike="noStrike" cap="none">
              <a:solidFill>
                <a:srgbClr val="000000"/>
              </a:solidFill>
              <a:latin typeface="Times New Roman"/>
              <a:ea typeface="Times New Roman"/>
              <a:cs typeface="Times New Roman"/>
              <a:sym typeface="Times New Roman"/>
            </a:endParaRPr>
          </a:p>
        </p:txBody>
      </p:sp>
      <p:sp>
        <p:nvSpPr>
          <p:cNvPr id="151" name="Google Shape;151;p22"/>
          <p:cNvSpPr txBox="1">
            <a:spLocks noGrp="1"/>
          </p:cNvSpPr>
          <p:nvPr>
            <p:ph type="sldNum" sz="quarter" idx="12"/>
          </p:nvPr>
        </p:nvSpPr>
        <p:spPr>
          <a:prstGeom prst="rect">
            <a:avLst/>
          </a:prstGeom>
          <a:noFill/>
          <a:ln>
            <a:noFill/>
          </a:ln>
        </p:spPr>
        <p:txBody>
          <a:bodyPr spcFirstLastPara="1" wrap="square" lIns="91425" tIns="91425" rIns="91425" bIns="91425" anchor="ctr" anchorCtr="0">
            <a:normAutofit fontScale="62500" lnSpcReduction="20000"/>
          </a:bodyPr>
          <a:lstStyle/>
          <a:p>
            <a:pPr marL="0" lvl="0" indent="0" algn="r" rtl="0">
              <a:lnSpc>
                <a:spcPct val="100000"/>
              </a:lnSpc>
              <a:spcBef>
                <a:spcPts val="0"/>
              </a:spcBef>
              <a:spcAft>
                <a:spcPts val="0"/>
              </a:spcAft>
              <a:buSzPts val="1000"/>
              <a:buNone/>
            </a:pPr>
            <a:fld id="{00000000-1234-1234-1234-123412341234}" type="slidenum">
              <a:rPr lang="en-US" sz="1100">
                <a:latin typeface="Times New Roman"/>
                <a:ea typeface="Times New Roman"/>
                <a:cs typeface="Times New Roman"/>
                <a:sym typeface="Times New Roman"/>
              </a:rPr>
              <a:t>10</a:t>
            </a:fld>
            <a:endParaRPr sz="1100">
              <a:latin typeface="Times New Roman"/>
              <a:ea typeface="Times New Roman"/>
              <a:cs typeface="Times New Roman"/>
              <a:sym typeface="Times New Roman"/>
            </a:endParaRPr>
          </a:p>
        </p:txBody>
      </p:sp>
      <p:sp>
        <p:nvSpPr>
          <p:cNvPr id="152" name="Google Shape;152;p22"/>
          <p:cNvSpPr txBox="1"/>
          <p:nvPr/>
        </p:nvSpPr>
        <p:spPr>
          <a:xfrm>
            <a:off x="446175" y="124700"/>
            <a:ext cx="59073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300" b="1" u="sng">
                <a:solidFill>
                  <a:srgbClr val="0066B3"/>
                </a:solidFill>
                <a:latin typeface="Times New Roman"/>
                <a:ea typeface="Times New Roman"/>
                <a:cs typeface="Times New Roman"/>
                <a:sym typeface="Times New Roman"/>
              </a:rPr>
              <a:t>Source Code</a:t>
            </a:r>
            <a:endParaRPr sz="2300" b="1" i="0" u="sng" strike="noStrike" cap="none">
              <a:solidFill>
                <a:srgbClr val="0066B3"/>
              </a:solidFill>
              <a:latin typeface="Times New Roman"/>
              <a:ea typeface="Times New Roman"/>
              <a:cs typeface="Times New Roman"/>
              <a:sym typeface="Times New Roman"/>
            </a:endParaRPr>
          </a:p>
        </p:txBody>
      </p:sp>
      <p:pic>
        <p:nvPicPr>
          <p:cNvPr id="153" name="Google Shape;153;p22"/>
          <p:cNvPicPr preferRelativeResize="0"/>
          <p:nvPr/>
        </p:nvPicPr>
        <p:blipFill>
          <a:blip r:embed="rId3">
            <a:alphaModFix/>
          </a:blip>
          <a:stretch>
            <a:fillRect/>
          </a:stretch>
        </p:blipFill>
        <p:spPr>
          <a:xfrm flipH="1">
            <a:off x="99150" y="4434525"/>
            <a:ext cx="933225" cy="485875"/>
          </a:xfrm>
          <a:prstGeom prst="rect">
            <a:avLst/>
          </a:prstGeom>
          <a:noFill/>
          <a:ln>
            <a:noFill/>
          </a:ln>
        </p:spPr>
      </p:pic>
      <p:pic>
        <p:nvPicPr>
          <p:cNvPr id="154" name="Google Shape;154;p22"/>
          <p:cNvPicPr preferRelativeResize="0"/>
          <p:nvPr/>
        </p:nvPicPr>
        <p:blipFill>
          <a:blip r:embed="rId4">
            <a:alphaModFix/>
          </a:blip>
          <a:stretch>
            <a:fillRect/>
          </a:stretch>
        </p:blipFill>
        <p:spPr>
          <a:xfrm>
            <a:off x="545950" y="815900"/>
            <a:ext cx="8103174" cy="34662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p:nvPr/>
        </p:nvSpPr>
        <p:spPr>
          <a:xfrm>
            <a:off x="1896275" y="4434525"/>
            <a:ext cx="7125000" cy="299700"/>
          </a:xfrm>
          <a:prstGeom prst="rect">
            <a:avLst/>
          </a:prstGeom>
          <a:solidFill>
            <a:srgbClr val="0066B3"/>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Verdana"/>
              <a:ea typeface="Verdana"/>
              <a:cs typeface="Verdana"/>
              <a:sym typeface="Verdana"/>
            </a:endParaRPr>
          </a:p>
        </p:txBody>
      </p:sp>
      <p:sp>
        <p:nvSpPr>
          <p:cNvPr id="160" name="Google Shape;160;p23"/>
          <p:cNvSpPr txBox="1"/>
          <p:nvPr/>
        </p:nvSpPr>
        <p:spPr>
          <a:xfrm>
            <a:off x="6891050" y="4434625"/>
            <a:ext cx="21303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100">
                <a:solidFill>
                  <a:schemeClr val="lt1"/>
                </a:solidFill>
                <a:latin typeface="Times New Roman"/>
                <a:ea typeface="Times New Roman"/>
                <a:cs typeface="Times New Roman"/>
                <a:sym typeface="Times New Roman"/>
              </a:rPr>
              <a:t>Software Development Project-I</a:t>
            </a:r>
            <a:endParaRPr sz="1400" b="0" i="0" u="none" strike="noStrike" cap="none">
              <a:solidFill>
                <a:srgbClr val="000000"/>
              </a:solidFill>
              <a:latin typeface="Times New Roman"/>
              <a:ea typeface="Times New Roman"/>
              <a:cs typeface="Times New Roman"/>
              <a:sym typeface="Times New Roman"/>
            </a:endParaRPr>
          </a:p>
        </p:txBody>
      </p:sp>
      <p:sp>
        <p:nvSpPr>
          <p:cNvPr id="161" name="Google Shape;161;p23"/>
          <p:cNvSpPr txBox="1">
            <a:spLocks noGrp="1"/>
          </p:cNvSpPr>
          <p:nvPr>
            <p:ph type="sldNum" sz="quarter" idx="12"/>
          </p:nvPr>
        </p:nvSpPr>
        <p:spPr>
          <a:prstGeom prst="rect">
            <a:avLst/>
          </a:prstGeom>
          <a:noFill/>
          <a:ln>
            <a:noFill/>
          </a:ln>
        </p:spPr>
        <p:txBody>
          <a:bodyPr spcFirstLastPara="1" wrap="square" lIns="91425" tIns="91425" rIns="91425" bIns="91425" anchor="ctr" anchorCtr="0">
            <a:normAutofit fontScale="62500" lnSpcReduction="20000"/>
          </a:bodyPr>
          <a:lstStyle/>
          <a:p>
            <a:pPr marL="0" lvl="0" indent="0" algn="r" rtl="0">
              <a:lnSpc>
                <a:spcPct val="100000"/>
              </a:lnSpc>
              <a:spcBef>
                <a:spcPts val="0"/>
              </a:spcBef>
              <a:spcAft>
                <a:spcPts val="0"/>
              </a:spcAft>
              <a:buSzPts val="1000"/>
              <a:buNone/>
            </a:pPr>
            <a:fld id="{00000000-1234-1234-1234-123412341234}" type="slidenum">
              <a:rPr lang="en-US" sz="1100">
                <a:latin typeface="Times New Roman"/>
                <a:ea typeface="Times New Roman"/>
                <a:cs typeface="Times New Roman"/>
                <a:sym typeface="Times New Roman"/>
              </a:rPr>
              <a:t>11</a:t>
            </a:fld>
            <a:endParaRPr sz="1100">
              <a:latin typeface="Times New Roman"/>
              <a:ea typeface="Times New Roman"/>
              <a:cs typeface="Times New Roman"/>
              <a:sym typeface="Times New Roman"/>
            </a:endParaRPr>
          </a:p>
        </p:txBody>
      </p:sp>
      <p:sp>
        <p:nvSpPr>
          <p:cNvPr id="162" name="Google Shape;162;p23"/>
          <p:cNvSpPr txBox="1"/>
          <p:nvPr/>
        </p:nvSpPr>
        <p:spPr>
          <a:xfrm>
            <a:off x="446175" y="124700"/>
            <a:ext cx="59073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300" b="1" u="sng">
                <a:solidFill>
                  <a:srgbClr val="0066B3"/>
                </a:solidFill>
                <a:latin typeface="Times New Roman"/>
                <a:ea typeface="Times New Roman"/>
                <a:cs typeface="Times New Roman"/>
                <a:sym typeface="Times New Roman"/>
              </a:rPr>
              <a:t>Source Code</a:t>
            </a:r>
            <a:endParaRPr sz="2300" b="1" i="0" u="sng" strike="noStrike" cap="none">
              <a:solidFill>
                <a:srgbClr val="0066B3"/>
              </a:solidFill>
              <a:latin typeface="Times New Roman"/>
              <a:ea typeface="Times New Roman"/>
              <a:cs typeface="Times New Roman"/>
              <a:sym typeface="Times New Roman"/>
            </a:endParaRPr>
          </a:p>
        </p:txBody>
      </p:sp>
      <p:pic>
        <p:nvPicPr>
          <p:cNvPr id="163" name="Google Shape;163;p23"/>
          <p:cNvPicPr preferRelativeResize="0"/>
          <p:nvPr/>
        </p:nvPicPr>
        <p:blipFill>
          <a:blip r:embed="rId3">
            <a:alphaModFix/>
          </a:blip>
          <a:stretch>
            <a:fillRect/>
          </a:stretch>
        </p:blipFill>
        <p:spPr>
          <a:xfrm flipH="1">
            <a:off x="99150" y="4434525"/>
            <a:ext cx="933225" cy="485875"/>
          </a:xfrm>
          <a:prstGeom prst="rect">
            <a:avLst/>
          </a:prstGeom>
          <a:noFill/>
          <a:ln>
            <a:noFill/>
          </a:ln>
        </p:spPr>
      </p:pic>
      <p:pic>
        <p:nvPicPr>
          <p:cNvPr id="164" name="Google Shape;164;p23"/>
          <p:cNvPicPr preferRelativeResize="0"/>
          <p:nvPr/>
        </p:nvPicPr>
        <p:blipFill>
          <a:blip r:embed="rId4">
            <a:alphaModFix/>
          </a:blip>
          <a:stretch>
            <a:fillRect/>
          </a:stretch>
        </p:blipFill>
        <p:spPr>
          <a:xfrm>
            <a:off x="446175" y="815900"/>
            <a:ext cx="8131125" cy="344805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p:nvPr/>
        </p:nvSpPr>
        <p:spPr>
          <a:xfrm>
            <a:off x="1896275" y="4434525"/>
            <a:ext cx="7125000" cy="299700"/>
          </a:xfrm>
          <a:prstGeom prst="rect">
            <a:avLst/>
          </a:prstGeom>
          <a:solidFill>
            <a:srgbClr val="0066B3"/>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Verdana"/>
              <a:ea typeface="Verdana"/>
              <a:cs typeface="Verdana"/>
              <a:sym typeface="Verdana"/>
            </a:endParaRPr>
          </a:p>
        </p:txBody>
      </p:sp>
      <p:sp>
        <p:nvSpPr>
          <p:cNvPr id="170" name="Google Shape;170;p24"/>
          <p:cNvSpPr txBox="1"/>
          <p:nvPr/>
        </p:nvSpPr>
        <p:spPr>
          <a:xfrm>
            <a:off x="6891050" y="4434625"/>
            <a:ext cx="21303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100">
                <a:solidFill>
                  <a:schemeClr val="lt1"/>
                </a:solidFill>
                <a:latin typeface="Times New Roman"/>
                <a:ea typeface="Times New Roman"/>
                <a:cs typeface="Times New Roman"/>
                <a:sym typeface="Times New Roman"/>
              </a:rPr>
              <a:t>Software Development Project-I</a:t>
            </a:r>
            <a:endParaRPr sz="1400" b="0" i="0" u="none" strike="noStrike" cap="none">
              <a:solidFill>
                <a:srgbClr val="000000"/>
              </a:solidFill>
              <a:latin typeface="Times New Roman"/>
              <a:ea typeface="Times New Roman"/>
              <a:cs typeface="Times New Roman"/>
              <a:sym typeface="Times New Roman"/>
            </a:endParaRPr>
          </a:p>
        </p:txBody>
      </p:sp>
      <p:sp>
        <p:nvSpPr>
          <p:cNvPr id="171" name="Google Shape;171;p24"/>
          <p:cNvSpPr txBox="1">
            <a:spLocks noGrp="1"/>
          </p:cNvSpPr>
          <p:nvPr>
            <p:ph type="sldNum" sz="quarter" idx="12"/>
          </p:nvPr>
        </p:nvSpPr>
        <p:spPr>
          <a:prstGeom prst="rect">
            <a:avLst/>
          </a:prstGeom>
          <a:noFill/>
          <a:ln>
            <a:noFill/>
          </a:ln>
        </p:spPr>
        <p:txBody>
          <a:bodyPr spcFirstLastPara="1" wrap="square" lIns="91425" tIns="91425" rIns="91425" bIns="91425" anchor="ctr" anchorCtr="0">
            <a:normAutofit fontScale="62500" lnSpcReduction="20000"/>
          </a:bodyPr>
          <a:lstStyle/>
          <a:p>
            <a:pPr marL="0" lvl="0" indent="0" algn="r" rtl="0">
              <a:lnSpc>
                <a:spcPct val="100000"/>
              </a:lnSpc>
              <a:spcBef>
                <a:spcPts val="0"/>
              </a:spcBef>
              <a:spcAft>
                <a:spcPts val="0"/>
              </a:spcAft>
              <a:buSzPts val="1000"/>
              <a:buNone/>
            </a:pPr>
            <a:fld id="{00000000-1234-1234-1234-123412341234}" type="slidenum">
              <a:rPr lang="en-US" sz="1100">
                <a:latin typeface="Times New Roman"/>
                <a:ea typeface="Times New Roman"/>
                <a:cs typeface="Times New Roman"/>
                <a:sym typeface="Times New Roman"/>
              </a:rPr>
              <a:t>12</a:t>
            </a:fld>
            <a:endParaRPr sz="1100">
              <a:latin typeface="Times New Roman"/>
              <a:ea typeface="Times New Roman"/>
              <a:cs typeface="Times New Roman"/>
              <a:sym typeface="Times New Roman"/>
            </a:endParaRPr>
          </a:p>
        </p:txBody>
      </p:sp>
      <p:sp>
        <p:nvSpPr>
          <p:cNvPr id="172" name="Google Shape;172;p24"/>
          <p:cNvSpPr txBox="1"/>
          <p:nvPr/>
        </p:nvSpPr>
        <p:spPr>
          <a:xfrm>
            <a:off x="446175" y="124700"/>
            <a:ext cx="59073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300" b="1" u="sng">
                <a:solidFill>
                  <a:srgbClr val="0066B3"/>
                </a:solidFill>
                <a:latin typeface="Times New Roman"/>
                <a:ea typeface="Times New Roman"/>
                <a:cs typeface="Times New Roman"/>
                <a:sym typeface="Times New Roman"/>
              </a:rPr>
              <a:t>Source Code</a:t>
            </a:r>
            <a:endParaRPr sz="2300" b="1" i="0" u="sng" strike="noStrike" cap="none">
              <a:solidFill>
                <a:srgbClr val="0066B3"/>
              </a:solidFill>
              <a:latin typeface="Times New Roman"/>
              <a:ea typeface="Times New Roman"/>
              <a:cs typeface="Times New Roman"/>
              <a:sym typeface="Times New Roman"/>
            </a:endParaRPr>
          </a:p>
        </p:txBody>
      </p:sp>
      <p:pic>
        <p:nvPicPr>
          <p:cNvPr id="173" name="Google Shape;173;p24"/>
          <p:cNvPicPr preferRelativeResize="0"/>
          <p:nvPr/>
        </p:nvPicPr>
        <p:blipFill>
          <a:blip r:embed="rId3">
            <a:alphaModFix/>
          </a:blip>
          <a:stretch>
            <a:fillRect/>
          </a:stretch>
        </p:blipFill>
        <p:spPr>
          <a:xfrm flipH="1">
            <a:off x="99150" y="4434525"/>
            <a:ext cx="933225" cy="485875"/>
          </a:xfrm>
          <a:prstGeom prst="rect">
            <a:avLst/>
          </a:prstGeom>
          <a:noFill/>
          <a:ln>
            <a:noFill/>
          </a:ln>
        </p:spPr>
      </p:pic>
      <p:pic>
        <p:nvPicPr>
          <p:cNvPr id="174" name="Google Shape;174;p24"/>
          <p:cNvPicPr preferRelativeResize="0"/>
          <p:nvPr/>
        </p:nvPicPr>
        <p:blipFill>
          <a:blip r:embed="rId4">
            <a:alphaModFix/>
          </a:blip>
          <a:stretch>
            <a:fillRect/>
          </a:stretch>
        </p:blipFill>
        <p:spPr>
          <a:xfrm>
            <a:off x="574700" y="815900"/>
            <a:ext cx="7897750" cy="31925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p:nvPr/>
        </p:nvSpPr>
        <p:spPr>
          <a:xfrm>
            <a:off x="1896275" y="4434525"/>
            <a:ext cx="7125000" cy="299700"/>
          </a:xfrm>
          <a:prstGeom prst="rect">
            <a:avLst/>
          </a:prstGeom>
          <a:solidFill>
            <a:srgbClr val="0066B3"/>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Verdana"/>
              <a:ea typeface="Verdana"/>
              <a:cs typeface="Verdana"/>
              <a:sym typeface="Verdana"/>
            </a:endParaRPr>
          </a:p>
        </p:txBody>
      </p:sp>
      <p:sp>
        <p:nvSpPr>
          <p:cNvPr id="180" name="Google Shape;180;p25"/>
          <p:cNvSpPr txBox="1"/>
          <p:nvPr/>
        </p:nvSpPr>
        <p:spPr>
          <a:xfrm>
            <a:off x="6891050" y="4434625"/>
            <a:ext cx="21303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100">
                <a:solidFill>
                  <a:schemeClr val="lt1"/>
                </a:solidFill>
                <a:latin typeface="Times New Roman"/>
                <a:ea typeface="Times New Roman"/>
                <a:cs typeface="Times New Roman"/>
                <a:sym typeface="Times New Roman"/>
              </a:rPr>
              <a:t>Software Development Project-I</a:t>
            </a:r>
            <a:endParaRPr sz="1400" b="0" i="0" u="none" strike="noStrike" cap="none">
              <a:solidFill>
                <a:srgbClr val="000000"/>
              </a:solidFill>
              <a:latin typeface="Times New Roman"/>
              <a:ea typeface="Times New Roman"/>
              <a:cs typeface="Times New Roman"/>
              <a:sym typeface="Times New Roman"/>
            </a:endParaRPr>
          </a:p>
        </p:txBody>
      </p:sp>
      <p:sp>
        <p:nvSpPr>
          <p:cNvPr id="181" name="Google Shape;181;p25"/>
          <p:cNvSpPr txBox="1">
            <a:spLocks noGrp="1"/>
          </p:cNvSpPr>
          <p:nvPr>
            <p:ph type="sldNum" sz="quarter" idx="12"/>
          </p:nvPr>
        </p:nvSpPr>
        <p:spPr>
          <a:prstGeom prst="rect">
            <a:avLst/>
          </a:prstGeom>
          <a:noFill/>
          <a:ln>
            <a:noFill/>
          </a:ln>
        </p:spPr>
        <p:txBody>
          <a:bodyPr spcFirstLastPara="1" wrap="square" lIns="91425" tIns="91425" rIns="91425" bIns="91425" anchor="ctr" anchorCtr="0">
            <a:normAutofit fontScale="62500" lnSpcReduction="20000"/>
          </a:bodyPr>
          <a:lstStyle/>
          <a:p>
            <a:pPr marL="0" lvl="0" indent="0" algn="r" rtl="0">
              <a:lnSpc>
                <a:spcPct val="100000"/>
              </a:lnSpc>
              <a:spcBef>
                <a:spcPts val="0"/>
              </a:spcBef>
              <a:spcAft>
                <a:spcPts val="0"/>
              </a:spcAft>
              <a:buSzPts val="1000"/>
              <a:buNone/>
            </a:pPr>
            <a:fld id="{00000000-1234-1234-1234-123412341234}" type="slidenum">
              <a:rPr lang="en-US" sz="1100">
                <a:latin typeface="Times New Roman"/>
                <a:ea typeface="Times New Roman"/>
                <a:cs typeface="Times New Roman"/>
                <a:sym typeface="Times New Roman"/>
              </a:rPr>
              <a:t>13</a:t>
            </a:fld>
            <a:endParaRPr sz="1100">
              <a:latin typeface="Times New Roman"/>
              <a:ea typeface="Times New Roman"/>
              <a:cs typeface="Times New Roman"/>
              <a:sym typeface="Times New Roman"/>
            </a:endParaRPr>
          </a:p>
        </p:txBody>
      </p:sp>
      <p:sp>
        <p:nvSpPr>
          <p:cNvPr id="182" name="Google Shape;182;p25"/>
          <p:cNvSpPr txBox="1"/>
          <p:nvPr/>
        </p:nvSpPr>
        <p:spPr>
          <a:xfrm>
            <a:off x="152408" y="124700"/>
            <a:ext cx="62013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300" b="1" u="sng">
                <a:solidFill>
                  <a:srgbClr val="0066B3"/>
                </a:solidFill>
                <a:latin typeface="Times New Roman"/>
                <a:ea typeface="Times New Roman"/>
                <a:cs typeface="Times New Roman"/>
                <a:sym typeface="Times New Roman"/>
              </a:rPr>
              <a:t>Output</a:t>
            </a:r>
            <a:endParaRPr sz="2300" b="1" i="0" u="sng" strike="noStrike" cap="none">
              <a:solidFill>
                <a:srgbClr val="0066B3"/>
              </a:solidFill>
              <a:latin typeface="Times New Roman"/>
              <a:ea typeface="Times New Roman"/>
              <a:cs typeface="Times New Roman"/>
              <a:sym typeface="Times New Roman"/>
            </a:endParaRPr>
          </a:p>
        </p:txBody>
      </p:sp>
      <p:pic>
        <p:nvPicPr>
          <p:cNvPr id="183" name="Google Shape;183;p25"/>
          <p:cNvPicPr preferRelativeResize="0"/>
          <p:nvPr/>
        </p:nvPicPr>
        <p:blipFill>
          <a:blip r:embed="rId3">
            <a:alphaModFix/>
          </a:blip>
          <a:stretch>
            <a:fillRect/>
          </a:stretch>
        </p:blipFill>
        <p:spPr>
          <a:xfrm>
            <a:off x="244250" y="1235599"/>
            <a:ext cx="3957301" cy="2765150"/>
          </a:xfrm>
          <a:prstGeom prst="rect">
            <a:avLst/>
          </a:prstGeom>
          <a:noFill/>
          <a:ln>
            <a:noFill/>
          </a:ln>
        </p:spPr>
      </p:pic>
      <p:pic>
        <p:nvPicPr>
          <p:cNvPr id="184" name="Google Shape;184;p25"/>
          <p:cNvPicPr preferRelativeResize="0"/>
          <p:nvPr/>
        </p:nvPicPr>
        <p:blipFill>
          <a:blip r:embed="rId4">
            <a:alphaModFix/>
          </a:blip>
          <a:stretch>
            <a:fillRect/>
          </a:stretch>
        </p:blipFill>
        <p:spPr>
          <a:xfrm>
            <a:off x="4572000" y="1235600"/>
            <a:ext cx="4419600" cy="2765150"/>
          </a:xfrm>
          <a:prstGeom prst="rect">
            <a:avLst/>
          </a:prstGeom>
          <a:noFill/>
          <a:ln>
            <a:noFill/>
          </a:ln>
        </p:spPr>
      </p:pic>
      <p:sp>
        <p:nvSpPr>
          <p:cNvPr id="185" name="Google Shape;185;p25"/>
          <p:cNvSpPr txBox="1"/>
          <p:nvPr/>
        </p:nvSpPr>
        <p:spPr>
          <a:xfrm>
            <a:off x="244250" y="634250"/>
            <a:ext cx="26565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sz="1600">
                <a:solidFill>
                  <a:schemeClr val="dk1"/>
                </a:solidFill>
                <a:latin typeface="Times New Roman"/>
                <a:ea typeface="Times New Roman"/>
                <a:cs typeface="Times New Roman"/>
                <a:sym typeface="Times New Roman"/>
              </a:rPr>
              <a:t>Printing type of Calendar:</a:t>
            </a:r>
            <a:endParaRPr sz="1600">
              <a:solidFill>
                <a:schemeClr val="dk1"/>
              </a:solidFill>
              <a:latin typeface="Times New Roman"/>
              <a:ea typeface="Times New Roman"/>
              <a:cs typeface="Times New Roman"/>
              <a:sym typeface="Times New Roman"/>
            </a:endParaRPr>
          </a:p>
        </p:txBody>
      </p:sp>
      <p:sp>
        <p:nvSpPr>
          <p:cNvPr id="186" name="Google Shape;186;p25"/>
          <p:cNvSpPr txBox="1"/>
          <p:nvPr/>
        </p:nvSpPr>
        <p:spPr>
          <a:xfrm>
            <a:off x="4474225" y="634250"/>
            <a:ext cx="39981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sz="1600">
                <a:solidFill>
                  <a:schemeClr val="dk1"/>
                </a:solidFill>
                <a:latin typeface="Times New Roman"/>
                <a:ea typeface="Times New Roman"/>
                <a:cs typeface="Times New Roman"/>
                <a:sym typeface="Times New Roman"/>
              </a:rPr>
              <a:t>Choice menu of English Calendar :</a:t>
            </a:r>
            <a:endParaRPr sz="1600">
              <a:solidFill>
                <a:schemeClr val="dk1"/>
              </a:solidFill>
              <a:latin typeface="Times New Roman"/>
              <a:ea typeface="Times New Roman"/>
              <a:cs typeface="Times New Roman"/>
              <a:sym typeface="Times New Roman"/>
            </a:endParaRPr>
          </a:p>
        </p:txBody>
      </p:sp>
      <p:pic>
        <p:nvPicPr>
          <p:cNvPr id="187" name="Google Shape;187;p25"/>
          <p:cNvPicPr preferRelativeResize="0"/>
          <p:nvPr/>
        </p:nvPicPr>
        <p:blipFill>
          <a:blip r:embed="rId5">
            <a:alphaModFix/>
          </a:blip>
          <a:stretch>
            <a:fillRect/>
          </a:stretch>
        </p:blipFill>
        <p:spPr>
          <a:xfrm flipH="1">
            <a:off x="99150" y="4434525"/>
            <a:ext cx="933225" cy="4858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p:nvPr/>
        </p:nvSpPr>
        <p:spPr>
          <a:xfrm>
            <a:off x="1896275" y="4434525"/>
            <a:ext cx="7125000" cy="299700"/>
          </a:xfrm>
          <a:prstGeom prst="rect">
            <a:avLst/>
          </a:prstGeom>
          <a:solidFill>
            <a:srgbClr val="0066B3"/>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Verdana"/>
              <a:ea typeface="Verdana"/>
              <a:cs typeface="Verdana"/>
              <a:sym typeface="Verdana"/>
            </a:endParaRPr>
          </a:p>
        </p:txBody>
      </p:sp>
      <p:sp>
        <p:nvSpPr>
          <p:cNvPr id="193" name="Google Shape;193;p26"/>
          <p:cNvSpPr txBox="1"/>
          <p:nvPr/>
        </p:nvSpPr>
        <p:spPr>
          <a:xfrm>
            <a:off x="6891050" y="4434625"/>
            <a:ext cx="21303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100">
                <a:solidFill>
                  <a:schemeClr val="lt1"/>
                </a:solidFill>
                <a:latin typeface="Times New Roman"/>
                <a:ea typeface="Times New Roman"/>
                <a:cs typeface="Times New Roman"/>
                <a:sym typeface="Times New Roman"/>
              </a:rPr>
              <a:t>Software Development Project-I</a:t>
            </a:r>
            <a:endParaRPr sz="1400" b="0" i="0" u="none" strike="noStrike" cap="none">
              <a:solidFill>
                <a:srgbClr val="000000"/>
              </a:solidFill>
              <a:latin typeface="Times New Roman"/>
              <a:ea typeface="Times New Roman"/>
              <a:cs typeface="Times New Roman"/>
              <a:sym typeface="Times New Roman"/>
            </a:endParaRPr>
          </a:p>
        </p:txBody>
      </p:sp>
      <p:sp>
        <p:nvSpPr>
          <p:cNvPr id="194" name="Google Shape;194;p26"/>
          <p:cNvSpPr txBox="1">
            <a:spLocks noGrp="1"/>
          </p:cNvSpPr>
          <p:nvPr>
            <p:ph type="sldNum" sz="quarter" idx="12"/>
          </p:nvPr>
        </p:nvSpPr>
        <p:spPr>
          <a:prstGeom prst="rect">
            <a:avLst/>
          </a:prstGeom>
          <a:noFill/>
          <a:ln>
            <a:noFill/>
          </a:ln>
        </p:spPr>
        <p:txBody>
          <a:bodyPr spcFirstLastPara="1" wrap="square" lIns="91425" tIns="91425" rIns="91425" bIns="91425" anchor="ctr" anchorCtr="0">
            <a:normAutofit fontScale="62500" lnSpcReduction="20000"/>
          </a:bodyPr>
          <a:lstStyle/>
          <a:p>
            <a:pPr marL="0" lvl="0" indent="0" algn="r" rtl="0">
              <a:lnSpc>
                <a:spcPct val="100000"/>
              </a:lnSpc>
              <a:spcBef>
                <a:spcPts val="0"/>
              </a:spcBef>
              <a:spcAft>
                <a:spcPts val="0"/>
              </a:spcAft>
              <a:buSzPts val="1000"/>
              <a:buNone/>
            </a:pPr>
            <a:fld id="{00000000-1234-1234-1234-123412341234}" type="slidenum">
              <a:rPr lang="en-US" sz="1100">
                <a:latin typeface="Times New Roman"/>
                <a:ea typeface="Times New Roman"/>
                <a:cs typeface="Times New Roman"/>
                <a:sym typeface="Times New Roman"/>
              </a:rPr>
              <a:t>14</a:t>
            </a:fld>
            <a:endParaRPr sz="1100">
              <a:latin typeface="Times New Roman"/>
              <a:ea typeface="Times New Roman"/>
              <a:cs typeface="Times New Roman"/>
              <a:sym typeface="Times New Roman"/>
            </a:endParaRPr>
          </a:p>
        </p:txBody>
      </p:sp>
      <p:sp>
        <p:nvSpPr>
          <p:cNvPr id="195" name="Google Shape;195;p26"/>
          <p:cNvSpPr txBox="1"/>
          <p:nvPr/>
        </p:nvSpPr>
        <p:spPr>
          <a:xfrm>
            <a:off x="334625" y="0"/>
            <a:ext cx="60189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300" b="1" u="sng">
                <a:solidFill>
                  <a:srgbClr val="0066B3"/>
                </a:solidFill>
                <a:latin typeface="Times New Roman"/>
                <a:ea typeface="Times New Roman"/>
                <a:cs typeface="Times New Roman"/>
                <a:sym typeface="Times New Roman"/>
              </a:rPr>
              <a:t>Output</a:t>
            </a:r>
            <a:endParaRPr sz="2300" b="1" i="0" u="sng" strike="noStrike" cap="none">
              <a:solidFill>
                <a:srgbClr val="0066B3"/>
              </a:solidFill>
              <a:latin typeface="Times New Roman"/>
              <a:ea typeface="Times New Roman"/>
              <a:cs typeface="Times New Roman"/>
              <a:sym typeface="Times New Roman"/>
            </a:endParaRPr>
          </a:p>
        </p:txBody>
      </p:sp>
      <p:pic>
        <p:nvPicPr>
          <p:cNvPr id="196" name="Google Shape;196;p26"/>
          <p:cNvPicPr preferRelativeResize="0"/>
          <p:nvPr/>
        </p:nvPicPr>
        <p:blipFill>
          <a:blip r:embed="rId3">
            <a:alphaModFix/>
          </a:blip>
          <a:stretch>
            <a:fillRect/>
          </a:stretch>
        </p:blipFill>
        <p:spPr>
          <a:xfrm>
            <a:off x="334625" y="1094600"/>
            <a:ext cx="8415525" cy="2846675"/>
          </a:xfrm>
          <a:prstGeom prst="rect">
            <a:avLst/>
          </a:prstGeom>
          <a:noFill/>
          <a:ln>
            <a:noFill/>
          </a:ln>
        </p:spPr>
      </p:pic>
      <p:sp>
        <p:nvSpPr>
          <p:cNvPr id="197" name="Google Shape;197;p26"/>
          <p:cNvSpPr txBox="1"/>
          <p:nvPr/>
        </p:nvSpPr>
        <p:spPr>
          <a:xfrm>
            <a:off x="334625" y="459750"/>
            <a:ext cx="26655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sz="1600">
                <a:solidFill>
                  <a:schemeClr val="dk1"/>
                </a:solidFill>
                <a:latin typeface="Times New Roman"/>
                <a:ea typeface="Times New Roman"/>
                <a:cs typeface="Times New Roman"/>
                <a:sym typeface="Times New Roman"/>
              </a:rPr>
              <a:t>Printing Specific Date: </a:t>
            </a:r>
            <a:endParaRPr sz="1600">
              <a:solidFill>
                <a:schemeClr val="dk1"/>
              </a:solidFill>
              <a:latin typeface="Times New Roman"/>
              <a:ea typeface="Times New Roman"/>
              <a:cs typeface="Times New Roman"/>
              <a:sym typeface="Times New Roman"/>
            </a:endParaRPr>
          </a:p>
        </p:txBody>
      </p:sp>
      <p:pic>
        <p:nvPicPr>
          <p:cNvPr id="198" name="Google Shape;198;p26"/>
          <p:cNvPicPr preferRelativeResize="0"/>
          <p:nvPr/>
        </p:nvPicPr>
        <p:blipFill>
          <a:blip r:embed="rId4">
            <a:alphaModFix/>
          </a:blip>
          <a:stretch>
            <a:fillRect/>
          </a:stretch>
        </p:blipFill>
        <p:spPr>
          <a:xfrm flipH="1">
            <a:off x="99150" y="4434525"/>
            <a:ext cx="933225" cy="4858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p:nvPr/>
        </p:nvSpPr>
        <p:spPr>
          <a:xfrm>
            <a:off x="1896275" y="4434525"/>
            <a:ext cx="7125000" cy="299700"/>
          </a:xfrm>
          <a:prstGeom prst="rect">
            <a:avLst/>
          </a:prstGeom>
          <a:solidFill>
            <a:srgbClr val="0066B3"/>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Verdana"/>
              <a:ea typeface="Verdana"/>
              <a:cs typeface="Verdana"/>
              <a:sym typeface="Verdana"/>
            </a:endParaRPr>
          </a:p>
        </p:txBody>
      </p:sp>
      <p:sp>
        <p:nvSpPr>
          <p:cNvPr id="204" name="Google Shape;204;p27"/>
          <p:cNvSpPr txBox="1"/>
          <p:nvPr/>
        </p:nvSpPr>
        <p:spPr>
          <a:xfrm>
            <a:off x="6891050" y="4434625"/>
            <a:ext cx="21303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100">
                <a:solidFill>
                  <a:schemeClr val="lt1"/>
                </a:solidFill>
                <a:latin typeface="Times New Roman"/>
                <a:ea typeface="Times New Roman"/>
                <a:cs typeface="Times New Roman"/>
                <a:sym typeface="Times New Roman"/>
              </a:rPr>
              <a:t>Software Development Project-I</a:t>
            </a:r>
            <a:endParaRPr sz="1400" b="0" i="0" u="none" strike="noStrike" cap="none">
              <a:solidFill>
                <a:srgbClr val="000000"/>
              </a:solidFill>
              <a:latin typeface="Times New Roman"/>
              <a:ea typeface="Times New Roman"/>
              <a:cs typeface="Times New Roman"/>
              <a:sym typeface="Times New Roman"/>
            </a:endParaRPr>
          </a:p>
        </p:txBody>
      </p:sp>
      <p:sp>
        <p:nvSpPr>
          <p:cNvPr id="205" name="Google Shape;205;p27"/>
          <p:cNvSpPr txBox="1">
            <a:spLocks noGrp="1"/>
          </p:cNvSpPr>
          <p:nvPr>
            <p:ph type="sldNum" sz="quarter" idx="12"/>
          </p:nvPr>
        </p:nvSpPr>
        <p:spPr>
          <a:prstGeom prst="rect">
            <a:avLst/>
          </a:prstGeom>
          <a:noFill/>
          <a:ln>
            <a:noFill/>
          </a:ln>
        </p:spPr>
        <p:txBody>
          <a:bodyPr spcFirstLastPara="1" wrap="square" lIns="91425" tIns="91425" rIns="91425" bIns="91425" anchor="ctr" anchorCtr="0">
            <a:normAutofit fontScale="62500" lnSpcReduction="20000"/>
          </a:bodyPr>
          <a:lstStyle/>
          <a:p>
            <a:pPr marL="0" lvl="0" indent="0" algn="r" rtl="0">
              <a:lnSpc>
                <a:spcPct val="100000"/>
              </a:lnSpc>
              <a:spcBef>
                <a:spcPts val="0"/>
              </a:spcBef>
              <a:spcAft>
                <a:spcPts val="0"/>
              </a:spcAft>
              <a:buSzPts val="1000"/>
              <a:buNone/>
            </a:pPr>
            <a:fld id="{00000000-1234-1234-1234-123412341234}" type="slidenum">
              <a:rPr lang="en-US" sz="1100">
                <a:latin typeface="Times New Roman"/>
                <a:ea typeface="Times New Roman"/>
                <a:cs typeface="Times New Roman"/>
                <a:sym typeface="Times New Roman"/>
              </a:rPr>
              <a:t>15</a:t>
            </a:fld>
            <a:endParaRPr sz="1100">
              <a:latin typeface="Times New Roman"/>
              <a:ea typeface="Times New Roman"/>
              <a:cs typeface="Times New Roman"/>
              <a:sym typeface="Times New Roman"/>
            </a:endParaRPr>
          </a:p>
        </p:txBody>
      </p:sp>
      <p:sp>
        <p:nvSpPr>
          <p:cNvPr id="206" name="Google Shape;206;p27"/>
          <p:cNvSpPr txBox="1"/>
          <p:nvPr/>
        </p:nvSpPr>
        <p:spPr>
          <a:xfrm>
            <a:off x="177550" y="-99150"/>
            <a:ext cx="61761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300" b="1" u="sng">
                <a:solidFill>
                  <a:srgbClr val="0066B3"/>
                </a:solidFill>
                <a:latin typeface="Times New Roman"/>
                <a:ea typeface="Times New Roman"/>
                <a:cs typeface="Times New Roman"/>
                <a:sym typeface="Times New Roman"/>
              </a:rPr>
              <a:t>Output</a:t>
            </a:r>
            <a:endParaRPr sz="2300" b="1" i="0" u="sng" strike="noStrike" cap="none">
              <a:solidFill>
                <a:srgbClr val="0066B3"/>
              </a:solidFill>
              <a:latin typeface="Times New Roman"/>
              <a:ea typeface="Times New Roman"/>
              <a:cs typeface="Times New Roman"/>
              <a:sym typeface="Times New Roman"/>
            </a:endParaRPr>
          </a:p>
        </p:txBody>
      </p:sp>
      <p:sp>
        <p:nvSpPr>
          <p:cNvPr id="207" name="Google Shape;207;p27"/>
          <p:cNvSpPr txBox="1"/>
          <p:nvPr/>
        </p:nvSpPr>
        <p:spPr>
          <a:xfrm>
            <a:off x="111550" y="309850"/>
            <a:ext cx="28884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sz="1600">
                <a:solidFill>
                  <a:schemeClr val="dk1"/>
                </a:solidFill>
                <a:latin typeface="Times New Roman"/>
                <a:ea typeface="Times New Roman"/>
                <a:cs typeface="Times New Roman"/>
                <a:sym typeface="Times New Roman"/>
              </a:rPr>
              <a:t>Printing Specific Month: </a:t>
            </a:r>
            <a:endParaRPr sz="1600">
              <a:solidFill>
                <a:schemeClr val="dk1"/>
              </a:solidFill>
              <a:latin typeface="Times New Roman"/>
              <a:ea typeface="Times New Roman"/>
              <a:cs typeface="Times New Roman"/>
              <a:sym typeface="Times New Roman"/>
            </a:endParaRPr>
          </a:p>
        </p:txBody>
      </p:sp>
      <p:pic>
        <p:nvPicPr>
          <p:cNvPr id="208" name="Google Shape;208;p27"/>
          <p:cNvPicPr preferRelativeResize="0"/>
          <p:nvPr/>
        </p:nvPicPr>
        <p:blipFill>
          <a:blip r:embed="rId3">
            <a:alphaModFix/>
          </a:blip>
          <a:stretch>
            <a:fillRect/>
          </a:stretch>
        </p:blipFill>
        <p:spPr>
          <a:xfrm>
            <a:off x="177560" y="815900"/>
            <a:ext cx="4606515" cy="3189126"/>
          </a:xfrm>
          <a:prstGeom prst="rect">
            <a:avLst/>
          </a:prstGeom>
          <a:noFill/>
          <a:ln>
            <a:noFill/>
          </a:ln>
        </p:spPr>
      </p:pic>
      <p:pic>
        <p:nvPicPr>
          <p:cNvPr id="209" name="Google Shape;209;p27"/>
          <p:cNvPicPr preferRelativeResize="0"/>
          <p:nvPr/>
        </p:nvPicPr>
        <p:blipFill>
          <a:blip r:embed="rId4">
            <a:alphaModFix/>
          </a:blip>
          <a:stretch>
            <a:fillRect/>
          </a:stretch>
        </p:blipFill>
        <p:spPr>
          <a:xfrm>
            <a:off x="4966225" y="815900"/>
            <a:ext cx="4055125" cy="3189125"/>
          </a:xfrm>
          <a:prstGeom prst="rect">
            <a:avLst/>
          </a:prstGeom>
          <a:noFill/>
          <a:ln>
            <a:noFill/>
          </a:ln>
        </p:spPr>
      </p:pic>
      <p:pic>
        <p:nvPicPr>
          <p:cNvPr id="210" name="Google Shape;210;p27"/>
          <p:cNvPicPr preferRelativeResize="0"/>
          <p:nvPr/>
        </p:nvPicPr>
        <p:blipFill>
          <a:blip r:embed="rId5">
            <a:alphaModFix/>
          </a:blip>
          <a:stretch>
            <a:fillRect/>
          </a:stretch>
        </p:blipFill>
        <p:spPr>
          <a:xfrm flipH="1">
            <a:off x="99150" y="4434525"/>
            <a:ext cx="933225" cy="4858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p:nvPr/>
        </p:nvSpPr>
        <p:spPr>
          <a:xfrm>
            <a:off x="1896275" y="4434525"/>
            <a:ext cx="7125000" cy="299700"/>
          </a:xfrm>
          <a:prstGeom prst="rect">
            <a:avLst/>
          </a:prstGeom>
          <a:solidFill>
            <a:srgbClr val="0066B3"/>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Verdana"/>
              <a:ea typeface="Verdana"/>
              <a:cs typeface="Verdana"/>
              <a:sym typeface="Verdana"/>
            </a:endParaRPr>
          </a:p>
        </p:txBody>
      </p:sp>
      <p:sp>
        <p:nvSpPr>
          <p:cNvPr id="216" name="Google Shape;216;p28"/>
          <p:cNvSpPr txBox="1"/>
          <p:nvPr/>
        </p:nvSpPr>
        <p:spPr>
          <a:xfrm>
            <a:off x="6891050" y="4434625"/>
            <a:ext cx="21303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100">
                <a:solidFill>
                  <a:schemeClr val="lt1"/>
                </a:solidFill>
                <a:latin typeface="Times New Roman"/>
                <a:ea typeface="Times New Roman"/>
                <a:cs typeface="Times New Roman"/>
                <a:sym typeface="Times New Roman"/>
              </a:rPr>
              <a:t>Software Development Project-I</a:t>
            </a:r>
            <a:endParaRPr sz="1400" b="0" i="0" u="none" strike="noStrike" cap="none">
              <a:solidFill>
                <a:srgbClr val="000000"/>
              </a:solidFill>
              <a:latin typeface="Times New Roman"/>
              <a:ea typeface="Times New Roman"/>
              <a:cs typeface="Times New Roman"/>
              <a:sym typeface="Times New Roman"/>
            </a:endParaRPr>
          </a:p>
        </p:txBody>
      </p:sp>
      <p:sp>
        <p:nvSpPr>
          <p:cNvPr id="217" name="Google Shape;217;p28"/>
          <p:cNvSpPr txBox="1">
            <a:spLocks noGrp="1"/>
          </p:cNvSpPr>
          <p:nvPr>
            <p:ph type="sldNum" sz="quarter" idx="12"/>
          </p:nvPr>
        </p:nvSpPr>
        <p:spPr>
          <a:prstGeom prst="rect">
            <a:avLst/>
          </a:prstGeom>
          <a:noFill/>
          <a:ln>
            <a:noFill/>
          </a:ln>
        </p:spPr>
        <p:txBody>
          <a:bodyPr spcFirstLastPara="1" wrap="square" lIns="91425" tIns="91425" rIns="91425" bIns="91425" anchor="ctr" anchorCtr="0">
            <a:normAutofit fontScale="62500" lnSpcReduction="20000"/>
          </a:bodyPr>
          <a:lstStyle/>
          <a:p>
            <a:pPr marL="0" lvl="0" indent="0" algn="r" rtl="0">
              <a:lnSpc>
                <a:spcPct val="100000"/>
              </a:lnSpc>
              <a:spcBef>
                <a:spcPts val="0"/>
              </a:spcBef>
              <a:spcAft>
                <a:spcPts val="0"/>
              </a:spcAft>
              <a:buSzPts val="1000"/>
              <a:buNone/>
            </a:pPr>
            <a:fld id="{00000000-1234-1234-1234-123412341234}" type="slidenum">
              <a:rPr lang="en-US" sz="1100">
                <a:latin typeface="Times New Roman"/>
                <a:ea typeface="Times New Roman"/>
                <a:cs typeface="Times New Roman"/>
                <a:sym typeface="Times New Roman"/>
              </a:rPr>
              <a:t>16</a:t>
            </a:fld>
            <a:endParaRPr sz="1100">
              <a:latin typeface="Times New Roman"/>
              <a:ea typeface="Times New Roman"/>
              <a:cs typeface="Times New Roman"/>
              <a:sym typeface="Times New Roman"/>
            </a:endParaRPr>
          </a:p>
        </p:txBody>
      </p:sp>
      <p:sp>
        <p:nvSpPr>
          <p:cNvPr id="218" name="Google Shape;218;p28"/>
          <p:cNvSpPr txBox="1"/>
          <p:nvPr/>
        </p:nvSpPr>
        <p:spPr>
          <a:xfrm>
            <a:off x="285058" y="124700"/>
            <a:ext cx="60684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300" b="1" u="sng">
                <a:solidFill>
                  <a:srgbClr val="0066B3"/>
                </a:solidFill>
                <a:latin typeface="Times New Roman"/>
                <a:ea typeface="Times New Roman"/>
                <a:cs typeface="Times New Roman"/>
                <a:sym typeface="Times New Roman"/>
              </a:rPr>
              <a:t>Output</a:t>
            </a:r>
            <a:endParaRPr sz="2300" b="1" i="0" u="sng" strike="noStrike" cap="none">
              <a:solidFill>
                <a:srgbClr val="0066B3"/>
              </a:solidFill>
              <a:latin typeface="Times New Roman"/>
              <a:ea typeface="Times New Roman"/>
              <a:cs typeface="Times New Roman"/>
              <a:sym typeface="Times New Roman"/>
            </a:endParaRPr>
          </a:p>
        </p:txBody>
      </p:sp>
      <p:sp>
        <p:nvSpPr>
          <p:cNvPr id="219" name="Google Shape;219;p28"/>
          <p:cNvSpPr txBox="1"/>
          <p:nvPr/>
        </p:nvSpPr>
        <p:spPr>
          <a:xfrm>
            <a:off x="373550" y="663500"/>
            <a:ext cx="26265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sz="1600">
                <a:solidFill>
                  <a:schemeClr val="dk1"/>
                </a:solidFill>
                <a:latin typeface="Times New Roman"/>
                <a:ea typeface="Times New Roman"/>
                <a:cs typeface="Times New Roman"/>
                <a:sym typeface="Times New Roman"/>
              </a:rPr>
              <a:t>Printing Full Year:</a:t>
            </a:r>
            <a:endParaRPr sz="1600">
              <a:solidFill>
                <a:schemeClr val="dk1"/>
              </a:solidFill>
              <a:latin typeface="Times New Roman"/>
              <a:ea typeface="Times New Roman"/>
              <a:cs typeface="Times New Roman"/>
              <a:sym typeface="Times New Roman"/>
            </a:endParaRPr>
          </a:p>
        </p:txBody>
      </p:sp>
      <p:pic>
        <p:nvPicPr>
          <p:cNvPr id="220" name="Google Shape;220;p28"/>
          <p:cNvPicPr preferRelativeResize="0"/>
          <p:nvPr/>
        </p:nvPicPr>
        <p:blipFill>
          <a:blip r:embed="rId3">
            <a:alphaModFix/>
          </a:blip>
          <a:stretch>
            <a:fillRect/>
          </a:stretch>
        </p:blipFill>
        <p:spPr>
          <a:xfrm>
            <a:off x="1338550" y="1247000"/>
            <a:ext cx="6444875" cy="3035125"/>
          </a:xfrm>
          <a:prstGeom prst="rect">
            <a:avLst/>
          </a:prstGeom>
          <a:noFill/>
          <a:ln>
            <a:noFill/>
          </a:ln>
        </p:spPr>
      </p:pic>
      <p:pic>
        <p:nvPicPr>
          <p:cNvPr id="221" name="Google Shape;221;p28"/>
          <p:cNvPicPr preferRelativeResize="0"/>
          <p:nvPr/>
        </p:nvPicPr>
        <p:blipFill>
          <a:blip r:embed="rId4">
            <a:alphaModFix/>
          </a:blip>
          <a:stretch>
            <a:fillRect/>
          </a:stretch>
        </p:blipFill>
        <p:spPr>
          <a:xfrm flipH="1">
            <a:off x="99150" y="4434525"/>
            <a:ext cx="933225" cy="4858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p:nvPr/>
        </p:nvSpPr>
        <p:spPr>
          <a:xfrm>
            <a:off x="1896275" y="4434525"/>
            <a:ext cx="7125000" cy="299700"/>
          </a:xfrm>
          <a:prstGeom prst="rect">
            <a:avLst/>
          </a:prstGeom>
          <a:solidFill>
            <a:srgbClr val="0066B3"/>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Verdana"/>
              <a:ea typeface="Verdana"/>
              <a:cs typeface="Verdana"/>
              <a:sym typeface="Verdana"/>
            </a:endParaRPr>
          </a:p>
        </p:txBody>
      </p:sp>
      <p:sp>
        <p:nvSpPr>
          <p:cNvPr id="227" name="Google Shape;227;p29"/>
          <p:cNvSpPr txBox="1"/>
          <p:nvPr/>
        </p:nvSpPr>
        <p:spPr>
          <a:xfrm>
            <a:off x="6891050" y="4434625"/>
            <a:ext cx="21303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100">
                <a:solidFill>
                  <a:schemeClr val="lt1"/>
                </a:solidFill>
                <a:latin typeface="Times New Roman"/>
                <a:ea typeface="Times New Roman"/>
                <a:cs typeface="Times New Roman"/>
                <a:sym typeface="Times New Roman"/>
              </a:rPr>
              <a:t>Software Development Project-I</a:t>
            </a:r>
            <a:endParaRPr sz="1400" b="0" i="0" u="none" strike="noStrike" cap="none">
              <a:solidFill>
                <a:srgbClr val="000000"/>
              </a:solidFill>
              <a:latin typeface="Times New Roman"/>
              <a:ea typeface="Times New Roman"/>
              <a:cs typeface="Times New Roman"/>
              <a:sym typeface="Times New Roman"/>
            </a:endParaRPr>
          </a:p>
        </p:txBody>
      </p:sp>
      <p:sp>
        <p:nvSpPr>
          <p:cNvPr id="228" name="Google Shape;228;p29"/>
          <p:cNvSpPr txBox="1">
            <a:spLocks noGrp="1"/>
          </p:cNvSpPr>
          <p:nvPr>
            <p:ph type="sldNum" sz="quarter" idx="12"/>
          </p:nvPr>
        </p:nvSpPr>
        <p:spPr>
          <a:prstGeom prst="rect">
            <a:avLst/>
          </a:prstGeom>
          <a:noFill/>
          <a:ln>
            <a:noFill/>
          </a:ln>
        </p:spPr>
        <p:txBody>
          <a:bodyPr spcFirstLastPara="1" wrap="square" lIns="91425" tIns="91425" rIns="91425" bIns="91425" anchor="ctr" anchorCtr="0">
            <a:normAutofit fontScale="62500" lnSpcReduction="20000"/>
          </a:bodyPr>
          <a:lstStyle/>
          <a:p>
            <a:pPr marL="0" lvl="0" indent="0" algn="r" rtl="0">
              <a:lnSpc>
                <a:spcPct val="100000"/>
              </a:lnSpc>
              <a:spcBef>
                <a:spcPts val="0"/>
              </a:spcBef>
              <a:spcAft>
                <a:spcPts val="0"/>
              </a:spcAft>
              <a:buSzPts val="1000"/>
              <a:buNone/>
            </a:pPr>
            <a:fld id="{00000000-1234-1234-1234-123412341234}" type="slidenum">
              <a:rPr lang="en-US" sz="1100">
                <a:latin typeface="Times New Roman"/>
                <a:ea typeface="Times New Roman"/>
                <a:cs typeface="Times New Roman"/>
                <a:sym typeface="Times New Roman"/>
              </a:rPr>
              <a:t>17</a:t>
            </a:fld>
            <a:endParaRPr sz="1100">
              <a:latin typeface="Times New Roman"/>
              <a:ea typeface="Times New Roman"/>
              <a:cs typeface="Times New Roman"/>
              <a:sym typeface="Times New Roman"/>
            </a:endParaRPr>
          </a:p>
        </p:txBody>
      </p:sp>
      <p:sp>
        <p:nvSpPr>
          <p:cNvPr id="229" name="Google Shape;229;p29"/>
          <p:cNvSpPr txBox="1"/>
          <p:nvPr/>
        </p:nvSpPr>
        <p:spPr>
          <a:xfrm>
            <a:off x="508200" y="33650"/>
            <a:ext cx="58455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300" b="1" u="sng">
                <a:solidFill>
                  <a:srgbClr val="0066B3"/>
                </a:solidFill>
                <a:latin typeface="Times New Roman"/>
                <a:ea typeface="Times New Roman"/>
                <a:cs typeface="Times New Roman"/>
                <a:sym typeface="Times New Roman"/>
              </a:rPr>
              <a:t>Output</a:t>
            </a:r>
            <a:endParaRPr sz="2300" b="1" i="0" u="sng" strike="noStrike" cap="none">
              <a:solidFill>
                <a:srgbClr val="0066B3"/>
              </a:solidFill>
              <a:latin typeface="Times New Roman"/>
              <a:ea typeface="Times New Roman"/>
              <a:cs typeface="Times New Roman"/>
              <a:sym typeface="Times New Roman"/>
            </a:endParaRPr>
          </a:p>
        </p:txBody>
      </p:sp>
      <p:sp>
        <p:nvSpPr>
          <p:cNvPr id="230" name="Google Shape;230;p29"/>
          <p:cNvSpPr txBox="1"/>
          <p:nvPr/>
        </p:nvSpPr>
        <p:spPr>
          <a:xfrm rot="1821" flipH="1">
            <a:off x="381000" y="527258"/>
            <a:ext cx="28314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sz="1600">
                <a:solidFill>
                  <a:schemeClr val="dk1"/>
                </a:solidFill>
                <a:latin typeface="Times New Roman"/>
                <a:ea typeface="Times New Roman"/>
                <a:cs typeface="Times New Roman"/>
                <a:sym typeface="Times New Roman"/>
              </a:rPr>
              <a:t>Adding Note:</a:t>
            </a:r>
            <a:endParaRPr sz="1600">
              <a:solidFill>
                <a:schemeClr val="dk1"/>
              </a:solidFill>
              <a:latin typeface="Times New Roman"/>
              <a:ea typeface="Times New Roman"/>
              <a:cs typeface="Times New Roman"/>
              <a:sym typeface="Times New Roman"/>
            </a:endParaRPr>
          </a:p>
        </p:txBody>
      </p:sp>
      <p:pic>
        <p:nvPicPr>
          <p:cNvPr id="231" name="Google Shape;231;p29"/>
          <p:cNvPicPr preferRelativeResize="0"/>
          <p:nvPr/>
        </p:nvPicPr>
        <p:blipFill>
          <a:blip r:embed="rId3">
            <a:alphaModFix/>
          </a:blip>
          <a:stretch>
            <a:fillRect/>
          </a:stretch>
        </p:blipFill>
        <p:spPr>
          <a:xfrm>
            <a:off x="508200" y="1038088"/>
            <a:ext cx="7685875" cy="1516487"/>
          </a:xfrm>
          <a:prstGeom prst="rect">
            <a:avLst/>
          </a:prstGeom>
          <a:noFill/>
          <a:ln>
            <a:noFill/>
          </a:ln>
        </p:spPr>
      </p:pic>
      <p:pic>
        <p:nvPicPr>
          <p:cNvPr id="232" name="Google Shape;232;p29"/>
          <p:cNvPicPr preferRelativeResize="0"/>
          <p:nvPr/>
        </p:nvPicPr>
        <p:blipFill>
          <a:blip r:embed="rId4">
            <a:alphaModFix/>
          </a:blip>
          <a:stretch>
            <a:fillRect/>
          </a:stretch>
        </p:blipFill>
        <p:spPr>
          <a:xfrm>
            <a:off x="508200" y="3073700"/>
            <a:ext cx="7749450" cy="1235200"/>
          </a:xfrm>
          <a:prstGeom prst="rect">
            <a:avLst/>
          </a:prstGeom>
          <a:noFill/>
          <a:ln>
            <a:noFill/>
          </a:ln>
        </p:spPr>
      </p:pic>
      <p:sp>
        <p:nvSpPr>
          <p:cNvPr id="233" name="Google Shape;233;p29"/>
          <p:cNvSpPr txBox="1"/>
          <p:nvPr/>
        </p:nvSpPr>
        <p:spPr>
          <a:xfrm flipH="1">
            <a:off x="381000" y="2554575"/>
            <a:ext cx="29238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sz="1600">
                <a:solidFill>
                  <a:schemeClr val="dk1"/>
                </a:solidFill>
                <a:latin typeface="Times New Roman"/>
                <a:ea typeface="Times New Roman"/>
                <a:cs typeface="Times New Roman"/>
                <a:sym typeface="Times New Roman"/>
              </a:rPr>
              <a:t>View Note:</a:t>
            </a:r>
            <a:endParaRPr sz="1600">
              <a:solidFill>
                <a:schemeClr val="dk1"/>
              </a:solidFill>
              <a:latin typeface="Times New Roman"/>
              <a:ea typeface="Times New Roman"/>
              <a:cs typeface="Times New Roman"/>
              <a:sym typeface="Times New Roman"/>
            </a:endParaRPr>
          </a:p>
        </p:txBody>
      </p:sp>
      <p:pic>
        <p:nvPicPr>
          <p:cNvPr id="234" name="Google Shape;234;p29"/>
          <p:cNvPicPr preferRelativeResize="0"/>
          <p:nvPr/>
        </p:nvPicPr>
        <p:blipFill>
          <a:blip r:embed="rId5">
            <a:alphaModFix/>
          </a:blip>
          <a:stretch>
            <a:fillRect/>
          </a:stretch>
        </p:blipFill>
        <p:spPr>
          <a:xfrm flipH="1">
            <a:off x="99150" y="4434525"/>
            <a:ext cx="933225" cy="4858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p:nvPr/>
        </p:nvSpPr>
        <p:spPr>
          <a:xfrm>
            <a:off x="1896275" y="4434525"/>
            <a:ext cx="7125000" cy="299700"/>
          </a:xfrm>
          <a:prstGeom prst="rect">
            <a:avLst/>
          </a:prstGeom>
          <a:solidFill>
            <a:srgbClr val="0066B3"/>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Verdana"/>
              <a:ea typeface="Verdana"/>
              <a:cs typeface="Verdana"/>
              <a:sym typeface="Verdana"/>
            </a:endParaRPr>
          </a:p>
        </p:txBody>
      </p:sp>
      <p:sp>
        <p:nvSpPr>
          <p:cNvPr id="240" name="Google Shape;240;p30"/>
          <p:cNvSpPr txBox="1"/>
          <p:nvPr/>
        </p:nvSpPr>
        <p:spPr>
          <a:xfrm>
            <a:off x="6891050" y="4434625"/>
            <a:ext cx="21303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100">
                <a:solidFill>
                  <a:schemeClr val="lt1"/>
                </a:solidFill>
                <a:latin typeface="Times New Roman"/>
                <a:ea typeface="Times New Roman"/>
                <a:cs typeface="Times New Roman"/>
                <a:sym typeface="Times New Roman"/>
              </a:rPr>
              <a:t>Software Development Project-I</a:t>
            </a:r>
            <a:endParaRPr sz="1400" b="0" i="0" u="none" strike="noStrike" cap="none">
              <a:solidFill>
                <a:srgbClr val="000000"/>
              </a:solidFill>
              <a:latin typeface="Times New Roman"/>
              <a:ea typeface="Times New Roman"/>
              <a:cs typeface="Times New Roman"/>
              <a:sym typeface="Times New Roman"/>
            </a:endParaRPr>
          </a:p>
        </p:txBody>
      </p:sp>
      <p:sp>
        <p:nvSpPr>
          <p:cNvPr id="241" name="Google Shape;241;p30"/>
          <p:cNvSpPr txBox="1">
            <a:spLocks noGrp="1"/>
          </p:cNvSpPr>
          <p:nvPr>
            <p:ph type="sldNum" sz="quarter" idx="12"/>
          </p:nvPr>
        </p:nvSpPr>
        <p:spPr>
          <a:prstGeom prst="rect">
            <a:avLst/>
          </a:prstGeom>
          <a:noFill/>
          <a:ln>
            <a:noFill/>
          </a:ln>
        </p:spPr>
        <p:txBody>
          <a:bodyPr spcFirstLastPara="1" wrap="square" lIns="91425" tIns="91425" rIns="91425" bIns="91425" anchor="ctr" anchorCtr="0">
            <a:normAutofit fontScale="62500" lnSpcReduction="20000"/>
          </a:bodyPr>
          <a:lstStyle/>
          <a:p>
            <a:pPr marL="0" lvl="0" indent="0" algn="r" rtl="0">
              <a:lnSpc>
                <a:spcPct val="100000"/>
              </a:lnSpc>
              <a:spcBef>
                <a:spcPts val="0"/>
              </a:spcBef>
              <a:spcAft>
                <a:spcPts val="0"/>
              </a:spcAft>
              <a:buSzPts val="1000"/>
              <a:buNone/>
            </a:pPr>
            <a:fld id="{00000000-1234-1234-1234-123412341234}" type="slidenum">
              <a:rPr lang="en-US" sz="1100">
                <a:latin typeface="Times New Roman"/>
                <a:ea typeface="Times New Roman"/>
                <a:cs typeface="Times New Roman"/>
                <a:sym typeface="Times New Roman"/>
              </a:rPr>
              <a:t>18</a:t>
            </a:fld>
            <a:endParaRPr sz="1100">
              <a:latin typeface="Times New Roman"/>
              <a:ea typeface="Times New Roman"/>
              <a:cs typeface="Times New Roman"/>
              <a:sym typeface="Times New Roman"/>
            </a:endParaRPr>
          </a:p>
        </p:txBody>
      </p:sp>
      <p:sp>
        <p:nvSpPr>
          <p:cNvPr id="242" name="Google Shape;242;p30"/>
          <p:cNvSpPr txBox="1"/>
          <p:nvPr/>
        </p:nvSpPr>
        <p:spPr>
          <a:xfrm>
            <a:off x="830406" y="124700"/>
            <a:ext cx="55233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300" b="1" u="sng">
                <a:solidFill>
                  <a:srgbClr val="0066B3"/>
                </a:solidFill>
                <a:latin typeface="Times New Roman"/>
                <a:ea typeface="Times New Roman"/>
                <a:cs typeface="Times New Roman"/>
                <a:sym typeface="Times New Roman"/>
              </a:rPr>
              <a:t>Output</a:t>
            </a:r>
            <a:endParaRPr sz="2300" b="1" i="0" u="sng" strike="noStrike" cap="none">
              <a:solidFill>
                <a:srgbClr val="0066B3"/>
              </a:solidFill>
              <a:latin typeface="Times New Roman"/>
              <a:ea typeface="Times New Roman"/>
              <a:cs typeface="Times New Roman"/>
              <a:sym typeface="Times New Roman"/>
            </a:endParaRPr>
          </a:p>
        </p:txBody>
      </p:sp>
      <p:sp>
        <p:nvSpPr>
          <p:cNvPr id="243" name="Google Shape;243;p30"/>
          <p:cNvSpPr txBox="1"/>
          <p:nvPr/>
        </p:nvSpPr>
        <p:spPr>
          <a:xfrm>
            <a:off x="830400" y="816450"/>
            <a:ext cx="31977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sz="1600">
                <a:solidFill>
                  <a:schemeClr val="dk1"/>
                </a:solidFill>
                <a:latin typeface="Times New Roman"/>
                <a:ea typeface="Times New Roman"/>
                <a:cs typeface="Times New Roman"/>
                <a:sym typeface="Times New Roman"/>
              </a:rPr>
              <a:t>Printing Specific Bangla date:</a:t>
            </a:r>
            <a:endParaRPr sz="1600">
              <a:solidFill>
                <a:schemeClr val="dk1"/>
              </a:solidFill>
              <a:latin typeface="Times New Roman"/>
              <a:ea typeface="Times New Roman"/>
              <a:cs typeface="Times New Roman"/>
              <a:sym typeface="Times New Roman"/>
            </a:endParaRPr>
          </a:p>
        </p:txBody>
      </p:sp>
      <p:pic>
        <p:nvPicPr>
          <p:cNvPr id="244" name="Google Shape;244;p30"/>
          <p:cNvPicPr preferRelativeResize="0"/>
          <p:nvPr/>
        </p:nvPicPr>
        <p:blipFill>
          <a:blip r:embed="rId3">
            <a:alphaModFix/>
          </a:blip>
          <a:stretch>
            <a:fillRect/>
          </a:stretch>
        </p:blipFill>
        <p:spPr>
          <a:xfrm>
            <a:off x="830400" y="1400525"/>
            <a:ext cx="6710576" cy="2503575"/>
          </a:xfrm>
          <a:prstGeom prst="rect">
            <a:avLst/>
          </a:prstGeom>
          <a:noFill/>
          <a:ln>
            <a:noFill/>
          </a:ln>
        </p:spPr>
      </p:pic>
      <p:pic>
        <p:nvPicPr>
          <p:cNvPr id="245" name="Google Shape;245;p30"/>
          <p:cNvPicPr preferRelativeResize="0"/>
          <p:nvPr/>
        </p:nvPicPr>
        <p:blipFill>
          <a:blip r:embed="rId4">
            <a:alphaModFix/>
          </a:blip>
          <a:stretch>
            <a:fillRect/>
          </a:stretch>
        </p:blipFill>
        <p:spPr>
          <a:xfrm flipH="1">
            <a:off x="99150" y="4434525"/>
            <a:ext cx="933225" cy="4858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EAD7-D232-2969-8CAE-229E14587352}"/>
              </a:ext>
            </a:extLst>
          </p:cNvPr>
          <p:cNvSpPr>
            <a:spLocks noGrp="1"/>
          </p:cNvSpPr>
          <p:nvPr>
            <p:ph type="title"/>
          </p:nvPr>
        </p:nvSpPr>
        <p:spPr>
          <a:xfrm>
            <a:off x="431801" y="377978"/>
            <a:ext cx="6447501" cy="868931"/>
          </a:xfrm>
        </p:spPr>
        <p:txBody>
          <a:bodyPr/>
          <a:lstStyle/>
          <a:p>
            <a:r>
              <a:rPr lang="en-US" dirty="0"/>
              <a:t>Conclusion</a:t>
            </a:r>
          </a:p>
        </p:txBody>
      </p:sp>
      <p:sp>
        <p:nvSpPr>
          <p:cNvPr id="3" name="Text Placeholder 2">
            <a:extLst>
              <a:ext uri="{FF2B5EF4-FFF2-40B4-BE49-F238E27FC236}">
                <a16:creationId xmlns:a16="http://schemas.microsoft.com/office/drawing/2014/main" id="{222E5A19-8344-09A1-FA30-0A77D76EECAC}"/>
              </a:ext>
            </a:extLst>
          </p:cNvPr>
          <p:cNvSpPr>
            <a:spLocks noGrp="1"/>
          </p:cNvSpPr>
          <p:nvPr>
            <p:ph type="body" idx="1"/>
          </p:nvPr>
        </p:nvSpPr>
        <p:spPr>
          <a:xfrm>
            <a:off x="293256" y="1601422"/>
            <a:ext cx="6447501" cy="2000760"/>
          </a:xfrm>
        </p:spPr>
        <p:txBody>
          <a:bodyPr/>
          <a:lstStyle/>
          <a:p>
            <a:pPr marL="0" marR="0">
              <a:lnSpc>
                <a:spcPct val="107000"/>
              </a:lnSpc>
              <a:spcBef>
                <a:spcPts val="1200"/>
              </a:spcBef>
              <a:spcAft>
                <a:spcPts val="0"/>
              </a:spcAft>
              <a:tabLst>
                <a:tab pos="2044700" algn="l"/>
              </a:tabLs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developing this project we faced some difficulties which are solved by the directions of our honorable supervisor sir. We are still working on it for adding some additional features to make this project more user friendly.</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E24A151F-B0D9-251B-DEEB-A4C14AD816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1052884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1488750" y="44125"/>
            <a:ext cx="7317600" cy="360300"/>
          </a:xfrm>
          <a:prstGeom prst="rect">
            <a:avLst/>
          </a:prstGeom>
          <a:solidFill>
            <a:srgbClr val="0066B3"/>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Verdana"/>
              <a:ea typeface="Verdana"/>
              <a:cs typeface="Verdana"/>
              <a:sym typeface="Verdana"/>
            </a:endParaRPr>
          </a:p>
        </p:txBody>
      </p:sp>
      <p:sp>
        <p:nvSpPr>
          <p:cNvPr id="64" name="Google Shape;64;p14"/>
          <p:cNvSpPr txBox="1"/>
          <p:nvPr/>
        </p:nvSpPr>
        <p:spPr>
          <a:xfrm>
            <a:off x="6593600" y="185900"/>
            <a:ext cx="2212800" cy="2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100">
                <a:solidFill>
                  <a:schemeClr val="lt1"/>
                </a:solidFill>
                <a:latin typeface="Times New Roman"/>
                <a:ea typeface="Times New Roman"/>
                <a:cs typeface="Times New Roman"/>
                <a:sym typeface="Times New Roman"/>
              </a:rPr>
              <a:t>Software Development Project-I</a:t>
            </a:r>
            <a:endParaRPr sz="110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100"/>
              <a:buFont typeface="Arial"/>
              <a:buNone/>
            </a:pPr>
            <a:endParaRPr sz="1100">
              <a:solidFill>
                <a:srgbClr val="FFFFFF"/>
              </a:solidFill>
              <a:latin typeface="Times New Roman"/>
              <a:ea typeface="Times New Roman"/>
              <a:cs typeface="Times New Roman"/>
              <a:sym typeface="Times New Roman"/>
            </a:endParaRPr>
          </a:p>
        </p:txBody>
      </p:sp>
      <p:sp>
        <p:nvSpPr>
          <p:cNvPr id="71" name="Google Shape;71;p14"/>
          <p:cNvSpPr txBox="1">
            <a:spLocks noGrp="1"/>
          </p:cNvSpPr>
          <p:nvPr>
            <p:ph type="subTitle" idx="1"/>
          </p:nvPr>
        </p:nvSpPr>
        <p:spPr>
          <a:xfrm>
            <a:off x="1027926" y="2272598"/>
            <a:ext cx="3544073" cy="16485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SzPts val="2600"/>
              <a:buNone/>
            </a:pPr>
            <a:r>
              <a:rPr lang="en-US" sz="1900" b="1" dirty="0">
                <a:latin typeface="Times New Roman"/>
                <a:ea typeface="Times New Roman"/>
                <a:cs typeface="Times New Roman"/>
                <a:sym typeface="Times New Roman"/>
              </a:rPr>
              <a:t>Software Development  Project -I</a:t>
            </a:r>
          </a:p>
          <a:p>
            <a:pPr marL="0" lvl="0" indent="0" algn="ctr" rtl="0">
              <a:spcBef>
                <a:spcPts val="0"/>
              </a:spcBef>
              <a:spcAft>
                <a:spcPts val="0"/>
              </a:spcAft>
              <a:buSzPts val="2600"/>
              <a:buNone/>
            </a:pPr>
            <a:r>
              <a:rPr lang="en-US" sz="1900" b="1" dirty="0">
                <a:latin typeface="Times New Roman"/>
                <a:ea typeface="Times New Roman"/>
                <a:cs typeface="Times New Roman"/>
                <a:sym typeface="Times New Roman"/>
              </a:rPr>
              <a:t>Course code: ICT-1210</a:t>
            </a:r>
            <a:endParaRPr sz="1900" b="1" dirty="0">
              <a:latin typeface="Times New Roman"/>
              <a:ea typeface="Times New Roman"/>
              <a:cs typeface="Times New Roman"/>
              <a:sym typeface="Times New Roman"/>
            </a:endParaRPr>
          </a:p>
          <a:p>
            <a:pPr marL="0" lvl="0" indent="0" algn="ctr" rtl="0">
              <a:spcBef>
                <a:spcPts val="0"/>
              </a:spcBef>
              <a:spcAft>
                <a:spcPts val="0"/>
              </a:spcAft>
              <a:buSzPts val="2600"/>
              <a:buNone/>
            </a:pPr>
            <a:endParaRPr sz="600" b="1" dirty="0">
              <a:latin typeface="Times New Roman"/>
              <a:ea typeface="Times New Roman"/>
              <a:cs typeface="Times New Roman"/>
              <a:sym typeface="Times New Roman"/>
            </a:endParaRPr>
          </a:p>
          <a:p>
            <a:pPr marL="0" lvl="0" indent="0" algn="ctr" rtl="0">
              <a:lnSpc>
                <a:spcPct val="115000"/>
              </a:lnSpc>
              <a:spcBef>
                <a:spcPts val="0"/>
              </a:spcBef>
              <a:spcAft>
                <a:spcPts val="0"/>
              </a:spcAft>
              <a:buSzPts val="2800"/>
              <a:buNone/>
            </a:pPr>
            <a:r>
              <a:rPr lang="en-US" sz="1400" b="1" dirty="0">
                <a:latin typeface="Times New Roman"/>
                <a:ea typeface="Times New Roman"/>
                <a:cs typeface="Times New Roman"/>
                <a:sym typeface="Times New Roman"/>
              </a:rPr>
              <a:t>Name: Md. </a:t>
            </a:r>
            <a:r>
              <a:rPr lang="en-US" sz="1400" b="1" dirty="0" err="1">
                <a:latin typeface="Times New Roman"/>
                <a:ea typeface="Times New Roman"/>
                <a:cs typeface="Times New Roman"/>
                <a:sym typeface="Times New Roman"/>
              </a:rPr>
              <a:t>Asadul</a:t>
            </a:r>
            <a:r>
              <a:rPr lang="en-US" sz="1400" b="1" dirty="0">
                <a:latin typeface="Times New Roman"/>
                <a:ea typeface="Times New Roman"/>
                <a:cs typeface="Times New Roman"/>
                <a:sym typeface="Times New Roman"/>
              </a:rPr>
              <a:t> Islam</a:t>
            </a:r>
            <a:endParaRPr sz="1400" b="1"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2800"/>
              <a:buNone/>
            </a:pPr>
            <a:r>
              <a:rPr lang="en-US" sz="1200" b="1" dirty="0">
                <a:latin typeface="Times New Roman"/>
                <a:ea typeface="Times New Roman"/>
                <a:cs typeface="Times New Roman"/>
                <a:sym typeface="Times New Roman"/>
              </a:rPr>
              <a:t>ID</a:t>
            </a:r>
            <a:r>
              <a:rPr lang="en-US" sz="1200" b="1" dirty="0">
                <a:latin typeface="Georgia"/>
                <a:ea typeface="Georgia"/>
                <a:cs typeface="Georgia"/>
                <a:sym typeface="Georgia"/>
              </a:rPr>
              <a:t>:</a:t>
            </a:r>
            <a:r>
              <a:rPr lang="en-US" sz="1200" b="1" dirty="0">
                <a:latin typeface="Times New Roman"/>
                <a:ea typeface="Times New Roman"/>
                <a:cs typeface="Times New Roman"/>
                <a:sym typeface="Times New Roman"/>
              </a:rPr>
              <a:t> IT-20049</a:t>
            </a:r>
            <a:endParaRPr sz="1200" b="1"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2800"/>
              <a:buNone/>
            </a:pPr>
            <a:r>
              <a:rPr lang="en-US" sz="1400" b="1" dirty="0">
                <a:latin typeface="Times New Roman"/>
                <a:ea typeface="Times New Roman"/>
                <a:cs typeface="Times New Roman"/>
                <a:sym typeface="Times New Roman"/>
              </a:rPr>
              <a:t>Name: Emu Bhuiyan</a:t>
            </a:r>
            <a:endParaRPr sz="1400" b="1"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2800"/>
              <a:buNone/>
            </a:pPr>
            <a:r>
              <a:rPr lang="en-US" sz="1200" b="1" dirty="0">
                <a:latin typeface="Times New Roman"/>
                <a:ea typeface="Times New Roman"/>
                <a:cs typeface="Times New Roman"/>
                <a:sym typeface="Times New Roman"/>
              </a:rPr>
              <a:t>ID: IT- 20051</a:t>
            </a:r>
            <a:endParaRPr sz="1200" b="1" dirty="0">
              <a:latin typeface="Times New Roman"/>
              <a:ea typeface="Times New Roman"/>
              <a:cs typeface="Times New Roman"/>
              <a:sym typeface="Times New Roman"/>
            </a:endParaRPr>
          </a:p>
        </p:txBody>
      </p:sp>
      <p:sp>
        <p:nvSpPr>
          <p:cNvPr id="65" name="Google Shape;65;p14"/>
          <p:cNvSpPr txBox="1">
            <a:spLocks noGrp="1"/>
          </p:cNvSpPr>
          <p:nvPr>
            <p:ph type="sldNum" sz="quarter" idx="12"/>
          </p:nvPr>
        </p:nvSpPr>
        <p:spPr>
          <a:prstGeom prst="rect">
            <a:avLst/>
          </a:prstGeom>
          <a:noFill/>
          <a:ln>
            <a:noFill/>
          </a:ln>
        </p:spPr>
        <p:txBody>
          <a:bodyPr spcFirstLastPara="1" wrap="square" lIns="91425" tIns="91425" rIns="91425" bIns="91425" anchor="ctr" anchorCtr="0">
            <a:normAutofit fontScale="92500" lnSpcReduction="10000"/>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sp>
        <p:nvSpPr>
          <p:cNvPr id="66" name="Google Shape;66;p14"/>
          <p:cNvSpPr txBox="1"/>
          <p:nvPr/>
        </p:nvSpPr>
        <p:spPr>
          <a:xfrm>
            <a:off x="842800" y="797400"/>
            <a:ext cx="61971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400" b="1" dirty="0">
                <a:solidFill>
                  <a:srgbClr val="1C4587"/>
                </a:solidFill>
                <a:highlight>
                  <a:srgbClr val="FFFFFF"/>
                </a:highlight>
                <a:latin typeface="Times New Roman"/>
                <a:ea typeface="Times New Roman"/>
                <a:cs typeface="Times New Roman"/>
                <a:sym typeface="Times New Roman"/>
              </a:rPr>
              <a:t>         Calendar Using C Programming</a:t>
            </a:r>
            <a:endParaRPr sz="2300" b="1" i="0" u="none" strike="noStrike" cap="none" dirty="0">
              <a:solidFill>
                <a:srgbClr val="1C4587"/>
              </a:solidFill>
              <a:latin typeface="Times New Roman"/>
              <a:ea typeface="Times New Roman"/>
              <a:cs typeface="Times New Roman"/>
              <a:sym typeface="Times New Roman"/>
            </a:endParaRPr>
          </a:p>
        </p:txBody>
      </p:sp>
      <p:sp>
        <p:nvSpPr>
          <p:cNvPr id="67" name="Google Shape;67;p14"/>
          <p:cNvSpPr/>
          <p:nvPr/>
        </p:nvSpPr>
        <p:spPr>
          <a:xfrm>
            <a:off x="2156375" y="1273745"/>
            <a:ext cx="4263600" cy="72600"/>
          </a:xfrm>
          <a:prstGeom prst="rect">
            <a:avLst/>
          </a:prstGeom>
          <a:solidFill>
            <a:srgbClr val="4F81B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
          <p:cNvSpPr txBox="1"/>
          <p:nvPr/>
        </p:nvSpPr>
        <p:spPr>
          <a:xfrm>
            <a:off x="5577300" y="1596500"/>
            <a:ext cx="2441700" cy="461635"/>
          </a:xfrm>
          <a:prstGeom prst="rect">
            <a:avLst/>
          </a:prstGeom>
          <a:solidFill>
            <a:srgbClr val="4F81BD"/>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b="1" i="0" u="none" strike="noStrike" cap="none" dirty="0">
                <a:solidFill>
                  <a:srgbClr val="FFFFFF"/>
                </a:solidFill>
                <a:latin typeface="Times New Roman"/>
                <a:ea typeface="Times New Roman"/>
                <a:cs typeface="Times New Roman"/>
                <a:sym typeface="Times New Roman"/>
              </a:rPr>
              <a:t>Supervi</a:t>
            </a:r>
            <a:r>
              <a:rPr lang="en-US" b="1" dirty="0">
                <a:solidFill>
                  <a:srgbClr val="FFFFFF"/>
                </a:solidFill>
                <a:latin typeface="Times New Roman"/>
                <a:ea typeface="Times New Roman"/>
                <a:cs typeface="Times New Roman"/>
                <a:sym typeface="Times New Roman"/>
              </a:rPr>
              <a:t>sor</a:t>
            </a:r>
            <a:endParaRPr b="1" i="0" u="none" strike="noStrike" cap="none" dirty="0">
              <a:solidFill>
                <a:srgbClr val="FFFFFF"/>
              </a:solidFill>
              <a:latin typeface="Times New Roman"/>
              <a:ea typeface="Times New Roman"/>
              <a:cs typeface="Times New Roman"/>
              <a:sym typeface="Times New Roman"/>
            </a:endParaRPr>
          </a:p>
        </p:txBody>
      </p:sp>
      <p:sp>
        <p:nvSpPr>
          <p:cNvPr id="69" name="Google Shape;69;p14"/>
          <p:cNvSpPr txBox="1"/>
          <p:nvPr/>
        </p:nvSpPr>
        <p:spPr>
          <a:xfrm>
            <a:off x="5081525" y="2096250"/>
            <a:ext cx="3232800" cy="1595791"/>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500" b="1" dirty="0">
                <a:solidFill>
                  <a:schemeClr val="dk2"/>
                </a:solidFill>
                <a:latin typeface="Times New Roman"/>
                <a:ea typeface="Times New Roman"/>
                <a:cs typeface="Times New Roman"/>
                <a:sym typeface="Times New Roman"/>
              </a:rPr>
              <a:t>S. M. Shamim</a:t>
            </a:r>
            <a:r>
              <a:rPr lang="en-US" sz="1500" b="1" i="0" u="none" strike="noStrike" cap="none" dirty="0">
                <a:solidFill>
                  <a:schemeClr val="dk2"/>
                </a:solidFill>
                <a:latin typeface="Times New Roman"/>
                <a:ea typeface="Times New Roman"/>
                <a:cs typeface="Times New Roman"/>
                <a:sym typeface="Times New Roman"/>
              </a:rPr>
              <a:t> </a:t>
            </a:r>
            <a:endParaRPr sz="1500" b="1" i="0" u="none" strike="noStrike" cap="none" dirty="0">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300"/>
              <a:buFont typeface="Arial"/>
              <a:buNone/>
            </a:pPr>
            <a:r>
              <a:rPr lang="en-US" sz="1500" b="1" i="0" u="none" strike="noStrike" cap="none" dirty="0">
                <a:solidFill>
                  <a:schemeClr val="dk2"/>
                </a:solidFill>
                <a:latin typeface="Times New Roman"/>
                <a:ea typeface="Times New Roman"/>
                <a:cs typeface="Times New Roman"/>
                <a:sym typeface="Times New Roman"/>
              </a:rPr>
              <a:t>  </a:t>
            </a:r>
            <a:r>
              <a:rPr lang="en-US" sz="1500" b="1" dirty="0">
                <a:solidFill>
                  <a:schemeClr val="dk2"/>
                </a:solidFill>
                <a:latin typeface="Times New Roman"/>
                <a:ea typeface="Times New Roman"/>
                <a:cs typeface="Times New Roman"/>
                <a:sym typeface="Times New Roman"/>
              </a:rPr>
              <a:t>Assistant Professor</a:t>
            </a:r>
            <a:endParaRPr sz="1500" b="1" i="0" u="none" strike="noStrike" cap="none" dirty="0">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300"/>
              <a:buFont typeface="Arial"/>
              <a:buNone/>
            </a:pPr>
            <a:r>
              <a:rPr lang="en-US" sz="1500" b="1" i="0" u="none" strike="noStrike" cap="none" dirty="0">
                <a:solidFill>
                  <a:schemeClr val="dk2"/>
                </a:solidFill>
                <a:latin typeface="Times New Roman"/>
                <a:ea typeface="Times New Roman"/>
                <a:cs typeface="Times New Roman"/>
                <a:sym typeface="Times New Roman"/>
              </a:rPr>
              <a:t> Dep</a:t>
            </a:r>
            <a:r>
              <a:rPr lang="en-US" sz="1500" b="1" dirty="0">
                <a:solidFill>
                  <a:schemeClr val="dk2"/>
                </a:solidFill>
                <a:latin typeface="Times New Roman"/>
                <a:ea typeface="Times New Roman"/>
                <a:cs typeface="Times New Roman"/>
                <a:sym typeface="Times New Roman"/>
              </a:rPr>
              <a:t>t. of ICT</a:t>
            </a:r>
            <a:endParaRPr sz="1500" i="0" u="none" strike="noStrike" cap="none" dirty="0">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100"/>
              <a:buFont typeface="Arial"/>
              <a:buNone/>
            </a:pPr>
            <a:r>
              <a:rPr lang="en-US" sz="1500" b="1" dirty="0">
                <a:solidFill>
                  <a:schemeClr val="dk2"/>
                </a:solidFill>
                <a:latin typeface="Times New Roman"/>
                <a:ea typeface="Times New Roman"/>
                <a:cs typeface="Times New Roman"/>
                <a:sym typeface="Times New Roman"/>
              </a:rPr>
              <a:t>MBSTU</a:t>
            </a:r>
            <a:endParaRPr sz="1500" b="1" i="0" u="none" strike="noStrike" cap="none" dirty="0">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100"/>
              <a:buFont typeface="Arial"/>
              <a:buNone/>
            </a:pPr>
            <a:endParaRPr sz="1100" b="1" i="0" u="none" strike="noStrike" cap="none" dirty="0">
              <a:solidFill>
                <a:schemeClr val="dk2"/>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1200"/>
              <a:buFont typeface="Arial"/>
              <a:buNone/>
            </a:pPr>
            <a:endParaRPr b="1" dirty="0">
              <a:solidFill>
                <a:schemeClr val="dk2"/>
              </a:solidFill>
              <a:latin typeface="Georgia"/>
              <a:ea typeface="Georgia"/>
              <a:cs typeface="Georgia"/>
              <a:sym typeface="Georgia"/>
            </a:endParaRPr>
          </a:p>
        </p:txBody>
      </p:sp>
      <p:sp>
        <p:nvSpPr>
          <p:cNvPr id="70" name="Google Shape;70;p14"/>
          <p:cNvSpPr txBox="1"/>
          <p:nvPr/>
        </p:nvSpPr>
        <p:spPr>
          <a:xfrm>
            <a:off x="1582775" y="1596499"/>
            <a:ext cx="2383200" cy="431100"/>
          </a:xfrm>
          <a:prstGeom prst="rect">
            <a:avLst/>
          </a:prstGeom>
          <a:solidFill>
            <a:srgbClr val="4F81BD"/>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600" b="1" i="0" u="none" strike="noStrike" cap="none">
                <a:solidFill>
                  <a:srgbClr val="FFFFFF"/>
                </a:solidFill>
                <a:latin typeface="Times New Roman"/>
                <a:ea typeface="Times New Roman"/>
                <a:cs typeface="Times New Roman"/>
                <a:sym typeface="Times New Roman"/>
              </a:rPr>
              <a:t>Presented By</a:t>
            </a:r>
            <a:endParaRPr sz="1600" b="1" i="0" u="none" strike="noStrike" cap="none">
              <a:solidFill>
                <a:srgbClr val="FFFFFF"/>
              </a:solidFill>
              <a:latin typeface="Times New Roman"/>
              <a:ea typeface="Times New Roman"/>
              <a:cs typeface="Times New Roman"/>
              <a:sym typeface="Times New Roman"/>
            </a:endParaRPr>
          </a:p>
        </p:txBody>
      </p:sp>
      <p:pic>
        <p:nvPicPr>
          <p:cNvPr id="72" name="Google Shape;72;p14"/>
          <p:cNvPicPr preferRelativeResize="0"/>
          <p:nvPr/>
        </p:nvPicPr>
        <p:blipFill>
          <a:blip r:embed="rId3">
            <a:alphaModFix/>
          </a:blip>
          <a:stretch>
            <a:fillRect/>
          </a:stretch>
        </p:blipFill>
        <p:spPr>
          <a:xfrm flipH="1">
            <a:off x="95025" y="25850"/>
            <a:ext cx="879975" cy="538800"/>
          </a:xfrm>
          <a:prstGeom prst="rect">
            <a:avLst/>
          </a:prstGeom>
          <a:noFill/>
          <a:ln>
            <a:noFill/>
          </a:ln>
        </p:spPr>
      </p:pic>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p:nvPr/>
        </p:nvSpPr>
        <p:spPr>
          <a:xfrm>
            <a:off x="7452825" y="213350"/>
            <a:ext cx="1416600" cy="360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1400" b="0" i="0" u="none" strike="noStrike" cap="none">
                <a:solidFill>
                  <a:srgbClr val="FFFFFF"/>
                </a:solidFill>
                <a:latin typeface="Verdana"/>
                <a:ea typeface="Verdana"/>
                <a:cs typeface="Verdana"/>
                <a:sym typeface="Verdana"/>
              </a:rPr>
              <a:t>Title Defense</a:t>
            </a:r>
            <a:endParaRPr sz="1400" b="0" i="0" u="none" strike="noStrike" cap="none">
              <a:solidFill>
                <a:srgbClr val="000000"/>
              </a:solidFill>
              <a:latin typeface="Arial"/>
              <a:ea typeface="Arial"/>
              <a:cs typeface="Arial"/>
              <a:sym typeface="Arial"/>
            </a:endParaRPr>
          </a:p>
        </p:txBody>
      </p:sp>
      <p:sp>
        <p:nvSpPr>
          <p:cNvPr id="251" name="Google Shape;251;p31"/>
          <p:cNvSpPr txBox="1">
            <a:spLocks noGrp="1"/>
          </p:cNvSpPr>
          <p:nvPr>
            <p:ph type="sldNum" sz="quarter" idx="12"/>
          </p:nvPr>
        </p:nvSpPr>
        <p:spPr>
          <a:prstGeom prst="rect">
            <a:avLst/>
          </a:prstGeom>
          <a:noFill/>
          <a:ln>
            <a:noFill/>
          </a:ln>
        </p:spPr>
        <p:txBody>
          <a:bodyPr spcFirstLastPara="1" wrap="square" lIns="91425" tIns="91425" rIns="91425" bIns="91425" anchor="ctr" anchorCtr="0">
            <a:normAutofit fontScale="92500" lnSpcReduction="10000"/>
          </a:bodyPr>
          <a:lstStyle/>
          <a:p>
            <a:pPr marL="0" lvl="0" indent="0" algn="r" rtl="0">
              <a:lnSpc>
                <a:spcPct val="100000"/>
              </a:lnSpc>
              <a:spcBef>
                <a:spcPts val="0"/>
              </a:spcBef>
              <a:spcAft>
                <a:spcPts val="0"/>
              </a:spcAft>
              <a:buSzPts val="1000"/>
              <a:buNone/>
            </a:pPr>
            <a:fld id="{00000000-1234-1234-1234-123412341234}" type="slidenum">
              <a:rPr lang="en-US"/>
              <a:t>20</a:t>
            </a:fld>
            <a:endParaRPr/>
          </a:p>
        </p:txBody>
      </p:sp>
      <p:sp>
        <p:nvSpPr>
          <p:cNvPr id="252" name="Google Shape;252;p31"/>
          <p:cNvSpPr txBox="1"/>
          <p:nvPr/>
        </p:nvSpPr>
        <p:spPr>
          <a:xfrm>
            <a:off x="3337350" y="2002350"/>
            <a:ext cx="2469300" cy="677100"/>
          </a:xfrm>
          <a:prstGeom prst="rect">
            <a:avLst/>
          </a:prstGeom>
          <a:solidFill>
            <a:srgbClr val="0B5394"/>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en-US" sz="3200" b="1" i="0" u="none" strike="noStrike" cap="none">
                <a:solidFill>
                  <a:srgbClr val="FFFFFF"/>
                </a:solidFill>
                <a:latin typeface="Times New Roman"/>
                <a:ea typeface="Times New Roman"/>
                <a:cs typeface="Times New Roman"/>
                <a:sym typeface="Times New Roman"/>
              </a:rPr>
              <a:t>Thank You!</a:t>
            </a:r>
            <a:endParaRPr sz="3200" b="1" i="0" u="none" strike="noStrike" cap="none">
              <a:solidFill>
                <a:srgbClr val="FFFFFF"/>
              </a:solidFill>
              <a:latin typeface="Times New Roman"/>
              <a:ea typeface="Times New Roman"/>
              <a:cs typeface="Times New Roman"/>
              <a:sym typeface="Times New Roman"/>
            </a:endParaRPr>
          </a:p>
        </p:txBody>
      </p:sp>
      <p:sp>
        <p:nvSpPr>
          <p:cNvPr id="253" name="Google Shape;253;p31"/>
          <p:cNvSpPr/>
          <p:nvPr/>
        </p:nvSpPr>
        <p:spPr>
          <a:xfrm>
            <a:off x="1685575" y="4343125"/>
            <a:ext cx="7335600" cy="299700"/>
          </a:xfrm>
          <a:prstGeom prst="rect">
            <a:avLst/>
          </a:prstGeom>
          <a:solidFill>
            <a:srgbClr val="0066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Arial"/>
                <a:ea typeface="Arial"/>
                <a:cs typeface="Arial"/>
                <a:sym typeface="Arial"/>
              </a:rPr>
              <a:t>                                                                                                          </a:t>
            </a:r>
            <a:r>
              <a:rPr lang="en-US" sz="1100">
                <a:solidFill>
                  <a:schemeClr val="lt1"/>
                </a:solidFill>
                <a:latin typeface="Times New Roman"/>
                <a:ea typeface="Times New Roman"/>
                <a:cs typeface="Times New Roman"/>
                <a:sym typeface="Times New Roman"/>
              </a:rPr>
              <a:t>Software Development Project-I</a:t>
            </a:r>
            <a:endParaRPr sz="1100" b="1" i="0" u="none" strike="noStrike" cap="none">
              <a:solidFill>
                <a:srgbClr val="FFFFFF"/>
              </a:solidFill>
              <a:latin typeface="Times New Roman"/>
              <a:ea typeface="Times New Roman"/>
              <a:cs typeface="Times New Roman"/>
              <a:sym typeface="Times New Roman"/>
            </a:endParaRPr>
          </a:p>
        </p:txBody>
      </p:sp>
      <p:pic>
        <p:nvPicPr>
          <p:cNvPr id="254" name="Google Shape;254;p31"/>
          <p:cNvPicPr preferRelativeResize="0"/>
          <p:nvPr/>
        </p:nvPicPr>
        <p:blipFill>
          <a:blip r:embed="rId3">
            <a:alphaModFix/>
          </a:blip>
          <a:stretch>
            <a:fillRect/>
          </a:stretch>
        </p:blipFill>
        <p:spPr>
          <a:xfrm flipH="1">
            <a:off x="99150" y="4434525"/>
            <a:ext cx="933225" cy="4858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p:nvPr/>
        </p:nvSpPr>
        <p:spPr>
          <a:xfrm>
            <a:off x="1821925" y="4434625"/>
            <a:ext cx="7131900" cy="299700"/>
          </a:xfrm>
          <a:prstGeom prst="rect">
            <a:avLst/>
          </a:prstGeom>
          <a:solidFill>
            <a:srgbClr val="0066B3"/>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Verdana"/>
              <a:ea typeface="Verdana"/>
              <a:cs typeface="Verdana"/>
              <a:sym typeface="Verdana"/>
            </a:endParaRPr>
          </a:p>
        </p:txBody>
      </p:sp>
      <p:sp>
        <p:nvSpPr>
          <p:cNvPr id="78" name="Google Shape;78;p15"/>
          <p:cNvSpPr txBox="1"/>
          <p:nvPr/>
        </p:nvSpPr>
        <p:spPr>
          <a:xfrm>
            <a:off x="6767100" y="4598175"/>
            <a:ext cx="2186700" cy="16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100">
                <a:solidFill>
                  <a:schemeClr val="lt1"/>
                </a:solidFill>
                <a:latin typeface="Times New Roman"/>
                <a:ea typeface="Times New Roman"/>
                <a:cs typeface="Times New Roman"/>
                <a:sym typeface="Times New Roman"/>
              </a:rPr>
              <a:t>Software Development Project-I</a:t>
            </a:r>
            <a:endParaRPr sz="110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100"/>
              <a:buFont typeface="Arial"/>
              <a:buNone/>
            </a:pPr>
            <a:endParaRPr>
              <a:solidFill>
                <a:schemeClr val="lt1"/>
              </a:solidFill>
              <a:latin typeface="Times New Roman"/>
              <a:ea typeface="Times New Roman"/>
              <a:cs typeface="Times New Roman"/>
              <a:sym typeface="Times New Roman"/>
            </a:endParaRPr>
          </a:p>
        </p:txBody>
      </p:sp>
      <p:sp>
        <p:nvSpPr>
          <p:cNvPr id="81" name="Google Shape;81;p15"/>
          <p:cNvSpPr txBox="1">
            <a:spLocks noGrp="1"/>
          </p:cNvSpPr>
          <p:nvPr>
            <p:ph type="title"/>
          </p:nvPr>
        </p:nvSpPr>
        <p:spPr>
          <a:xfrm>
            <a:off x="396600" y="292100"/>
            <a:ext cx="4028100" cy="55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600" b="1" u="sng" dirty="0">
                <a:solidFill>
                  <a:srgbClr val="0066B3"/>
                </a:solidFill>
                <a:latin typeface="Times New Roman"/>
                <a:ea typeface="Times New Roman"/>
                <a:cs typeface="Times New Roman"/>
                <a:sym typeface="Times New Roman"/>
              </a:rPr>
              <a:t>Our Presentation Contents</a:t>
            </a:r>
            <a:endParaRPr sz="2711" u="sng" dirty="0">
              <a:solidFill>
                <a:srgbClr val="0066B3"/>
              </a:solidFill>
            </a:endParaRPr>
          </a:p>
        </p:txBody>
      </p:sp>
      <p:sp>
        <p:nvSpPr>
          <p:cNvPr id="79" name="Google Shape;79;p15"/>
          <p:cNvSpPr txBox="1">
            <a:spLocks noGrp="1"/>
          </p:cNvSpPr>
          <p:nvPr>
            <p:ph type="sldNum" sz="quarter" idx="12"/>
          </p:nvPr>
        </p:nvSpPr>
        <p:spPr>
          <a:prstGeom prst="rect">
            <a:avLst/>
          </a:prstGeom>
          <a:noFill/>
          <a:ln>
            <a:noFill/>
          </a:ln>
        </p:spPr>
        <p:txBody>
          <a:bodyPr spcFirstLastPara="1" wrap="square" lIns="91425" tIns="91425" rIns="91425" bIns="91425" anchor="ctr" anchorCtr="0">
            <a:normAutofit fontScale="62500" lnSpcReduction="20000"/>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sz="1100">
                <a:latin typeface="Times New Roman"/>
                <a:ea typeface="Times New Roman"/>
                <a:cs typeface="Times New Roman"/>
                <a:sym typeface="Times New Roman"/>
              </a:rPr>
              <a:t>3</a:t>
            </a:fld>
            <a:endParaRPr sz="1100">
              <a:latin typeface="Times New Roman"/>
              <a:ea typeface="Times New Roman"/>
              <a:cs typeface="Times New Roman"/>
              <a:sym typeface="Times New Roman"/>
            </a:endParaRPr>
          </a:p>
        </p:txBody>
      </p:sp>
      <p:sp>
        <p:nvSpPr>
          <p:cNvPr id="80" name="Google Shape;80;p15"/>
          <p:cNvSpPr txBox="1"/>
          <p:nvPr/>
        </p:nvSpPr>
        <p:spPr>
          <a:xfrm>
            <a:off x="396600" y="1184700"/>
            <a:ext cx="6159900" cy="2774100"/>
          </a:xfrm>
          <a:prstGeom prst="rect">
            <a:avLst/>
          </a:prstGeom>
          <a:noFill/>
          <a:ln>
            <a:noFill/>
          </a:ln>
        </p:spPr>
        <p:txBody>
          <a:bodyPr spcFirstLastPara="1" wrap="square" lIns="91425" tIns="45700" rIns="91425" bIns="45700" anchor="t" anchorCtr="0">
            <a:noAutofit/>
          </a:bodyPr>
          <a:lstStyle/>
          <a:p>
            <a:pPr marL="457200" marR="0" lvl="0" indent="-336550" algn="l" rtl="0">
              <a:lnSpc>
                <a:spcPct val="150000"/>
              </a:lnSpc>
              <a:spcBef>
                <a:spcPts val="0"/>
              </a:spcBef>
              <a:spcAft>
                <a:spcPts val="0"/>
              </a:spcAft>
              <a:buClr>
                <a:srgbClr val="134F5C"/>
              </a:buClr>
              <a:buSzPts val="1700"/>
              <a:buFont typeface="Times New Roman"/>
              <a:buChar char="❏"/>
            </a:pPr>
            <a:r>
              <a:rPr lang="en-US" sz="1700" i="0" u="none" strike="noStrike" cap="none" dirty="0">
                <a:solidFill>
                  <a:srgbClr val="134F5C"/>
                </a:solidFill>
                <a:latin typeface="Times New Roman"/>
                <a:ea typeface="Times New Roman"/>
                <a:cs typeface="Times New Roman"/>
                <a:sym typeface="Times New Roman"/>
              </a:rPr>
              <a:t>Introduction</a:t>
            </a:r>
            <a:endParaRPr sz="1700" i="0" u="none" strike="noStrike" cap="none" dirty="0">
              <a:solidFill>
                <a:srgbClr val="134F5C"/>
              </a:solidFill>
              <a:latin typeface="Times New Roman"/>
              <a:ea typeface="Times New Roman"/>
              <a:cs typeface="Times New Roman"/>
              <a:sym typeface="Times New Roman"/>
            </a:endParaRPr>
          </a:p>
          <a:p>
            <a:pPr marL="457200" marR="0" lvl="0" indent="-336550" algn="l" rtl="0">
              <a:lnSpc>
                <a:spcPct val="150000"/>
              </a:lnSpc>
              <a:spcBef>
                <a:spcPts val="0"/>
              </a:spcBef>
              <a:spcAft>
                <a:spcPts val="0"/>
              </a:spcAft>
              <a:buClr>
                <a:srgbClr val="134F5C"/>
              </a:buClr>
              <a:buSzPts val="1700"/>
              <a:buFont typeface="Times New Roman"/>
              <a:buChar char="❏"/>
            </a:pPr>
            <a:r>
              <a:rPr lang="en-US" sz="1700" i="0" u="none" strike="noStrike" cap="none" dirty="0">
                <a:solidFill>
                  <a:srgbClr val="134F5C"/>
                </a:solidFill>
                <a:latin typeface="Times New Roman"/>
                <a:ea typeface="Times New Roman"/>
                <a:cs typeface="Times New Roman"/>
                <a:sym typeface="Times New Roman"/>
              </a:rPr>
              <a:t>Objectives</a:t>
            </a:r>
            <a:endParaRPr sz="1700" i="0" u="none" strike="noStrike" cap="none" dirty="0">
              <a:solidFill>
                <a:srgbClr val="134F5C"/>
              </a:solidFill>
              <a:latin typeface="Times New Roman"/>
              <a:ea typeface="Times New Roman"/>
              <a:cs typeface="Times New Roman"/>
              <a:sym typeface="Times New Roman"/>
            </a:endParaRPr>
          </a:p>
          <a:p>
            <a:pPr marL="457200" marR="0" lvl="0" indent="-336550" algn="l" rtl="0">
              <a:lnSpc>
                <a:spcPct val="150000"/>
              </a:lnSpc>
              <a:spcBef>
                <a:spcPts val="0"/>
              </a:spcBef>
              <a:spcAft>
                <a:spcPts val="0"/>
              </a:spcAft>
              <a:buClr>
                <a:srgbClr val="134F5C"/>
              </a:buClr>
              <a:buSzPts val="1700"/>
              <a:buFont typeface="Times New Roman"/>
              <a:buChar char="❏"/>
            </a:pPr>
            <a:r>
              <a:rPr lang="en-US" sz="1700" dirty="0">
                <a:solidFill>
                  <a:srgbClr val="134F5C"/>
                </a:solidFill>
                <a:latin typeface="Times New Roman"/>
                <a:ea typeface="Times New Roman"/>
                <a:cs typeface="Times New Roman"/>
                <a:sym typeface="Times New Roman"/>
              </a:rPr>
              <a:t>Code Header File</a:t>
            </a:r>
            <a:endParaRPr sz="1700" i="0" u="none" strike="noStrike" cap="none" dirty="0">
              <a:solidFill>
                <a:srgbClr val="134F5C"/>
              </a:solidFill>
              <a:latin typeface="Times New Roman"/>
              <a:ea typeface="Times New Roman"/>
              <a:cs typeface="Times New Roman"/>
              <a:sym typeface="Times New Roman"/>
            </a:endParaRPr>
          </a:p>
          <a:p>
            <a:pPr marL="457200" marR="0" lvl="0" indent="-336550" algn="l" rtl="0">
              <a:lnSpc>
                <a:spcPct val="150000"/>
              </a:lnSpc>
              <a:spcBef>
                <a:spcPts val="0"/>
              </a:spcBef>
              <a:spcAft>
                <a:spcPts val="0"/>
              </a:spcAft>
              <a:buClr>
                <a:srgbClr val="134F5C"/>
              </a:buClr>
              <a:buSzPts val="1700"/>
              <a:buFont typeface="Times New Roman"/>
              <a:buChar char="❏"/>
            </a:pPr>
            <a:r>
              <a:rPr lang="en-US" sz="1700" dirty="0">
                <a:solidFill>
                  <a:srgbClr val="134F5C"/>
                </a:solidFill>
                <a:latin typeface="Times New Roman"/>
                <a:ea typeface="Times New Roman"/>
                <a:cs typeface="Times New Roman"/>
                <a:sym typeface="Times New Roman"/>
              </a:rPr>
              <a:t>Function name and details</a:t>
            </a:r>
            <a:endParaRPr sz="1700" i="0" u="none" strike="noStrike" cap="none" dirty="0">
              <a:solidFill>
                <a:srgbClr val="134F5C"/>
              </a:solidFill>
              <a:latin typeface="Times New Roman"/>
              <a:ea typeface="Times New Roman"/>
              <a:cs typeface="Times New Roman"/>
              <a:sym typeface="Times New Roman"/>
            </a:endParaRPr>
          </a:p>
          <a:p>
            <a:pPr marL="457200" marR="0" lvl="0" indent="-336550" algn="l" rtl="0">
              <a:lnSpc>
                <a:spcPct val="150000"/>
              </a:lnSpc>
              <a:spcBef>
                <a:spcPts val="0"/>
              </a:spcBef>
              <a:spcAft>
                <a:spcPts val="0"/>
              </a:spcAft>
              <a:buClr>
                <a:srgbClr val="134F5C"/>
              </a:buClr>
              <a:buSzPts val="1700"/>
              <a:buFont typeface="Times New Roman"/>
              <a:buChar char="❏"/>
            </a:pPr>
            <a:r>
              <a:rPr lang="en-US" sz="1700" dirty="0">
                <a:solidFill>
                  <a:srgbClr val="134F5C"/>
                </a:solidFill>
                <a:latin typeface="Times New Roman"/>
                <a:ea typeface="Times New Roman"/>
                <a:cs typeface="Times New Roman"/>
                <a:sym typeface="Times New Roman"/>
              </a:rPr>
              <a:t>Source Code</a:t>
            </a:r>
            <a:endParaRPr sz="1700" i="0" u="none" strike="noStrike" cap="none" dirty="0">
              <a:solidFill>
                <a:srgbClr val="134F5C"/>
              </a:solidFill>
              <a:latin typeface="Times New Roman"/>
              <a:ea typeface="Times New Roman"/>
              <a:cs typeface="Times New Roman"/>
              <a:sym typeface="Times New Roman"/>
            </a:endParaRPr>
          </a:p>
          <a:p>
            <a:pPr marL="457200" marR="0" lvl="0" indent="-336550" algn="l" rtl="0">
              <a:lnSpc>
                <a:spcPct val="150000"/>
              </a:lnSpc>
              <a:spcBef>
                <a:spcPts val="0"/>
              </a:spcBef>
              <a:spcAft>
                <a:spcPts val="0"/>
              </a:spcAft>
              <a:buClr>
                <a:srgbClr val="134F5C"/>
              </a:buClr>
              <a:buSzPts val="1700"/>
              <a:buFont typeface="Times New Roman"/>
              <a:buChar char="❏"/>
            </a:pPr>
            <a:r>
              <a:rPr lang="en-US" sz="1700" dirty="0">
                <a:solidFill>
                  <a:srgbClr val="134F5C"/>
                </a:solidFill>
                <a:latin typeface="Times New Roman"/>
                <a:ea typeface="Times New Roman"/>
                <a:cs typeface="Times New Roman"/>
                <a:sym typeface="Times New Roman"/>
              </a:rPr>
              <a:t>Output </a:t>
            </a:r>
            <a:endParaRPr lang="en-US" sz="1400" dirty="0">
              <a:solidFill>
                <a:srgbClr val="134F5C"/>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36550" algn="l" rtl="0">
              <a:lnSpc>
                <a:spcPct val="150000"/>
              </a:lnSpc>
              <a:spcBef>
                <a:spcPts val="0"/>
              </a:spcBef>
              <a:spcAft>
                <a:spcPts val="0"/>
              </a:spcAft>
              <a:buClr>
                <a:srgbClr val="134F5C"/>
              </a:buClr>
              <a:buSzPts val="1700"/>
              <a:buFont typeface="Times New Roman"/>
              <a:buChar char="❏"/>
            </a:pPr>
            <a:r>
              <a:rPr lang="en-US" dirty="0">
                <a:solidFill>
                  <a:srgbClr val="134F5C"/>
                </a:solidFill>
                <a:latin typeface="Times New Roman" panose="02020603050405020304" pitchFamily="18" charset="0"/>
                <a:ea typeface="Times New Roman"/>
                <a:cs typeface="Times New Roman" panose="02020603050405020304" pitchFamily="18" charset="0"/>
                <a:sym typeface="Times New Roman"/>
              </a:rPr>
              <a:t>Conclusion</a:t>
            </a:r>
            <a:endParaRPr lang="en-US" dirty="0">
              <a:solidFill>
                <a:srgbClr val="134F5C"/>
              </a:solidFill>
              <a:latin typeface="Times New Roman"/>
              <a:ea typeface="Times New Roman"/>
              <a:cs typeface="Times New Roman"/>
              <a:sym typeface="Times New Roman"/>
            </a:endParaRPr>
          </a:p>
        </p:txBody>
      </p:sp>
      <p:pic>
        <p:nvPicPr>
          <p:cNvPr id="82" name="Google Shape;82;p15"/>
          <p:cNvPicPr preferRelativeResize="0"/>
          <p:nvPr/>
        </p:nvPicPr>
        <p:blipFill>
          <a:blip r:embed="rId3">
            <a:alphaModFix/>
          </a:blip>
          <a:stretch>
            <a:fillRect/>
          </a:stretch>
        </p:blipFill>
        <p:spPr>
          <a:xfrm flipH="1">
            <a:off x="99150" y="4434525"/>
            <a:ext cx="933225" cy="4858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p:nvPr/>
        </p:nvSpPr>
        <p:spPr>
          <a:xfrm>
            <a:off x="1809525" y="4434625"/>
            <a:ext cx="7144500" cy="299700"/>
          </a:xfrm>
          <a:prstGeom prst="rect">
            <a:avLst/>
          </a:prstGeom>
          <a:solidFill>
            <a:srgbClr val="0066B3"/>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Verdana"/>
              <a:ea typeface="Verdana"/>
              <a:cs typeface="Verdana"/>
              <a:sym typeface="Verdana"/>
            </a:endParaRPr>
          </a:p>
        </p:txBody>
      </p:sp>
      <p:sp>
        <p:nvSpPr>
          <p:cNvPr id="88" name="Google Shape;88;p16"/>
          <p:cNvSpPr txBox="1"/>
          <p:nvPr/>
        </p:nvSpPr>
        <p:spPr>
          <a:xfrm>
            <a:off x="6692750" y="4536200"/>
            <a:ext cx="2261100" cy="228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a:solidFill>
                  <a:schemeClr val="lt1"/>
                </a:solidFill>
                <a:latin typeface="Times New Roman"/>
                <a:ea typeface="Times New Roman"/>
                <a:cs typeface="Times New Roman"/>
                <a:sym typeface="Times New Roman"/>
              </a:rPr>
              <a:t>   </a:t>
            </a:r>
            <a:r>
              <a:rPr lang="en-US" sz="1100">
                <a:solidFill>
                  <a:schemeClr val="lt1"/>
                </a:solidFill>
                <a:latin typeface="Times New Roman"/>
                <a:ea typeface="Times New Roman"/>
                <a:cs typeface="Times New Roman"/>
                <a:sym typeface="Times New Roman"/>
              </a:rPr>
              <a:t>Software Development Project-I</a:t>
            </a:r>
            <a:endParaRPr sz="1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a:solidFill>
                <a:schemeClr val="lt1"/>
              </a:solidFill>
              <a:latin typeface="Times New Roman"/>
              <a:ea typeface="Times New Roman"/>
              <a:cs typeface="Times New Roman"/>
              <a:sym typeface="Times New Roman"/>
            </a:endParaRPr>
          </a:p>
        </p:txBody>
      </p:sp>
      <p:sp>
        <p:nvSpPr>
          <p:cNvPr id="91" name="Google Shape;91;p16"/>
          <p:cNvSpPr txBox="1">
            <a:spLocks noGrp="1"/>
          </p:cNvSpPr>
          <p:nvPr>
            <p:ph type="body" idx="1"/>
          </p:nvPr>
        </p:nvSpPr>
        <p:spPr>
          <a:xfrm flipH="1">
            <a:off x="247875" y="867575"/>
            <a:ext cx="8353500" cy="3219300"/>
          </a:xfrm>
          <a:prstGeom prst="rect">
            <a:avLst/>
          </a:prstGeom>
          <a:noFill/>
          <a:ln>
            <a:noFill/>
          </a:ln>
        </p:spPr>
        <p:txBody>
          <a:bodyPr spcFirstLastPara="1" wrap="square" lIns="91425" tIns="91425" rIns="91425" bIns="91425" anchor="t" anchorCtr="0">
            <a:noAutofit/>
          </a:bodyPr>
          <a:lstStyle/>
          <a:p>
            <a:pPr marL="457200" lvl="0" indent="-337820" algn="just" rtl="0">
              <a:lnSpc>
                <a:spcPct val="150000"/>
              </a:lnSpc>
              <a:spcBef>
                <a:spcPts val="0"/>
              </a:spcBef>
              <a:spcAft>
                <a:spcPts val="0"/>
              </a:spcAft>
              <a:buClr>
                <a:schemeClr val="dk1"/>
              </a:buClr>
              <a:buSzPts val="1720"/>
              <a:buFont typeface="Times New Roman"/>
              <a:buChar char="●"/>
            </a:pPr>
            <a:r>
              <a:rPr lang="en-US" sz="1600" dirty="0">
                <a:solidFill>
                  <a:schemeClr val="dk1"/>
                </a:solidFill>
                <a:latin typeface="Times New Roman"/>
                <a:ea typeface="Times New Roman"/>
                <a:cs typeface="Times New Roman"/>
                <a:sym typeface="Times New Roman"/>
              </a:rPr>
              <a:t>This project of Calendar in C programming language is a console application without graphics. To make the calendar look  colorful, many windows properties have been used in this project. </a:t>
            </a:r>
            <a:endParaRPr sz="1600" dirty="0">
              <a:solidFill>
                <a:schemeClr val="dk1"/>
              </a:solidFill>
              <a:latin typeface="Times New Roman"/>
              <a:ea typeface="Times New Roman"/>
              <a:cs typeface="Times New Roman"/>
              <a:sym typeface="Times New Roman"/>
            </a:endParaRPr>
          </a:p>
          <a:p>
            <a:pPr marL="457200" lvl="0" indent="-337820" algn="just" rtl="0">
              <a:lnSpc>
                <a:spcPct val="150000"/>
              </a:lnSpc>
              <a:spcBef>
                <a:spcPts val="0"/>
              </a:spcBef>
              <a:spcAft>
                <a:spcPts val="0"/>
              </a:spcAft>
              <a:buClr>
                <a:schemeClr val="dk1"/>
              </a:buClr>
              <a:buSzPts val="1720"/>
              <a:buFont typeface="Times New Roman"/>
              <a:buChar char="●"/>
            </a:pPr>
            <a:r>
              <a:rPr lang="en-US" sz="1600" dirty="0">
                <a:solidFill>
                  <a:schemeClr val="dk1"/>
                </a:solidFill>
                <a:latin typeface="Times New Roman"/>
                <a:ea typeface="Times New Roman"/>
                <a:cs typeface="Times New Roman"/>
                <a:sym typeface="Times New Roman"/>
              </a:rPr>
              <a:t>In this project, you can find out the day corresponding to a given date and view the days and dates corresponding to a particular month + year,  adding and view note on a particular date</a:t>
            </a:r>
            <a:r>
              <a:rPr lang="en-US" sz="1720" dirty="0">
                <a:solidFill>
                  <a:schemeClr val="dk1"/>
                </a:solidFill>
                <a:latin typeface="Times New Roman"/>
                <a:ea typeface="Times New Roman"/>
                <a:cs typeface="Times New Roman"/>
                <a:sym typeface="Times New Roman"/>
              </a:rPr>
              <a:t>. </a:t>
            </a:r>
            <a:endParaRPr sz="1720" dirty="0">
              <a:solidFill>
                <a:schemeClr val="dk1"/>
              </a:solidFill>
              <a:latin typeface="Times New Roman"/>
              <a:ea typeface="Times New Roman"/>
              <a:cs typeface="Times New Roman"/>
              <a:sym typeface="Times New Roman"/>
            </a:endParaRPr>
          </a:p>
          <a:p>
            <a:pPr marL="457200" lvl="0" indent="-337820" algn="just" rtl="0">
              <a:lnSpc>
                <a:spcPct val="150000"/>
              </a:lnSpc>
              <a:spcBef>
                <a:spcPts val="0"/>
              </a:spcBef>
              <a:spcAft>
                <a:spcPts val="0"/>
              </a:spcAft>
              <a:buClr>
                <a:schemeClr val="dk1"/>
              </a:buClr>
              <a:buSzPts val="1720"/>
              <a:buFont typeface="Times New Roman"/>
              <a:buChar char="●"/>
            </a:pPr>
            <a:r>
              <a:rPr lang="en-US" sz="1600" dirty="0">
                <a:solidFill>
                  <a:schemeClr val="dk1"/>
                </a:solidFill>
                <a:latin typeface="Times New Roman"/>
                <a:ea typeface="Times New Roman"/>
                <a:cs typeface="Times New Roman"/>
                <a:sym typeface="Times New Roman"/>
              </a:rPr>
              <a:t>This project is aimed to show you “How to make English &amp; Bangla Calendar using C Programming”. </a:t>
            </a:r>
            <a:endParaRPr sz="16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770"/>
              <a:buFont typeface="Arial"/>
              <a:buNone/>
            </a:pPr>
            <a:endParaRPr sz="1220" dirty="0">
              <a:solidFill>
                <a:schemeClr val="dk1"/>
              </a:solidFill>
              <a:latin typeface="Times New Roman"/>
              <a:ea typeface="Times New Roman"/>
              <a:cs typeface="Times New Roman"/>
              <a:sym typeface="Times New Roman"/>
            </a:endParaRPr>
          </a:p>
        </p:txBody>
      </p:sp>
      <p:sp>
        <p:nvSpPr>
          <p:cNvPr id="89" name="Google Shape;89;p16"/>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latin typeface="Times New Roman"/>
                <a:ea typeface="Times New Roman"/>
                <a:cs typeface="Times New Roman"/>
                <a:sym typeface="Times New Roman"/>
              </a:rPr>
              <a:t>4</a:t>
            </a:fld>
            <a:endParaRPr>
              <a:latin typeface="Times New Roman"/>
              <a:ea typeface="Times New Roman"/>
              <a:cs typeface="Times New Roman"/>
              <a:sym typeface="Times New Roman"/>
            </a:endParaRPr>
          </a:p>
        </p:txBody>
      </p:sp>
      <p:sp>
        <p:nvSpPr>
          <p:cNvPr id="90" name="Google Shape;90;p16"/>
          <p:cNvSpPr txBox="1"/>
          <p:nvPr/>
        </p:nvSpPr>
        <p:spPr>
          <a:xfrm>
            <a:off x="1076550" y="1462050"/>
            <a:ext cx="79446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92" name="Google Shape;92;p16"/>
          <p:cNvPicPr preferRelativeResize="0"/>
          <p:nvPr/>
        </p:nvPicPr>
        <p:blipFill>
          <a:blip r:embed="rId3">
            <a:alphaModFix/>
          </a:blip>
          <a:stretch>
            <a:fillRect/>
          </a:stretch>
        </p:blipFill>
        <p:spPr>
          <a:xfrm flipH="1">
            <a:off x="99150" y="4434525"/>
            <a:ext cx="933225" cy="485875"/>
          </a:xfrm>
          <a:prstGeom prst="rect">
            <a:avLst/>
          </a:prstGeom>
          <a:noFill/>
          <a:ln>
            <a:noFill/>
          </a:ln>
        </p:spPr>
      </p:pic>
      <p:sp>
        <p:nvSpPr>
          <p:cNvPr id="93" name="Google Shape;93;p16"/>
          <p:cNvSpPr txBox="1"/>
          <p:nvPr/>
        </p:nvSpPr>
        <p:spPr>
          <a:xfrm>
            <a:off x="247875" y="0"/>
            <a:ext cx="2752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u="sng">
                <a:solidFill>
                  <a:srgbClr val="0066B3"/>
                </a:solidFill>
                <a:latin typeface="Times New Roman"/>
                <a:ea typeface="Times New Roman"/>
                <a:cs typeface="Times New Roman"/>
                <a:sym typeface="Times New Roman"/>
              </a:rPr>
              <a:t>Introduction</a:t>
            </a: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p:nvPr/>
        </p:nvSpPr>
        <p:spPr>
          <a:xfrm>
            <a:off x="1945850" y="4434625"/>
            <a:ext cx="6825300" cy="330000"/>
          </a:xfrm>
          <a:prstGeom prst="rect">
            <a:avLst/>
          </a:prstGeom>
          <a:solidFill>
            <a:srgbClr val="0066B3"/>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Verdana"/>
              <a:ea typeface="Verdana"/>
              <a:cs typeface="Verdana"/>
              <a:sym typeface="Verdana"/>
            </a:endParaRPr>
          </a:p>
        </p:txBody>
      </p:sp>
      <p:sp>
        <p:nvSpPr>
          <p:cNvPr id="99" name="Google Shape;99;p17"/>
          <p:cNvSpPr txBox="1"/>
          <p:nvPr/>
        </p:nvSpPr>
        <p:spPr>
          <a:xfrm>
            <a:off x="6494450" y="4560975"/>
            <a:ext cx="2276700" cy="2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100">
                <a:solidFill>
                  <a:schemeClr val="lt1"/>
                </a:solidFill>
                <a:latin typeface="Times New Roman"/>
                <a:ea typeface="Times New Roman"/>
                <a:cs typeface="Times New Roman"/>
                <a:sym typeface="Times New Roman"/>
              </a:rPr>
              <a:t>Software Development Project-I</a:t>
            </a:r>
            <a:endParaRPr sz="110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100"/>
              <a:buFont typeface="Arial"/>
              <a:buNone/>
            </a:pPr>
            <a:endParaRPr sz="1100">
              <a:solidFill>
                <a:schemeClr val="lt1"/>
              </a:solidFill>
              <a:latin typeface="Times New Roman"/>
              <a:ea typeface="Times New Roman"/>
              <a:cs typeface="Times New Roman"/>
              <a:sym typeface="Times New Roman"/>
            </a:endParaRPr>
          </a:p>
        </p:txBody>
      </p:sp>
      <p:sp>
        <p:nvSpPr>
          <p:cNvPr id="100" name="Google Shape;100;p17"/>
          <p:cNvSpPr txBox="1">
            <a:spLocks noGrp="1"/>
          </p:cNvSpPr>
          <p:nvPr>
            <p:ph type="sldNum" sz="quarter" idx="12"/>
          </p:nvPr>
        </p:nvSpPr>
        <p:spPr>
          <a:xfrm>
            <a:off x="8472450" y="4757075"/>
            <a:ext cx="364500" cy="299700"/>
          </a:xfrm>
          <a:prstGeom prst="rect">
            <a:avLst/>
          </a:prstGeom>
          <a:no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SzPts val="925"/>
              <a:buNone/>
            </a:pPr>
            <a:fld id="{00000000-1234-1234-1234-123412341234}" type="slidenum">
              <a:rPr lang="en-US" sz="1125">
                <a:latin typeface="Times New Roman"/>
                <a:ea typeface="Times New Roman"/>
                <a:cs typeface="Times New Roman"/>
                <a:sym typeface="Times New Roman"/>
              </a:rPr>
              <a:t>5</a:t>
            </a:fld>
            <a:endParaRPr sz="1125">
              <a:latin typeface="Times New Roman"/>
              <a:ea typeface="Times New Roman"/>
              <a:cs typeface="Times New Roman"/>
              <a:sym typeface="Times New Roman"/>
            </a:endParaRPr>
          </a:p>
        </p:txBody>
      </p:sp>
      <p:sp>
        <p:nvSpPr>
          <p:cNvPr id="101" name="Google Shape;101;p17"/>
          <p:cNvSpPr txBox="1"/>
          <p:nvPr/>
        </p:nvSpPr>
        <p:spPr>
          <a:xfrm>
            <a:off x="532950" y="780100"/>
            <a:ext cx="6965400" cy="37866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Planning our daily activities.</a:t>
            </a:r>
            <a:endParaRPr sz="1700">
              <a:solidFill>
                <a:schemeClr val="dk1"/>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US" sz="1700">
                <a:solidFill>
                  <a:schemeClr val="dk1"/>
                </a:solidFill>
                <a:latin typeface="Times New Roman"/>
                <a:ea typeface="Times New Roman"/>
                <a:cs typeface="Times New Roman"/>
                <a:sym typeface="Times New Roman"/>
              </a:rPr>
              <a:t>Keeping a track of events.</a:t>
            </a:r>
            <a:endParaRPr sz="1700">
              <a:solidFill>
                <a:schemeClr val="dk1"/>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US" sz="1700">
                <a:solidFill>
                  <a:schemeClr val="dk1"/>
                </a:solidFill>
                <a:latin typeface="Times New Roman"/>
                <a:ea typeface="Times New Roman"/>
                <a:cs typeface="Times New Roman"/>
                <a:sym typeface="Times New Roman"/>
              </a:rPr>
              <a:t>Managing a daily schedule.</a:t>
            </a:r>
            <a:endParaRPr sz="1700">
              <a:solidFill>
                <a:schemeClr val="dk1"/>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US" sz="1700">
                <a:solidFill>
                  <a:schemeClr val="dk1"/>
                </a:solidFill>
                <a:latin typeface="Times New Roman"/>
                <a:ea typeface="Times New Roman"/>
                <a:cs typeface="Times New Roman"/>
                <a:sym typeface="Times New Roman"/>
              </a:rPr>
              <a:t>Remembering important dates.</a:t>
            </a:r>
            <a:endParaRPr sz="1700">
              <a:solidFill>
                <a:schemeClr val="dk1"/>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US" sz="1700">
                <a:solidFill>
                  <a:schemeClr val="dk1"/>
                </a:solidFill>
                <a:latin typeface="Times New Roman"/>
                <a:ea typeface="Times New Roman"/>
                <a:cs typeface="Times New Roman"/>
                <a:sym typeface="Times New Roman"/>
              </a:rPr>
              <a:t>Remembering birthday and keeping notes.</a:t>
            </a:r>
            <a:endParaRPr sz="1700">
              <a:solidFill>
                <a:schemeClr val="dk1"/>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US" sz="1700">
                <a:solidFill>
                  <a:schemeClr val="dk1"/>
                </a:solidFill>
                <a:latin typeface="Times New Roman"/>
                <a:ea typeface="Times New Roman"/>
                <a:cs typeface="Times New Roman"/>
                <a:sym typeface="Times New Roman"/>
              </a:rPr>
              <a:t>Showing specific dates &amp; week days.</a:t>
            </a:r>
            <a:endParaRPr sz="1700">
              <a:solidFill>
                <a:schemeClr val="dk1"/>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SzPts val="1700"/>
              <a:buFont typeface="Times New Roman"/>
              <a:buChar char="❏"/>
            </a:pPr>
            <a:r>
              <a:rPr lang="en-US" sz="1700">
                <a:solidFill>
                  <a:schemeClr val="dk1"/>
                </a:solidFill>
                <a:latin typeface="Times New Roman"/>
                <a:ea typeface="Times New Roman"/>
                <a:cs typeface="Times New Roman"/>
                <a:sym typeface="Times New Roman"/>
              </a:rPr>
              <a:t>Showing Specific years.</a:t>
            </a:r>
            <a:endParaRPr sz="1700">
              <a:solidFill>
                <a:schemeClr val="dk1"/>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sz="17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br>
              <a:rPr lang="en-US" sz="1500" b="0" i="0" u="none" strike="noStrike" cap="none">
                <a:solidFill>
                  <a:srgbClr val="000000"/>
                </a:solidFill>
                <a:latin typeface="Arial"/>
                <a:ea typeface="Arial"/>
                <a:cs typeface="Arial"/>
                <a:sym typeface="Arial"/>
              </a:rPr>
            </a:br>
            <a:endParaRPr sz="1500" b="0" i="0" u="none" strike="noStrike" cap="none">
              <a:solidFill>
                <a:srgbClr val="000000"/>
              </a:solidFill>
              <a:latin typeface="Times New Roman"/>
              <a:ea typeface="Times New Roman"/>
              <a:cs typeface="Times New Roman"/>
              <a:sym typeface="Times New Roman"/>
            </a:endParaRPr>
          </a:p>
        </p:txBody>
      </p:sp>
      <p:sp>
        <p:nvSpPr>
          <p:cNvPr id="102" name="Google Shape;102;p17"/>
          <p:cNvSpPr txBox="1"/>
          <p:nvPr/>
        </p:nvSpPr>
        <p:spPr>
          <a:xfrm>
            <a:off x="532950" y="210700"/>
            <a:ext cx="17850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u="sng">
                <a:solidFill>
                  <a:srgbClr val="0066B3"/>
                </a:solidFill>
                <a:latin typeface="Times New Roman"/>
                <a:ea typeface="Times New Roman"/>
                <a:cs typeface="Times New Roman"/>
                <a:sym typeface="Times New Roman"/>
              </a:rPr>
              <a:t>Objectives</a:t>
            </a:r>
            <a:endParaRPr sz="2500" b="1" i="0" u="sng" strike="noStrike" cap="none">
              <a:solidFill>
                <a:srgbClr val="0066B3"/>
              </a:solidFill>
              <a:latin typeface="Times New Roman"/>
              <a:ea typeface="Times New Roman"/>
              <a:cs typeface="Times New Roman"/>
              <a:sym typeface="Times New Roman"/>
            </a:endParaRPr>
          </a:p>
        </p:txBody>
      </p:sp>
      <p:pic>
        <p:nvPicPr>
          <p:cNvPr id="103" name="Google Shape;103;p17"/>
          <p:cNvPicPr preferRelativeResize="0"/>
          <p:nvPr/>
        </p:nvPicPr>
        <p:blipFill>
          <a:blip r:embed="rId3">
            <a:alphaModFix/>
          </a:blip>
          <a:stretch>
            <a:fillRect/>
          </a:stretch>
        </p:blipFill>
        <p:spPr>
          <a:xfrm flipH="1">
            <a:off x="99150" y="4434525"/>
            <a:ext cx="933225" cy="4858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p:nvPr/>
        </p:nvSpPr>
        <p:spPr>
          <a:xfrm>
            <a:off x="1896275" y="4434525"/>
            <a:ext cx="7125000" cy="299700"/>
          </a:xfrm>
          <a:prstGeom prst="rect">
            <a:avLst/>
          </a:prstGeom>
          <a:solidFill>
            <a:srgbClr val="0066B3"/>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Verdana"/>
              <a:ea typeface="Verdana"/>
              <a:cs typeface="Verdana"/>
              <a:sym typeface="Verdana"/>
            </a:endParaRPr>
          </a:p>
        </p:txBody>
      </p:sp>
      <p:sp>
        <p:nvSpPr>
          <p:cNvPr id="109" name="Google Shape;109;p18"/>
          <p:cNvSpPr txBox="1"/>
          <p:nvPr/>
        </p:nvSpPr>
        <p:spPr>
          <a:xfrm>
            <a:off x="6891050" y="4434625"/>
            <a:ext cx="21303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100">
                <a:solidFill>
                  <a:schemeClr val="lt1"/>
                </a:solidFill>
                <a:latin typeface="Times New Roman"/>
                <a:ea typeface="Times New Roman"/>
                <a:cs typeface="Times New Roman"/>
                <a:sym typeface="Times New Roman"/>
              </a:rPr>
              <a:t>Software Development Project-I</a:t>
            </a:r>
            <a:endParaRPr sz="1400" b="0" i="0" u="none" strike="noStrike" cap="none">
              <a:solidFill>
                <a:srgbClr val="000000"/>
              </a:solidFill>
              <a:latin typeface="Times New Roman"/>
              <a:ea typeface="Times New Roman"/>
              <a:cs typeface="Times New Roman"/>
              <a:sym typeface="Times New Roman"/>
            </a:endParaRPr>
          </a:p>
        </p:txBody>
      </p:sp>
      <p:sp>
        <p:nvSpPr>
          <p:cNvPr id="110" name="Google Shape;110;p18"/>
          <p:cNvSpPr txBox="1">
            <a:spLocks noGrp="1"/>
          </p:cNvSpPr>
          <p:nvPr>
            <p:ph type="sldNum" sz="quarter" idx="12"/>
          </p:nvPr>
        </p:nvSpPr>
        <p:spPr>
          <a:prstGeom prst="rect">
            <a:avLst/>
          </a:prstGeom>
          <a:noFill/>
          <a:ln>
            <a:noFill/>
          </a:ln>
        </p:spPr>
        <p:txBody>
          <a:bodyPr spcFirstLastPara="1" wrap="square" lIns="91425" tIns="91425" rIns="91425" bIns="91425" anchor="ctr" anchorCtr="0">
            <a:normAutofit fontScale="62500" lnSpcReduction="20000"/>
          </a:bodyPr>
          <a:lstStyle/>
          <a:p>
            <a:pPr marL="0" lvl="0" indent="0" algn="r" rtl="0">
              <a:lnSpc>
                <a:spcPct val="100000"/>
              </a:lnSpc>
              <a:spcBef>
                <a:spcPts val="0"/>
              </a:spcBef>
              <a:spcAft>
                <a:spcPts val="0"/>
              </a:spcAft>
              <a:buSzPts val="1000"/>
              <a:buNone/>
            </a:pPr>
            <a:fld id="{00000000-1234-1234-1234-123412341234}" type="slidenum">
              <a:rPr lang="en-US" sz="1100">
                <a:latin typeface="Times New Roman"/>
                <a:ea typeface="Times New Roman"/>
                <a:cs typeface="Times New Roman"/>
                <a:sym typeface="Times New Roman"/>
              </a:rPr>
              <a:t>6</a:t>
            </a:fld>
            <a:endParaRPr sz="1100">
              <a:latin typeface="Times New Roman"/>
              <a:ea typeface="Times New Roman"/>
              <a:cs typeface="Times New Roman"/>
              <a:sym typeface="Times New Roman"/>
            </a:endParaRPr>
          </a:p>
        </p:txBody>
      </p:sp>
      <p:sp>
        <p:nvSpPr>
          <p:cNvPr id="111" name="Google Shape;111;p18"/>
          <p:cNvSpPr txBox="1"/>
          <p:nvPr/>
        </p:nvSpPr>
        <p:spPr>
          <a:xfrm>
            <a:off x="446175" y="710400"/>
            <a:ext cx="8180100" cy="4433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en-US" sz="1800" b="1" dirty="0">
                <a:solidFill>
                  <a:schemeClr val="dk1"/>
                </a:solidFill>
                <a:latin typeface="Times New Roman"/>
                <a:ea typeface="Times New Roman"/>
                <a:cs typeface="Times New Roman"/>
                <a:sym typeface="Times New Roman"/>
              </a:rPr>
              <a:t>Code Header file:</a:t>
            </a:r>
            <a:endParaRPr sz="1800" b="1" dirty="0">
              <a:solidFill>
                <a:schemeClr val="dk1"/>
              </a:solidFill>
              <a:latin typeface="Times New Roman"/>
              <a:ea typeface="Times New Roman"/>
              <a:cs typeface="Times New Roman"/>
              <a:sym typeface="Times New Roman"/>
            </a:endParaRPr>
          </a:p>
          <a:p>
            <a:pPr marL="457200" marR="0" lvl="0" indent="-330200" algn="l" rtl="0">
              <a:lnSpc>
                <a:spcPct val="15000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#include&lt;stdio.h&gt;</a:t>
            </a:r>
            <a:endParaRPr sz="1600" dirty="0">
              <a:solidFill>
                <a:schemeClr val="dk1"/>
              </a:solidFill>
              <a:latin typeface="Times New Roman"/>
              <a:ea typeface="Times New Roman"/>
              <a:cs typeface="Times New Roman"/>
              <a:sym typeface="Times New Roman"/>
            </a:endParaRPr>
          </a:p>
          <a:p>
            <a:pPr marL="457200" marR="0" lvl="0" indent="-330200" algn="l" rtl="0">
              <a:lnSpc>
                <a:spcPct val="15000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#include&lt;stdlib.h&gt;</a:t>
            </a:r>
            <a:endParaRPr sz="1600" dirty="0">
              <a:solidFill>
                <a:schemeClr val="dk1"/>
              </a:solidFill>
              <a:latin typeface="Times New Roman"/>
              <a:ea typeface="Times New Roman"/>
              <a:cs typeface="Times New Roman"/>
              <a:sym typeface="Times New Roman"/>
            </a:endParaRPr>
          </a:p>
          <a:p>
            <a:pPr marL="457200" marR="0" lvl="0" indent="-330200" algn="l" rtl="0">
              <a:lnSpc>
                <a:spcPct val="15000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#include&lt;windows.h&gt;</a:t>
            </a:r>
            <a:endParaRPr sz="1600" dirty="0">
              <a:solidFill>
                <a:schemeClr val="dk1"/>
              </a:solidFill>
              <a:latin typeface="Times New Roman"/>
              <a:ea typeface="Times New Roman"/>
              <a:cs typeface="Times New Roman"/>
              <a:sym typeface="Times New Roman"/>
            </a:endParaRPr>
          </a:p>
          <a:p>
            <a:pPr marL="457200" marR="0" lvl="0" indent="-330200" algn="l" rtl="0">
              <a:lnSpc>
                <a:spcPct val="15000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#include&lt;string.h&gt;    </a:t>
            </a:r>
            <a:endParaRPr sz="1600" dirty="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457200" marR="0" lvl="0" indent="-323850" algn="l" rtl="0">
              <a:lnSpc>
                <a:spcPct val="150000"/>
              </a:lnSpc>
              <a:spcBef>
                <a:spcPts val="0"/>
              </a:spcBef>
              <a:spcAft>
                <a:spcPts val="0"/>
              </a:spcAft>
              <a:buClr>
                <a:schemeClr val="dk1"/>
              </a:buClr>
              <a:buSzPts val="1500"/>
              <a:buFont typeface="Times New Roman"/>
              <a:buChar char="❖"/>
            </a:pPr>
            <a:r>
              <a:rPr lang="en-US" sz="1500" b="1" dirty="0">
                <a:solidFill>
                  <a:schemeClr val="dk1"/>
                </a:solidFill>
                <a:latin typeface="Times New Roman"/>
                <a:ea typeface="Times New Roman"/>
                <a:cs typeface="Times New Roman"/>
                <a:sym typeface="Times New Roman"/>
              </a:rPr>
              <a:t>#include&lt;stdio.h&gt;:</a:t>
            </a:r>
            <a:endParaRPr sz="1500" b="1" dirty="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1500" dirty="0">
                <a:solidFill>
                  <a:schemeClr val="dk1"/>
                </a:solidFill>
                <a:latin typeface="Times New Roman"/>
                <a:ea typeface="Times New Roman"/>
                <a:cs typeface="Times New Roman"/>
                <a:sym typeface="Times New Roman"/>
              </a:rPr>
              <a:t>          </a:t>
            </a:r>
            <a:r>
              <a:rPr lang="en-US" sz="1500" dirty="0" err="1">
                <a:solidFill>
                  <a:schemeClr val="dk1"/>
                </a:solidFill>
                <a:latin typeface="Times New Roman"/>
                <a:ea typeface="Times New Roman"/>
                <a:cs typeface="Times New Roman"/>
                <a:sym typeface="Times New Roman"/>
              </a:rPr>
              <a:t>stdio.h</a:t>
            </a:r>
            <a:r>
              <a:rPr lang="en-US" sz="1500" dirty="0">
                <a:solidFill>
                  <a:schemeClr val="dk1"/>
                </a:solidFill>
                <a:latin typeface="Times New Roman"/>
                <a:ea typeface="Times New Roman"/>
                <a:cs typeface="Times New Roman"/>
                <a:sym typeface="Times New Roman"/>
              </a:rPr>
              <a:t> has the necessary information to include the input/output related functions in our program. </a:t>
            </a:r>
            <a:endParaRPr sz="1500" dirty="0">
              <a:solidFill>
                <a:schemeClr val="dk1"/>
              </a:solidFill>
              <a:latin typeface="Times New Roman"/>
              <a:ea typeface="Times New Roman"/>
              <a:cs typeface="Times New Roman"/>
              <a:sym typeface="Times New Roman"/>
            </a:endParaRPr>
          </a:p>
          <a:p>
            <a:pPr marL="457200" marR="0" lvl="0" indent="-323850" algn="l" rtl="0">
              <a:lnSpc>
                <a:spcPct val="150000"/>
              </a:lnSpc>
              <a:spcBef>
                <a:spcPts val="0"/>
              </a:spcBef>
              <a:spcAft>
                <a:spcPts val="0"/>
              </a:spcAft>
              <a:buClr>
                <a:schemeClr val="dk1"/>
              </a:buClr>
              <a:buSzPts val="1500"/>
              <a:buFont typeface="Times New Roman"/>
              <a:buChar char="❖"/>
            </a:pPr>
            <a:r>
              <a:rPr lang="en-US" sz="1500" b="1" dirty="0">
                <a:solidFill>
                  <a:schemeClr val="dk1"/>
                </a:solidFill>
                <a:latin typeface="Times New Roman"/>
                <a:ea typeface="Times New Roman"/>
                <a:cs typeface="Times New Roman"/>
                <a:sym typeface="Times New Roman"/>
              </a:rPr>
              <a:t>#include&lt;stdlib.h&gt;:</a:t>
            </a:r>
            <a:endParaRPr sz="1500" b="1" dirty="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1500" dirty="0">
                <a:solidFill>
                  <a:schemeClr val="dk1"/>
                </a:solidFill>
                <a:latin typeface="Times New Roman"/>
                <a:ea typeface="Times New Roman"/>
                <a:cs typeface="Times New Roman"/>
                <a:sym typeface="Times New Roman"/>
              </a:rPr>
              <a:t>          </a:t>
            </a:r>
            <a:r>
              <a:rPr lang="en-US" sz="1500" dirty="0" err="1">
                <a:solidFill>
                  <a:schemeClr val="dk1"/>
                </a:solidFill>
                <a:latin typeface="Times New Roman"/>
                <a:ea typeface="Times New Roman"/>
                <a:cs typeface="Times New Roman"/>
                <a:sym typeface="Times New Roman"/>
              </a:rPr>
              <a:t>stdlib.h</a:t>
            </a:r>
            <a:r>
              <a:rPr lang="en-US" sz="1500" dirty="0">
                <a:solidFill>
                  <a:schemeClr val="dk1"/>
                </a:solidFill>
                <a:latin typeface="Times New Roman"/>
                <a:ea typeface="Times New Roman"/>
                <a:cs typeface="Times New Roman"/>
                <a:sym typeface="Times New Roman"/>
              </a:rPr>
              <a:t> includes functions involving memory allocation, process control, conversions and others. </a:t>
            </a:r>
            <a:endParaRPr sz="1300" dirty="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chemeClr val="dk1"/>
              </a:buClr>
              <a:buSzPts val="1100"/>
              <a:buFont typeface="Arial"/>
              <a:buNone/>
            </a:pPr>
            <a:endParaRPr sz="1100" dirty="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br>
              <a:rPr lang="en-US" sz="900" b="0" i="0" u="none" strike="noStrike" cap="none" dirty="0">
                <a:solidFill>
                  <a:srgbClr val="000000"/>
                </a:solidFill>
                <a:latin typeface="Arial"/>
                <a:ea typeface="Arial"/>
                <a:cs typeface="Arial"/>
                <a:sym typeface="Arial"/>
              </a:rPr>
            </a:br>
            <a:endParaRPr sz="900" b="0" i="0" u="none" strike="noStrike" cap="none" dirty="0">
              <a:solidFill>
                <a:schemeClr val="dk1"/>
              </a:solidFill>
              <a:latin typeface="Times New Roman"/>
              <a:ea typeface="Times New Roman"/>
              <a:cs typeface="Times New Roman"/>
              <a:sym typeface="Times New Roman"/>
            </a:endParaRPr>
          </a:p>
        </p:txBody>
      </p:sp>
      <p:sp>
        <p:nvSpPr>
          <p:cNvPr id="112" name="Google Shape;112;p18"/>
          <p:cNvSpPr txBox="1"/>
          <p:nvPr/>
        </p:nvSpPr>
        <p:spPr>
          <a:xfrm>
            <a:off x="446175" y="0"/>
            <a:ext cx="59073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u="sng">
                <a:solidFill>
                  <a:srgbClr val="0066B3"/>
                </a:solidFill>
                <a:latin typeface="Times New Roman"/>
                <a:ea typeface="Times New Roman"/>
                <a:cs typeface="Times New Roman"/>
                <a:sym typeface="Times New Roman"/>
              </a:rPr>
              <a:t>Code Header File</a:t>
            </a:r>
            <a:endParaRPr sz="2500" b="1" i="0" u="sng" strike="noStrike" cap="none">
              <a:solidFill>
                <a:srgbClr val="0066B3"/>
              </a:solidFill>
              <a:latin typeface="Times New Roman"/>
              <a:ea typeface="Times New Roman"/>
              <a:cs typeface="Times New Roman"/>
              <a:sym typeface="Times New Roman"/>
            </a:endParaRPr>
          </a:p>
        </p:txBody>
      </p:sp>
      <p:pic>
        <p:nvPicPr>
          <p:cNvPr id="113" name="Google Shape;113;p18"/>
          <p:cNvPicPr preferRelativeResize="0"/>
          <p:nvPr/>
        </p:nvPicPr>
        <p:blipFill>
          <a:blip r:embed="rId3">
            <a:alphaModFix/>
          </a:blip>
          <a:stretch>
            <a:fillRect/>
          </a:stretch>
        </p:blipFill>
        <p:spPr>
          <a:xfrm flipH="1">
            <a:off x="99150" y="4434525"/>
            <a:ext cx="933225" cy="4858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p:nvPr/>
        </p:nvSpPr>
        <p:spPr>
          <a:xfrm>
            <a:off x="1896275" y="4434525"/>
            <a:ext cx="7125000" cy="299700"/>
          </a:xfrm>
          <a:prstGeom prst="rect">
            <a:avLst/>
          </a:prstGeom>
          <a:solidFill>
            <a:srgbClr val="0066B3"/>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Verdana"/>
              <a:ea typeface="Verdana"/>
              <a:cs typeface="Verdana"/>
              <a:sym typeface="Verdana"/>
            </a:endParaRPr>
          </a:p>
        </p:txBody>
      </p:sp>
      <p:sp>
        <p:nvSpPr>
          <p:cNvPr id="119" name="Google Shape;119;p19"/>
          <p:cNvSpPr txBox="1"/>
          <p:nvPr/>
        </p:nvSpPr>
        <p:spPr>
          <a:xfrm>
            <a:off x="6891050" y="4434625"/>
            <a:ext cx="21303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100">
                <a:solidFill>
                  <a:schemeClr val="lt1"/>
                </a:solidFill>
                <a:latin typeface="Times New Roman"/>
                <a:ea typeface="Times New Roman"/>
                <a:cs typeface="Times New Roman"/>
                <a:sym typeface="Times New Roman"/>
              </a:rPr>
              <a:t>Software Development Project-I</a:t>
            </a:r>
            <a:endParaRPr sz="1400" b="0" i="0" u="none" strike="noStrike" cap="none">
              <a:solidFill>
                <a:srgbClr val="000000"/>
              </a:solidFill>
              <a:latin typeface="Times New Roman"/>
              <a:ea typeface="Times New Roman"/>
              <a:cs typeface="Times New Roman"/>
              <a:sym typeface="Times New Roman"/>
            </a:endParaRPr>
          </a:p>
        </p:txBody>
      </p:sp>
      <p:sp>
        <p:nvSpPr>
          <p:cNvPr id="120" name="Google Shape;120;p19"/>
          <p:cNvSpPr txBox="1">
            <a:spLocks noGrp="1"/>
          </p:cNvSpPr>
          <p:nvPr>
            <p:ph type="sldNum" sz="quarter" idx="12"/>
          </p:nvPr>
        </p:nvSpPr>
        <p:spPr>
          <a:prstGeom prst="rect">
            <a:avLst/>
          </a:prstGeom>
          <a:noFill/>
          <a:ln>
            <a:noFill/>
          </a:ln>
        </p:spPr>
        <p:txBody>
          <a:bodyPr spcFirstLastPara="1" wrap="square" lIns="91425" tIns="91425" rIns="91425" bIns="91425" anchor="ctr" anchorCtr="0">
            <a:normAutofit fontScale="62500" lnSpcReduction="20000"/>
          </a:bodyPr>
          <a:lstStyle/>
          <a:p>
            <a:pPr marL="0" lvl="0" indent="0" algn="r" rtl="0">
              <a:lnSpc>
                <a:spcPct val="100000"/>
              </a:lnSpc>
              <a:spcBef>
                <a:spcPts val="0"/>
              </a:spcBef>
              <a:spcAft>
                <a:spcPts val="0"/>
              </a:spcAft>
              <a:buSzPts val="1000"/>
              <a:buNone/>
            </a:pPr>
            <a:fld id="{00000000-1234-1234-1234-123412341234}" type="slidenum">
              <a:rPr lang="en-US" sz="1100">
                <a:latin typeface="Times New Roman"/>
                <a:ea typeface="Times New Roman"/>
                <a:cs typeface="Times New Roman"/>
                <a:sym typeface="Times New Roman"/>
              </a:rPr>
              <a:t>7</a:t>
            </a:fld>
            <a:endParaRPr sz="1100">
              <a:latin typeface="Times New Roman"/>
              <a:ea typeface="Times New Roman"/>
              <a:cs typeface="Times New Roman"/>
              <a:sym typeface="Times New Roman"/>
            </a:endParaRPr>
          </a:p>
        </p:txBody>
      </p:sp>
      <p:sp>
        <p:nvSpPr>
          <p:cNvPr id="121" name="Google Shape;121;p19"/>
          <p:cNvSpPr txBox="1"/>
          <p:nvPr/>
        </p:nvSpPr>
        <p:spPr>
          <a:xfrm>
            <a:off x="446175" y="557725"/>
            <a:ext cx="8180100" cy="2739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SzPts val="1100"/>
              <a:buNone/>
            </a:pPr>
            <a:endParaRPr sz="1300">
              <a:solidFill>
                <a:schemeClr val="dk1"/>
              </a:solidFill>
              <a:latin typeface="Times New Roman"/>
              <a:ea typeface="Times New Roman"/>
              <a:cs typeface="Times New Roman"/>
              <a:sym typeface="Times New Roman"/>
            </a:endParaRPr>
          </a:p>
          <a:p>
            <a:pPr marL="457200" marR="0" lvl="0" indent="-330200" algn="l" rtl="0">
              <a:lnSpc>
                <a:spcPct val="150000"/>
              </a:lnSpc>
              <a:spcBef>
                <a:spcPts val="0"/>
              </a:spcBef>
              <a:spcAft>
                <a:spcPts val="0"/>
              </a:spcAft>
              <a:buClr>
                <a:schemeClr val="dk1"/>
              </a:buClr>
              <a:buSzPts val="1600"/>
              <a:buFont typeface="Times New Roman"/>
              <a:buChar char="❖"/>
            </a:pPr>
            <a:r>
              <a:rPr lang="en-US" sz="1600" b="1">
                <a:solidFill>
                  <a:schemeClr val="dk1"/>
                </a:solidFill>
                <a:latin typeface="Times New Roman"/>
                <a:ea typeface="Times New Roman"/>
                <a:cs typeface="Times New Roman"/>
                <a:sym typeface="Times New Roman"/>
              </a:rPr>
              <a:t>#include&lt;windows.h&gt;:</a:t>
            </a:r>
            <a:endParaRPr sz="1600" b="1">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SzPts val="1100"/>
              <a:buNone/>
            </a:pPr>
            <a:r>
              <a:rPr lang="en-US" sz="1600">
                <a:solidFill>
                  <a:schemeClr val="dk1"/>
                </a:solidFill>
                <a:latin typeface="Times New Roman"/>
                <a:ea typeface="Times New Roman"/>
                <a:cs typeface="Times New Roman"/>
                <a:sym typeface="Times New Roman"/>
              </a:rPr>
              <a:t>         windows.h contains declarations for all of the functions in the Windows API, all the </a:t>
            </a:r>
            <a:endParaRPr sz="160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SzPts val="1100"/>
              <a:buNone/>
            </a:pPr>
            <a:r>
              <a:rPr lang="en-US" sz="1600">
                <a:solidFill>
                  <a:schemeClr val="dk1"/>
                </a:solidFill>
                <a:latin typeface="Times New Roman"/>
                <a:ea typeface="Times New Roman"/>
                <a:cs typeface="Times New Roman"/>
                <a:sym typeface="Times New Roman"/>
              </a:rPr>
              <a:t>         common macros used by Windows programmers.</a:t>
            </a:r>
            <a:endParaRPr sz="160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SzPts val="1100"/>
              <a:buNone/>
            </a:pPr>
            <a:endParaRPr sz="1600">
              <a:solidFill>
                <a:schemeClr val="dk1"/>
              </a:solidFill>
              <a:latin typeface="Times New Roman"/>
              <a:ea typeface="Times New Roman"/>
              <a:cs typeface="Times New Roman"/>
              <a:sym typeface="Times New Roman"/>
            </a:endParaRPr>
          </a:p>
          <a:p>
            <a:pPr marL="457200" marR="0" lvl="0" indent="-330200" algn="l" rtl="0">
              <a:lnSpc>
                <a:spcPct val="150000"/>
              </a:lnSpc>
              <a:spcBef>
                <a:spcPts val="0"/>
              </a:spcBef>
              <a:spcAft>
                <a:spcPts val="0"/>
              </a:spcAft>
              <a:buClr>
                <a:schemeClr val="dk1"/>
              </a:buClr>
              <a:buSzPts val="1600"/>
              <a:buFont typeface="Times New Roman"/>
              <a:buChar char="❖"/>
            </a:pPr>
            <a:r>
              <a:rPr lang="en-US" sz="1600" b="1">
                <a:solidFill>
                  <a:schemeClr val="dk1"/>
                </a:solidFill>
                <a:latin typeface="Times New Roman"/>
                <a:ea typeface="Times New Roman"/>
                <a:cs typeface="Times New Roman"/>
                <a:sym typeface="Times New Roman"/>
              </a:rPr>
              <a:t>#include&lt;string.h&gt;:</a:t>
            </a:r>
            <a:endParaRPr sz="1600" b="1">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SzPts val="1100"/>
              <a:buNone/>
            </a:pPr>
            <a:r>
              <a:rPr lang="en-US" sz="1600">
                <a:solidFill>
                  <a:schemeClr val="dk1"/>
                </a:solidFill>
                <a:latin typeface="Times New Roman"/>
                <a:ea typeface="Times New Roman"/>
                <a:cs typeface="Times New Roman"/>
                <a:sym typeface="Times New Roman"/>
              </a:rPr>
              <a:t>        The string.h header defines one variable type, one macro, and various functions.</a:t>
            </a:r>
            <a:br>
              <a:rPr lang="en-US" sz="900" b="0" i="0" u="none" strike="noStrike" cap="none">
                <a:solidFill>
                  <a:srgbClr val="000000"/>
                </a:solidFill>
                <a:latin typeface="Arial"/>
                <a:ea typeface="Arial"/>
                <a:cs typeface="Arial"/>
                <a:sym typeface="Arial"/>
              </a:rPr>
            </a:br>
            <a:endParaRPr sz="900" b="0" i="0" u="none" strike="noStrike" cap="none">
              <a:solidFill>
                <a:schemeClr val="dk1"/>
              </a:solidFill>
              <a:latin typeface="Times New Roman"/>
              <a:ea typeface="Times New Roman"/>
              <a:cs typeface="Times New Roman"/>
              <a:sym typeface="Times New Roman"/>
            </a:endParaRPr>
          </a:p>
        </p:txBody>
      </p:sp>
      <p:sp>
        <p:nvSpPr>
          <p:cNvPr id="122" name="Google Shape;122;p19"/>
          <p:cNvSpPr txBox="1"/>
          <p:nvPr/>
        </p:nvSpPr>
        <p:spPr>
          <a:xfrm>
            <a:off x="446175" y="124700"/>
            <a:ext cx="59073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u="sng">
                <a:solidFill>
                  <a:srgbClr val="0066B3"/>
                </a:solidFill>
                <a:latin typeface="Times New Roman"/>
                <a:ea typeface="Times New Roman"/>
                <a:cs typeface="Times New Roman"/>
                <a:sym typeface="Times New Roman"/>
              </a:rPr>
              <a:t>Code Header File</a:t>
            </a:r>
            <a:endParaRPr sz="2500" b="1" i="0" u="sng" strike="noStrike" cap="none">
              <a:solidFill>
                <a:srgbClr val="0066B3"/>
              </a:solidFill>
              <a:latin typeface="Times New Roman"/>
              <a:ea typeface="Times New Roman"/>
              <a:cs typeface="Times New Roman"/>
              <a:sym typeface="Times New Roman"/>
            </a:endParaRPr>
          </a:p>
        </p:txBody>
      </p:sp>
      <p:pic>
        <p:nvPicPr>
          <p:cNvPr id="123" name="Google Shape;123;p19"/>
          <p:cNvPicPr preferRelativeResize="0"/>
          <p:nvPr/>
        </p:nvPicPr>
        <p:blipFill>
          <a:blip r:embed="rId3">
            <a:alphaModFix/>
          </a:blip>
          <a:stretch>
            <a:fillRect/>
          </a:stretch>
        </p:blipFill>
        <p:spPr>
          <a:xfrm flipH="1">
            <a:off x="99150" y="4434525"/>
            <a:ext cx="933225" cy="485875"/>
          </a:xfrm>
          <a:prstGeom prst="rect">
            <a:avLst/>
          </a:prstGeom>
          <a:noFill/>
          <a:ln>
            <a:noFill/>
          </a:ln>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p:nvPr/>
        </p:nvSpPr>
        <p:spPr>
          <a:xfrm>
            <a:off x="1896275" y="4434525"/>
            <a:ext cx="7125000" cy="299700"/>
          </a:xfrm>
          <a:prstGeom prst="rect">
            <a:avLst/>
          </a:prstGeom>
          <a:solidFill>
            <a:srgbClr val="0066B3"/>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Verdana"/>
              <a:ea typeface="Verdana"/>
              <a:cs typeface="Verdana"/>
              <a:sym typeface="Verdana"/>
            </a:endParaRPr>
          </a:p>
        </p:txBody>
      </p:sp>
      <p:sp>
        <p:nvSpPr>
          <p:cNvPr id="129" name="Google Shape;129;p20"/>
          <p:cNvSpPr txBox="1"/>
          <p:nvPr/>
        </p:nvSpPr>
        <p:spPr>
          <a:xfrm>
            <a:off x="6891050" y="4434625"/>
            <a:ext cx="21303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100">
                <a:solidFill>
                  <a:schemeClr val="lt1"/>
                </a:solidFill>
                <a:latin typeface="Times New Roman"/>
                <a:ea typeface="Times New Roman"/>
                <a:cs typeface="Times New Roman"/>
                <a:sym typeface="Times New Roman"/>
              </a:rPr>
              <a:t>Software Development Project-I</a:t>
            </a:r>
            <a:endParaRPr sz="1400" b="0" i="0" u="none" strike="noStrike" cap="none">
              <a:solidFill>
                <a:srgbClr val="000000"/>
              </a:solidFill>
              <a:latin typeface="Times New Roman"/>
              <a:ea typeface="Times New Roman"/>
              <a:cs typeface="Times New Roman"/>
              <a:sym typeface="Times New Roman"/>
            </a:endParaRPr>
          </a:p>
        </p:txBody>
      </p:sp>
      <p:sp>
        <p:nvSpPr>
          <p:cNvPr id="130" name="Google Shape;130;p20"/>
          <p:cNvSpPr txBox="1">
            <a:spLocks noGrp="1"/>
          </p:cNvSpPr>
          <p:nvPr>
            <p:ph type="sldNum" sz="quarter" idx="12"/>
          </p:nvPr>
        </p:nvSpPr>
        <p:spPr>
          <a:prstGeom prst="rect">
            <a:avLst/>
          </a:prstGeom>
          <a:noFill/>
          <a:ln>
            <a:noFill/>
          </a:ln>
        </p:spPr>
        <p:txBody>
          <a:bodyPr spcFirstLastPara="1" wrap="square" lIns="91425" tIns="91425" rIns="91425" bIns="91425" anchor="ctr" anchorCtr="0">
            <a:normAutofit fontScale="62500" lnSpcReduction="20000"/>
          </a:bodyPr>
          <a:lstStyle/>
          <a:p>
            <a:pPr marL="0" lvl="0" indent="0" algn="r" rtl="0">
              <a:lnSpc>
                <a:spcPct val="100000"/>
              </a:lnSpc>
              <a:spcBef>
                <a:spcPts val="0"/>
              </a:spcBef>
              <a:spcAft>
                <a:spcPts val="0"/>
              </a:spcAft>
              <a:buSzPts val="1000"/>
              <a:buNone/>
            </a:pPr>
            <a:fld id="{00000000-1234-1234-1234-123412341234}" type="slidenum">
              <a:rPr lang="en-US" sz="1100">
                <a:latin typeface="Times New Roman"/>
                <a:ea typeface="Times New Roman"/>
                <a:cs typeface="Times New Roman"/>
                <a:sym typeface="Times New Roman"/>
              </a:rPr>
              <a:t>8</a:t>
            </a:fld>
            <a:endParaRPr sz="1100">
              <a:latin typeface="Times New Roman"/>
              <a:ea typeface="Times New Roman"/>
              <a:cs typeface="Times New Roman"/>
              <a:sym typeface="Times New Roman"/>
            </a:endParaRPr>
          </a:p>
        </p:txBody>
      </p:sp>
      <p:sp>
        <p:nvSpPr>
          <p:cNvPr id="131" name="Google Shape;131;p20"/>
          <p:cNvSpPr txBox="1"/>
          <p:nvPr/>
        </p:nvSpPr>
        <p:spPr>
          <a:xfrm>
            <a:off x="1032375" y="725475"/>
            <a:ext cx="7878900" cy="33864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50000"/>
              </a:lnSpc>
              <a:spcBef>
                <a:spcPts val="0"/>
              </a:spcBef>
              <a:spcAft>
                <a:spcPts val="0"/>
              </a:spcAft>
              <a:buClr>
                <a:schemeClr val="dk1"/>
              </a:buClr>
              <a:buSzPts val="1600"/>
              <a:buFont typeface="Times New Roman"/>
              <a:buChar char="●"/>
            </a:pPr>
            <a:r>
              <a:rPr lang="en-US" sz="1600" b="1">
                <a:solidFill>
                  <a:schemeClr val="dk1"/>
                </a:solidFill>
                <a:latin typeface="Times New Roman"/>
                <a:ea typeface="Times New Roman"/>
                <a:cs typeface="Times New Roman"/>
                <a:sym typeface="Times New Roman"/>
              </a:rPr>
              <a:t>firstDayOfTheYear :</a:t>
            </a:r>
            <a:r>
              <a:rPr lang="en-US" sz="1600">
                <a:solidFill>
                  <a:schemeClr val="dk1"/>
                </a:solidFill>
                <a:latin typeface="Times New Roman"/>
                <a:ea typeface="Times New Roman"/>
                <a:cs typeface="Times New Roman"/>
                <a:sym typeface="Times New Roman"/>
              </a:rPr>
              <a:t> Used for finding the first day of the English year &amp; this function return a integer value.</a:t>
            </a:r>
            <a:endParaRPr sz="1600">
              <a:solidFill>
                <a:schemeClr val="dk1"/>
              </a:solidFill>
              <a:latin typeface="Times New Roman"/>
              <a:ea typeface="Times New Roman"/>
              <a:cs typeface="Times New Roman"/>
              <a:sym typeface="Times New Roman"/>
            </a:endParaRPr>
          </a:p>
          <a:p>
            <a:pPr marL="457200" marR="0" lvl="0" indent="-330200" algn="l" rtl="0">
              <a:lnSpc>
                <a:spcPct val="150000"/>
              </a:lnSpc>
              <a:spcBef>
                <a:spcPts val="0"/>
              </a:spcBef>
              <a:spcAft>
                <a:spcPts val="0"/>
              </a:spcAft>
              <a:buClr>
                <a:schemeClr val="dk1"/>
              </a:buClr>
              <a:buSzPts val="1600"/>
              <a:buFont typeface="Times New Roman"/>
              <a:buChar char="●"/>
            </a:pPr>
            <a:r>
              <a:rPr lang="en-US" sz="1600" b="1">
                <a:solidFill>
                  <a:schemeClr val="dk1"/>
                </a:solidFill>
                <a:latin typeface="Times New Roman"/>
                <a:ea typeface="Times New Roman"/>
                <a:cs typeface="Times New Roman"/>
                <a:sym typeface="Times New Roman"/>
              </a:rPr>
              <a:t>checkingLeapYear:</a:t>
            </a:r>
            <a:r>
              <a:rPr lang="en-US" sz="1600">
                <a:solidFill>
                  <a:schemeClr val="dk1"/>
                </a:solidFill>
                <a:latin typeface="Times New Roman"/>
                <a:ea typeface="Times New Roman"/>
                <a:cs typeface="Times New Roman"/>
                <a:sym typeface="Times New Roman"/>
              </a:rPr>
              <a:t> Used for checking the specific English year is leap year or not .</a:t>
            </a:r>
            <a:endParaRPr sz="1600">
              <a:solidFill>
                <a:schemeClr val="dk1"/>
              </a:solidFill>
              <a:latin typeface="Times New Roman"/>
              <a:ea typeface="Times New Roman"/>
              <a:cs typeface="Times New Roman"/>
              <a:sym typeface="Times New Roman"/>
            </a:endParaRPr>
          </a:p>
          <a:p>
            <a:pPr marL="457200" marR="0" lvl="0" indent="-330200" algn="l" rtl="0">
              <a:lnSpc>
                <a:spcPct val="150000"/>
              </a:lnSpc>
              <a:spcBef>
                <a:spcPts val="0"/>
              </a:spcBef>
              <a:spcAft>
                <a:spcPts val="0"/>
              </a:spcAft>
              <a:buClr>
                <a:schemeClr val="dk1"/>
              </a:buClr>
              <a:buSzPts val="1600"/>
              <a:buFont typeface="Times New Roman"/>
              <a:buChar char="●"/>
            </a:pPr>
            <a:r>
              <a:rPr lang="en-US" sz="1600" b="1">
                <a:solidFill>
                  <a:schemeClr val="dk1"/>
                </a:solidFill>
                <a:latin typeface="Times New Roman"/>
                <a:ea typeface="Times New Roman"/>
                <a:cs typeface="Times New Roman"/>
                <a:sym typeface="Times New Roman"/>
              </a:rPr>
              <a:t>PrintingSpecificDate:</a:t>
            </a:r>
            <a:r>
              <a:rPr lang="en-US" sz="1600">
                <a:solidFill>
                  <a:schemeClr val="dk1"/>
                </a:solidFill>
                <a:latin typeface="Times New Roman"/>
                <a:ea typeface="Times New Roman"/>
                <a:cs typeface="Times New Roman"/>
                <a:sym typeface="Times New Roman"/>
              </a:rPr>
              <a:t> Used for both English and Bangla Calendar for printing specific date and identifies the weekdays of that date </a:t>
            </a:r>
            <a:endParaRPr sz="1600">
              <a:solidFill>
                <a:schemeClr val="dk1"/>
              </a:solidFill>
              <a:latin typeface="Times New Roman"/>
              <a:ea typeface="Times New Roman"/>
              <a:cs typeface="Times New Roman"/>
              <a:sym typeface="Times New Roman"/>
            </a:endParaRPr>
          </a:p>
          <a:p>
            <a:pPr marL="457200" marR="0" lvl="0" indent="-330200" algn="l" rtl="0">
              <a:lnSpc>
                <a:spcPct val="150000"/>
              </a:lnSpc>
              <a:spcBef>
                <a:spcPts val="0"/>
              </a:spcBef>
              <a:spcAft>
                <a:spcPts val="0"/>
              </a:spcAft>
              <a:buClr>
                <a:schemeClr val="dk1"/>
              </a:buClr>
              <a:buSzPts val="1600"/>
              <a:buFont typeface="Times New Roman"/>
              <a:buChar char="●"/>
            </a:pPr>
            <a:r>
              <a:rPr lang="en-US" sz="1600" b="1">
                <a:solidFill>
                  <a:schemeClr val="dk1"/>
                </a:solidFill>
                <a:latin typeface="Times New Roman"/>
                <a:ea typeface="Times New Roman"/>
                <a:cs typeface="Times New Roman"/>
                <a:sym typeface="Times New Roman"/>
              </a:rPr>
              <a:t>AddNote: </a:t>
            </a:r>
            <a:r>
              <a:rPr lang="en-US" sz="1600">
                <a:solidFill>
                  <a:schemeClr val="dk1"/>
                </a:solidFill>
                <a:latin typeface="Times New Roman"/>
                <a:ea typeface="Times New Roman"/>
                <a:cs typeface="Times New Roman"/>
                <a:sym typeface="Times New Roman"/>
              </a:rPr>
              <a:t>Used for adding note both for English and Bangla Calendar .</a:t>
            </a:r>
            <a:endParaRPr sz="1600">
              <a:solidFill>
                <a:schemeClr val="dk1"/>
              </a:solidFill>
              <a:latin typeface="Times New Roman"/>
              <a:ea typeface="Times New Roman"/>
              <a:cs typeface="Times New Roman"/>
              <a:sym typeface="Times New Roman"/>
            </a:endParaRPr>
          </a:p>
          <a:p>
            <a:pPr marL="457200" marR="0" lvl="0" indent="-330200" algn="l" rtl="0">
              <a:lnSpc>
                <a:spcPct val="150000"/>
              </a:lnSpc>
              <a:spcBef>
                <a:spcPts val="0"/>
              </a:spcBef>
              <a:spcAft>
                <a:spcPts val="0"/>
              </a:spcAft>
              <a:buClr>
                <a:schemeClr val="dk1"/>
              </a:buClr>
              <a:buSzPts val="1600"/>
              <a:buFont typeface="Times New Roman"/>
              <a:buChar char="●"/>
            </a:pPr>
            <a:r>
              <a:rPr lang="en-US" sz="1600" b="1">
                <a:solidFill>
                  <a:schemeClr val="dk1"/>
                </a:solidFill>
                <a:latin typeface="Times New Roman"/>
                <a:ea typeface="Times New Roman"/>
                <a:cs typeface="Times New Roman"/>
                <a:sym typeface="Times New Roman"/>
              </a:rPr>
              <a:t>ViewNote:</a:t>
            </a:r>
            <a:r>
              <a:rPr lang="en-US" sz="1600">
                <a:solidFill>
                  <a:schemeClr val="dk1"/>
                </a:solidFill>
                <a:latin typeface="Times New Roman"/>
                <a:ea typeface="Times New Roman"/>
                <a:cs typeface="Times New Roman"/>
                <a:sym typeface="Times New Roman"/>
              </a:rPr>
              <a:t> Used for viewing the added note.</a:t>
            </a:r>
            <a:endParaRPr sz="160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600" b="0" i="0" u="none" strike="noStrike" cap="none">
              <a:solidFill>
                <a:schemeClr val="dk1"/>
              </a:solidFill>
              <a:latin typeface="Times New Roman"/>
              <a:ea typeface="Times New Roman"/>
              <a:cs typeface="Times New Roman"/>
              <a:sym typeface="Times New Roman"/>
            </a:endParaRPr>
          </a:p>
        </p:txBody>
      </p:sp>
      <p:sp>
        <p:nvSpPr>
          <p:cNvPr id="132" name="Google Shape;132;p20"/>
          <p:cNvSpPr txBox="1"/>
          <p:nvPr/>
        </p:nvSpPr>
        <p:spPr>
          <a:xfrm>
            <a:off x="1032375" y="186675"/>
            <a:ext cx="53586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500"/>
              <a:buFont typeface="Arial"/>
              <a:buNone/>
            </a:pPr>
            <a:r>
              <a:rPr lang="en-US" sz="2300" b="1" u="sng">
                <a:solidFill>
                  <a:srgbClr val="0066B3"/>
                </a:solidFill>
                <a:latin typeface="Times New Roman"/>
                <a:ea typeface="Times New Roman"/>
                <a:cs typeface="Times New Roman"/>
                <a:sym typeface="Times New Roman"/>
              </a:rPr>
              <a:t>Function name and details</a:t>
            </a:r>
            <a:endParaRPr sz="2300" b="1" i="0" u="sng" strike="noStrike" cap="none">
              <a:solidFill>
                <a:srgbClr val="0066B3"/>
              </a:solidFill>
              <a:latin typeface="Times New Roman"/>
              <a:ea typeface="Times New Roman"/>
              <a:cs typeface="Times New Roman"/>
              <a:sym typeface="Times New Roman"/>
            </a:endParaRPr>
          </a:p>
        </p:txBody>
      </p:sp>
      <p:pic>
        <p:nvPicPr>
          <p:cNvPr id="133" name="Google Shape;133;p20"/>
          <p:cNvPicPr preferRelativeResize="0"/>
          <p:nvPr/>
        </p:nvPicPr>
        <p:blipFill>
          <a:blip r:embed="rId3">
            <a:alphaModFix/>
          </a:blip>
          <a:stretch>
            <a:fillRect/>
          </a:stretch>
        </p:blipFill>
        <p:spPr>
          <a:xfrm flipH="1">
            <a:off x="99150" y="4434525"/>
            <a:ext cx="933225" cy="4858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p:nvPr/>
        </p:nvSpPr>
        <p:spPr>
          <a:xfrm>
            <a:off x="1896275" y="4434525"/>
            <a:ext cx="7125000" cy="299700"/>
          </a:xfrm>
          <a:prstGeom prst="rect">
            <a:avLst/>
          </a:prstGeom>
          <a:solidFill>
            <a:srgbClr val="0066B3"/>
          </a:solid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Verdana"/>
              <a:ea typeface="Verdana"/>
              <a:cs typeface="Verdana"/>
              <a:sym typeface="Verdana"/>
            </a:endParaRPr>
          </a:p>
        </p:txBody>
      </p:sp>
      <p:sp>
        <p:nvSpPr>
          <p:cNvPr id="139" name="Google Shape;139;p21"/>
          <p:cNvSpPr txBox="1"/>
          <p:nvPr/>
        </p:nvSpPr>
        <p:spPr>
          <a:xfrm>
            <a:off x="6891050" y="4434625"/>
            <a:ext cx="21303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100">
                <a:solidFill>
                  <a:schemeClr val="lt1"/>
                </a:solidFill>
                <a:latin typeface="Times New Roman"/>
                <a:ea typeface="Times New Roman"/>
                <a:cs typeface="Times New Roman"/>
                <a:sym typeface="Times New Roman"/>
              </a:rPr>
              <a:t>Software Development Project-I</a:t>
            </a:r>
            <a:endParaRPr sz="1400" b="0" i="0" u="none" strike="noStrike" cap="none">
              <a:solidFill>
                <a:srgbClr val="000000"/>
              </a:solidFill>
              <a:latin typeface="Times New Roman"/>
              <a:ea typeface="Times New Roman"/>
              <a:cs typeface="Times New Roman"/>
              <a:sym typeface="Times New Roman"/>
            </a:endParaRPr>
          </a:p>
        </p:txBody>
      </p:sp>
      <p:sp>
        <p:nvSpPr>
          <p:cNvPr id="140" name="Google Shape;140;p21"/>
          <p:cNvSpPr txBox="1">
            <a:spLocks noGrp="1"/>
          </p:cNvSpPr>
          <p:nvPr>
            <p:ph type="sldNum" sz="quarter" idx="12"/>
          </p:nvPr>
        </p:nvSpPr>
        <p:spPr>
          <a:prstGeom prst="rect">
            <a:avLst/>
          </a:prstGeom>
          <a:noFill/>
          <a:ln>
            <a:noFill/>
          </a:ln>
        </p:spPr>
        <p:txBody>
          <a:bodyPr spcFirstLastPara="1" wrap="square" lIns="91425" tIns="91425" rIns="91425" bIns="91425" anchor="ctr" anchorCtr="0">
            <a:normAutofit fontScale="62500" lnSpcReduction="20000"/>
          </a:bodyPr>
          <a:lstStyle/>
          <a:p>
            <a:pPr marL="0" lvl="0" indent="0" algn="r" rtl="0">
              <a:lnSpc>
                <a:spcPct val="100000"/>
              </a:lnSpc>
              <a:spcBef>
                <a:spcPts val="0"/>
              </a:spcBef>
              <a:spcAft>
                <a:spcPts val="0"/>
              </a:spcAft>
              <a:buSzPts val="1000"/>
              <a:buNone/>
            </a:pPr>
            <a:fld id="{00000000-1234-1234-1234-123412341234}" type="slidenum">
              <a:rPr lang="en-US" sz="1100">
                <a:latin typeface="Times New Roman"/>
                <a:ea typeface="Times New Roman"/>
                <a:cs typeface="Times New Roman"/>
                <a:sym typeface="Times New Roman"/>
              </a:rPr>
              <a:t>9</a:t>
            </a:fld>
            <a:endParaRPr sz="1100">
              <a:latin typeface="Times New Roman"/>
              <a:ea typeface="Times New Roman"/>
              <a:cs typeface="Times New Roman"/>
              <a:sym typeface="Times New Roman"/>
            </a:endParaRPr>
          </a:p>
        </p:txBody>
      </p:sp>
      <p:sp>
        <p:nvSpPr>
          <p:cNvPr id="141" name="Google Shape;141;p21"/>
          <p:cNvSpPr txBox="1"/>
          <p:nvPr/>
        </p:nvSpPr>
        <p:spPr>
          <a:xfrm>
            <a:off x="446175" y="124700"/>
            <a:ext cx="59073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300" b="1" u="sng">
                <a:solidFill>
                  <a:srgbClr val="0066B3"/>
                </a:solidFill>
                <a:latin typeface="Times New Roman"/>
                <a:ea typeface="Times New Roman"/>
                <a:cs typeface="Times New Roman"/>
                <a:sym typeface="Times New Roman"/>
              </a:rPr>
              <a:t>Source Code</a:t>
            </a:r>
            <a:endParaRPr sz="2300" b="1" i="0" u="sng" strike="noStrike" cap="none">
              <a:solidFill>
                <a:srgbClr val="0066B3"/>
              </a:solidFill>
              <a:latin typeface="Times New Roman"/>
              <a:ea typeface="Times New Roman"/>
              <a:cs typeface="Times New Roman"/>
              <a:sym typeface="Times New Roman"/>
            </a:endParaRPr>
          </a:p>
        </p:txBody>
      </p:sp>
      <p:pic>
        <p:nvPicPr>
          <p:cNvPr id="142" name="Google Shape;142;p21"/>
          <p:cNvPicPr preferRelativeResize="0"/>
          <p:nvPr/>
        </p:nvPicPr>
        <p:blipFill>
          <a:blip r:embed="rId3">
            <a:alphaModFix/>
          </a:blip>
          <a:stretch>
            <a:fillRect/>
          </a:stretch>
        </p:blipFill>
        <p:spPr>
          <a:xfrm flipH="1">
            <a:off x="99150" y="4434525"/>
            <a:ext cx="933225" cy="485875"/>
          </a:xfrm>
          <a:prstGeom prst="rect">
            <a:avLst/>
          </a:prstGeom>
          <a:noFill/>
          <a:ln>
            <a:noFill/>
          </a:ln>
        </p:spPr>
      </p:pic>
      <p:pic>
        <p:nvPicPr>
          <p:cNvPr id="143" name="Google Shape;143;p21"/>
          <p:cNvPicPr preferRelativeResize="0"/>
          <p:nvPr/>
        </p:nvPicPr>
        <p:blipFill>
          <a:blip r:embed="rId4">
            <a:alphaModFix/>
          </a:blip>
          <a:stretch>
            <a:fillRect/>
          </a:stretch>
        </p:blipFill>
        <p:spPr>
          <a:xfrm>
            <a:off x="560325" y="815900"/>
            <a:ext cx="8002600" cy="1371275"/>
          </a:xfrm>
          <a:prstGeom prst="rect">
            <a:avLst/>
          </a:prstGeom>
          <a:noFill/>
          <a:ln>
            <a:noFill/>
          </a:ln>
        </p:spPr>
      </p:pic>
      <p:pic>
        <p:nvPicPr>
          <p:cNvPr id="144" name="Google Shape;144;p21"/>
          <p:cNvPicPr preferRelativeResize="0"/>
          <p:nvPr/>
        </p:nvPicPr>
        <p:blipFill>
          <a:blip r:embed="rId5">
            <a:alphaModFix/>
          </a:blip>
          <a:stretch>
            <a:fillRect/>
          </a:stretch>
        </p:blipFill>
        <p:spPr>
          <a:xfrm>
            <a:off x="560325" y="2571750"/>
            <a:ext cx="7912125" cy="1321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116</TotalTime>
  <Words>601</Words>
  <Application>Microsoft Office PowerPoint</Application>
  <PresentationFormat>On-screen Show (16:9)</PresentationFormat>
  <Paragraphs>126</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Georgia</vt:lpstr>
      <vt:lpstr>Times New Roman</vt:lpstr>
      <vt:lpstr>Trebuchet MS</vt:lpstr>
      <vt:lpstr>Verdana</vt:lpstr>
      <vt:lpstr>Wingdings 3</vt:lpstr>
      <vt:lpstr>Facet</vt:lpstr>
      <vt:lpstr>PowerPoint Presentation</vt:lpstr>
      <vt:lpstr>PowerPoint Presentation</vt:lpstr>
      <vt:lpstr>Our Presentation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MD ASADUL ISLAM</cp:lastModifiedBy>
  <cp:revision>6</cp:revision>
  <dcterms:modified xsi:type="dcterms:W3CDTF">2022-06-08T05:38:04Z</dcterms:modified>
</cp:coreProperties>
</file>