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5073-252D-4662-8E41-35E4F0807360}" type="datetimeFigureOut">
              <a:rPr lang="x-none" smtClean="0"/>
              <a:t>2/14/2025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7B554B-8EC5-49C8-BC27-BFAEC61C9AE4}" type="slidenum">
              <a:rPr lang="x-none" smtClean="0"/>
              <a:t>‹#›</a:t>
            </a:fld>
            <a:endParaRPr lang="x-non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09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5073-252D-4662-8E41-35E4F0807360}" type="datetimeFigureOut">
              <a:rPr lang="x-none" smtClean="0"/>
              <a:t>2/14/2025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554B-8EC5-49C8-BC27-BFAEC61C9AE4}" type="slidenum">
              <a:rPr lang="x-none" smtClean="0"/>
              <a:t>‹#›</a:t>
            </a:fld>
            <a:endParaRPr lang="x-non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5073-252D-4662-8E41-35E4F0807360}" type="datetimeFigureOut">
              <a:rPr lang="x-none" smtClean="0"/>
              <a:t>2/14/2025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554B-8EC5-49C8-BC27-BFAEC61C9AE4}" type="slidenum">
              <a:rPr lang="x-none" smtClean="0"/>
              <a:t>‹#›</a:t>
            </a:fld>
            <a:endParaRPr lang="x-non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5073-252D-4662-8E41-35E4F0807360}" type="datetimeFigureOut">
              <a:rPr lang="x-none" smtClean="0"/>
              <a:t>2/14/2025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554B-8EC5-49C8-BC27-BFAEC61C9AE4}" type="slidenum">
              <a:rPr lang="x-none" smtClean="0"/>
              <a:t>‹#›</a:t>
            </a:fld>
            <a:endParaRPr lang="x-non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4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5073-252D-4662-8E41-35E4F0807360}" type="datetimeFigureOut">
              <a:rPr lang="x-none" smtClean="0"/>
              <a:t>2/14/2025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554B-8EC5-49C8-BC27-BFAEC61C9AE4}" type="slidenum">
              <a:rPr lang="x-none" smtClean="0"/>
              <a:t>‹#›</a:t>
            </a:fld>
            <a:endParaRPr lang="x-non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1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5073-252D-4662-8E41-35E4F0807360}" type="datetimeFigureOut">
              <a:rPr lang="x-none" smtClean="0"/>
              <a:t>2/14/2025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554B-8EC5-49C8-BC27-BFAEC61C9AE4}" type="slidenum">
              <a:rPr lang="x-none" smtClean="0"/>
              <a:t>‹#›</a:t>
            </a:fld>
            <a:endParaRPr lang="x-non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5073-252D-4662-8E41-35E4F0807360}" type="datetimeFigureOut">
              <a:rPr lang="x-none" smtClean="0"/>
              <a:t>2/14/2025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554B-8EC5-49C8-BC27-BFAEC61C9AE4}" type="slidenum">
              <a:rPr lang="x-none" smtClean="0"/>
              <a:t>‹#›</a:t>
            </a:fld>
            <a:endParaRPr lang="x-non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4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5073-252D-4662-8E41-35E4F0807360}" type="datetimeFigureOut">
              <a:rPr lang="x-none" smtClean="0"/>
              <a:t>2/14/2025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554B-8EC5-49C8-BC27-BFAEC61C9AE4}" type="slidenum">
              <a:rPr lang="x-none" smtClean="0"/>
              <a:t>‹#›</a:t>
            </a:fld>
            <a:endParaRPr lang="x-non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0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5073-252D-4662-8E41-35E4F0807360}" type="datetimeFigureOut">
              <a:rPr lang="x-none" smtClean="0"/>
              <a:t>2/14/2025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554B-8EC5-49C8-BC27-BFAEC61C9AE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9861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5073-252D-4662-8E41-35E4F0807360}" type="datetimeFigureOut">
              <a:rPr lang="x-none" smtClean="0"/>
              <a:t>2/14/2025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554B-8EC5-49C8-BC27-BFAEC61C9AE4}" type="slidenum">
              <a:rPr lang="x-none" smtClean="0"/>
              <a:t>‹#›</a:t>
            </a:fld>
            <a:endParaRPr lang="x-non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4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435073-252D-4662-8E41-35E4F0807360}" type="datetimeFigureOut">
              <a:rPr lang="x-none" smtClean="0"/>
              <a:t>2/14/2025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554B-8EC5-49C8-BC27-BFAEC61C9AE4}" type="slidenum">
              <a:rPr lang="x-none" smtClean="0"/>
              <a:t>‹#›</a:t>
            </a:fld>
            <a:endParaRPr lang="x-non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35073-252D-4662-8E41-35E4F0807360}" type="datetimeFigureOut">
              <a:rPr lang="x-none" smtClean="0"/>
              <a:t>2/14/2025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7B554B-8EC5-49C8-BC27-BFAEC61C9AE4}" type="slidenum">
              <a:rPr lang="x-none" smtClean="0"/>
              <a:t>‹#›</a:t>
            </a:fld>
            <a:endParaRPr lang="x-non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A97CC1C-4DAE-196E-1187-AE53254F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7035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Team Details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DC67E32-8204-4309-3E09-AEE16A9F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Name of </a:t>
            </a:r>
            <a:r>
              <a:rPr lang="en-US" dirty="0" smtClean="0">
                <a:latin typeface="Arial Black" panose="020B0A04020102020204" pitchFamily="34" charset="0"/>
              </a:rPr>
              <a:t>Challenge: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Knorr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Team </a:t>
            </a:r>
            <a:r>
              <a:rPr lang="en-US" dirty="0">
                <a:latin typeface="Arial Black" panose="020B0A04020102020204" pitchFamily="34" charset="0"/>
              </a:rPr>
              <a:t>Name: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 Alpha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Name of University: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GIKI</a:t>
            </a:r>
          </a:p>
          <a:p>
            <a:r>
              <a:rPr lang="en-US" dirty="0">
                <a:latin typeface="Arial Black" panose="020B0A04020102020204" pitchFamily="34" charset="0"/>
              </a:rPr>
              <a:t>Team Leader </a:t>
            </a:r>
            <a:r>
              <a:rPr lang="en-US" dirty="0" smtClean="0">
                <a:latin typeface="Arial Black" panose="020B0A04020102020204" pitchFamily="34" charset="0"/>
              </a:rPr>
              <a:t>Name: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Asad Irfan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 Black" panose="020B0A04020102020204" pitchFamily="34" charset="0"/>
                <a:cs typeface="Unilever Shilling" panose="020B0502020202020204" pitchFamily="34" charset="0"/>
              </a:rPr>
              <a:t>2</a:t>
            </a:r>
            <a:r>
              <a:rPr lang="en-GB" baseline="30000" dirty="0">
                <a:latin typeface="Arial Black" panose="020B0A04020102020204" pitchFamily="34" charset="0"/>
                <a:cs typeface="Unilever Shilling" panose="020B0502020202020204" pitchFamily="34" charset="0"/>
              </a:rPr>
              <a:t>nd</a:t>
            </a:r>
            <a:r>
              <a:rPr lang="en-GB" dirty="0">
                <a:latin typeface="Arial Black" panose="020B0A04020102020204" pitchFamily="34" charset="0"/>
                <a:cs typeface="Unilever Shilling" panose="020B0502020202020204" pitchFamily="34" charset="0"/>
              </a:rPr>
              <a:t> Team Member Name</a:t>
            </a:r>
            <a:r>
              <a:rPr lang="en-GB" dirty="0" smtClean="0">
                <a:latin typeface="Arial Black" panose="020B0A04020102020204" pitchFamily="34" charset="0"/>
                <a:cs typeface="Unilever Shilling" panose="020B0502020202020204" pitchFamily="34" charset="0"/>
              </a:rPr>
              <a:t>: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Abdullah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afar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 Black" panose="020B0A04020102020204" pitchFamily="34" charset="0"/>
                <a:cs typeface="Unilever Shilling" panose="020B0502020202020204" pitchFamily="34" charset="0"/>
              </a:rPr>
              <a:t>3</a:t>
            </a:r>
            <a:r>
              <a:rPr lang="en-GB" baseline="30000" dirty="0">
                <a:latin typeface="Arial Black" panose="020B0A04020102020204" pitchFamily="34" charset="0"/>
                <a:cs typeface="Unilever Shilling" panose="020B0502020202020204" pitchFamily="34" charset="0"/>
              </a:rPr>
              <a:t>rd</a:t>
            </a:r>
            <a:r>
              <a:rPr lang="en-GB" dirty="0">
                <a:latin typeface="Arial Black" panose="020B0A04020102020204" pitchFamily="34" charset="0"/>
                <a:cs typeface="Unilever Shilling" panose="020B0502020202020204" pitchFamily="34" charset="0"/>
              </a:rPr>
              <a:t> Team Member Name</a:t>
            </a:r>
            <a:r>
              <a:rPr lang="en-GB" dirty="0" smtClean="0">
                <a:latin typeface="Arial Black" panose="020B0A04020102020204" pitchFamily="34" charset="0"/>
                <a:cs typeface="Unilever Shilling" panose="020B0502020202020204" pitchFamily="34" charset="0"/>
              </a:rPr>
              <a:t>: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Abdullah Saeed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6902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6803A-CC69-389F-0D71-63E03D3D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13971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Research and insights</a:t>
            </a:r>
            <a:endParaRPr lang="x-non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353477" y="1960234"/>
            <a:ext cx="979947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 Outlook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Growing instant noodle market; increasing demand for localized &amp; nutritious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 Needs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Young consumers prefer local flavors &amp; interactive engagement.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Parents want nutritious yet tasty options.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E-sports &amp; gaming fans lack branded engagement.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Insights &amp; SWOT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Strong brand presence, wide distribution.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Weaknesses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Limited youth engagement.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Expansion into e-sports, collectibles, and event-based editions.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competition from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Indomie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other brands.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6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2402C9-0A30-E320-89D2-19C3025C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9834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The Big Idea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</a:t>
            </a:r>
            <a:r>
              <a:rPr lang="en-US" dirty="0"/>
              <a:t>Knorr: More Than Just a Meal!”</a:t>
            </a:r>
            <a:endParaRPr lang="x-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51579" y="1853754"/>
            <a:ext cx="10135175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Brand Positioning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Knorr as the #1 youth-friendly instant noodle through flavor, fun &amp; affordability.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Tagline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</a:rPr>
              <a:t>          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 Flavors You Love, Fun You Deserve! 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Audience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10-25 years |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Gaming, social media, street food, convenience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Taste, affordability, engagement, nutrition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4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578C7-475A-5CBE-D88B-E79F9A0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180" y="1340097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Marketing Plan – The 6Ps</a:t>
            </a:r>
            <a:endParaRPr lang="x-non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3180" y="2024489"/>
            <a:ext cx="10068259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flavors (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Karachi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Karahi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Peshawari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Tikka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etc.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Fortified nutrition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editions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Family value packs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Retail, e-commerce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Street food stalls, pop-ups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E-sports codes inside packs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 collectibles for kids (stickers, toys, gaming cards)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On-ground activations (street food tastings, college events)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Youth-focused packaging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Event-exclusive designs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People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Influencers, food bloggers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E-sports streamers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1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693EAC-929B-2933-5047-59995EAE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9136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MULTI-CHANNEL COMMUNICATION PLAN</a:t>
            </a:r>
            <a:endParaRPr lang="x-non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1579" y="1853754"/>
            <a:ext cx="8855015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Media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TV &amp; radio ads highlighting Knorr’s fun &amp; family-friendly appeal.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&amp; Social Media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YouTube &amp;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TikTok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Influencer campaigns, gaming collabs.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Instagram &amp; Facebook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Recipes, challenges, UGC contests.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E-commerce &amp; Promotions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E-sports partnerships (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PUBG, Free Fire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discount codes &amp; exclusive giveaways.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On-Ground Activation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truck tours.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School &amp; college promotions.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32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58</TotalTime>
  <Words>345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Gill Sans MT</vt:lpstr>
      <vt:lpstr>Unilever Shilling</vt:lpstr>
      <vt:lpstr>Gallery</vt:lpstr>
      <vt:lpstr>Team Details</vt:lpstr>
      <vt:lpstr>Research and insights</vt:lpstr>
      <vt:lpstr>The Big Idea  “Knorr: More Than Just a Meal!”</vt:lpstr>
      <vt:lpstr>Marketing Plan – The 6Ps</vt:lpstr>
      <vt:lpstr>MULTI-CHANNEL COMMUNICATION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Details</dc:title>
  <dc:creator>u2022328</dc:creator>
  <cp:lastModifiedBy>Microsoft account</cp:lastModifiedBy>
  <cp:revision>4</cp:revision>
  <dcterms:created xsi:type="dcterms:W3CDTF">2025-02-09T10:06:11Z</dcterms:created>
  <dcterms:modified xsi:type="dcterms:W3CDTF">2025-02-14T17:32:04Z</dcterms:modified>
</cp:coreProperties>
</file>