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9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12:34.6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 25 3956,'0'0'2657,"-10"-12"-6370,3 0 2857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12:37.2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151 121 12153,'0'0'1638,"-2"1"-2,-2 0-1373,1 1 0,0-1 1,0 1-1,0 0 0,0 1 1,0-1-1,0 0 0,1 1 0,-1-1 1,1 1-1,0 0 0,-1 0 1,1 0-1,1 0 0,-1 0 1,0 1-1,1-1 0,0 0 0,-1 1 1,1-1-1,1 1 0,-1 0 1,0 6-1,-33 116 1244,-6-5-1028,37-112-441,0 0 1,0 0 0,-1-1 0,-5 10 0,8-16 657,10-23-168,8-12-406,3 1 0,0 1 0,2 1 0,33-35 0,114-102 550,-144 144-438,-7 6 40,1 0-1,0 1 0,31-18 0,-47 32-215,1 1 0,0-1-1,0 1 1,0 0 0,-1 0-1,1 0 1,0 0 0,0 1 0,0 0-1,0 0 1,0 0 0,0 0-1,0 0 1,0 1 0,0 0 0,0 0-1,0 0 1,0 0 0,-1 1-1,7 2 1,-2 1 76,0-1-1,-1 1 0,0 0 1,0 1-1,0-1 0,0 2 1,10 12-1,-1 4-3,-1 1-1,-1 0 0,-1 1 1,-1 1-1,-1 0 1,-2 0-1,0 1 0,-2 0 1,-1 0-1,-1 1 1,1 28-1,-1 35 263,-4 0 0,-12 95 0,-25 73-5254,18-159-1191,-4 119 0,21-167-6762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5:06.7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42 7909,'-23'-30'1880,"16"18"3144,24 27-11636,13 12 1395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5:07.15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1 542 6785,'1'0'236,"-1"0"1,1 1 0,0-1 0,0 0-1,0 0 1,0 0 0,0 0 0,0 1 0,0-1-1,-1 0 1,1-1 0,0 1 0,0 0-1,0 0 1,0 0 0,0 0 0,0-1-1,-1 1 1,1 0 0,0-1 0,0 1 0,0-1-1,1 0 1,9-20 6297,-4 5-7191,9-18 1647,-7 14-599,0 1 1,1 0 0,1 0 0,1 1 0,0 0 0,28-29 0,-39 47-376,0-1 0,0 1 1,0 0-1,1-1 0,-1 1 1,0 0-1,0 0 0,0 0 1,1 0-1,-1 0 0,0 1 1,0-1-1,0 0 0,0 0 1,1 1-1,-1-1 0,2 1 1,0 0 23,2 2-18,1 0 0,0 0 1,-1 1-1,0-1 0,0 1 1,0 1-1,0-1 0,0 0 0,-1 1 1,0 0-1,0 0 0,0 0 1,3 9-1,12 11 34,24 30 33,29 32-2,-64-78-86,1-1-1,-1 1 1,2-2-1,-1 1 1,1-1-1,0-1 1,16 8-1,-23-12-6,1 0-1,0-1 0,0 0 1,0 0-1,0 0 0,0 0 1,0 0-1,0-1 0,1 0 1,-1 0-1,0 0 0,0-1 0,0 1 1,0-1-1,0 0 0,0 0 1,0 0-1,0 0 0,0-1 1,0 0-1,-1 0 0,1 0 0,-1 0 1,4-3-1,8-8 0,-1 0 0,-1-1 0,0-1 1,-1 0-1,-1-1 0,0 0 0,-2-1 0,1 0 0,12-35 0,-2-5-36,23-109-1,-15 28-1683,-26 133 1049,0 1 0,0-1 1,0 1-1,1-1 0,0 1 1,0 0-1,0 0 1,0 1-1,1-1 0,6-4 1,-10 7 509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5:07.9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1 508 6749,'2'-2'474,"0"-1"1,0 0 0,0 0-1,0-1 1,0 1 0,-1 0-1,0-1 1,1 1 0,-1-1-1,0 1 1,-1-1 0,1 1-1,-1-1 1,1-7 7319,-1 17-7388,4 18-208,1 0 0,1 0-1,1 0 1,1 0 0,1-1 0,12 22 0,-5-14-112,1-2 0,2 0 0,0-1 0,24 25 0,-29-38-82,1 0 0,1-2 0,-1 0-1,2 0 1,0-2 0,0 0 0,25 11-1,-38-20-6,-1-1 0,0 0-1,1 1 1,-1-1 0,1 0-1,-1-1 1,1 1 0,0-1-1,-1 0 1,1 1 0,0-1-1,-1-1 1,1 1 0,-1-1-1,1 1 1,0-1 0,-1 0-1,1 0 1,-1-1 0,0 1-1,1-1 1,-1 1 0,0-1-1,0 0 1,0-1 0,0 1-1,0 0 1,-1-1 0,1 1-1,-1-1 1,0 0 0,1 0-1,1-4 1,6-8-1,-1-1 0,0-1-1,-1 1 1,-1-1 0,6-24 0,1-14 7,-3 0 0,-3-1 1,-2 0-1,-1-58 0,8-67 213,-11 166-168,29-181 1572,-31 193-1487,1-1 0,0 1 0,0 0 0,1 0 0,-1-1 0,1 1 0,-1 0 0,1 0 0,4-4 0,-5 6-86,-1 0-1,1 0 1,0 0-1,0 1 0,0-1 1,0 1-1,0-1 1,0 0-1,0 1 0,0 0 1,0-1-1,0 1 1,0 0-1,0-1 0,1 1 1,-1 0-1,0 0 1,0 0-1,0 0 0,2 0 1,2 2 53,1 0 0,-1 0 0,1 1 1,-1 0-1,0 0 0,0 0 0,0 0 0,-1 1 1,7 5-1,13 15 174,0 0 0,-2 1 0,0 2 0,19 32 0,-11-17-55,55 70-50,127 127 0,-191-218-764,1-1 0,1 0 1,1-2-1,41 25 0,-55-37 55,1 0 0,0-1 0,1 0 0,-1-1 0,1 0 1,0-1-1,0 0 0,0-1 0,0 0 0,0-1 1,1 0-1,-1-1 0,24-3 0,-28 1-674,1-1 1,-1 0-1,-1 0 0,1-1 0,0 0 0,12-9 0,11-10-7208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5:08.6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 37 10917,'-5'-11'892,"4"9"-508,0 0 0,0 0 0,0 0-1,0 0 1,0 0 0,1 0 0,-1 0 0,1 0 0,-1-1 0,1-1-1,-7 15 3489,2-2-3064,4-3-430,0 0 0,1 0-1,0 0 1,0 0 0,0 0-1,1 0 1,0 0 0,0 0-1,0 0 1,1 0 0,0 0-1,4 9 1,4 15 775,48 225 3340,-10-33-3052,-29-149-1431,-4-7-744,3-1 0,46 109 0,-53-152-248,1-1 0,1 0-1,19 24 1,14 1-3230,-39-40 2528,1 0 1,0-1-1,1 0 0,12 6 1,18 2-9290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5:09.0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0 465 9101,'10'-20'899,"1"0"1,1 1-1,1 0 1,0 1-1,2 0 1,0 1-1,28-24 1,-26 27-474,2 0 0,0 1 0,0 1 0,2 1 1,-1 1-1,41-14 0,-55 23-339,-1 0 1,1 0 0,0 1 0,0-1-1,-1 1 1,1 0 0,0 1-1,0 0 1,-1-1 0,1 2 0,0-1-1,-1 1 1,8 3 0,-3 0 26,0 0 0,0 0 1,-1 1-1,0 1 1,13 11-1,-7-1 7,0 1 0,-1 0-1,0 1 1,-2 0 0,0 1 0,-1 0 0,12 34-1,-9-21-111,39 62 0,-52-93-23,0 0 1,0-1-1,0 1 0,0 0 0,1-1 1,-1 1-1,1-1 0,-1 1 0,1-1 1,-1 0-1,1 0 0,0 0 1,-1 0-1,1 0 0,0 0 0,0 0 1,0 0-1,0-1 0,0 1 1,0-1-1,0 1 0,0-1 0,0 0 1,0 0-1,0 0 0,0 0 0,0 0 1,0-1-1,0 1 0,0 0 1,0-1-1,0 0 0,0 1 0,0-1 1,0 0-1,-1 0 0,1 0 0,0 0 1,-1 0-1,1 0 0,0-1 1,1-1-1,6-6-19,0 0 1,-1 0-1,0 0 1,0-1-1,10-19 1,5-12 39,-8 14 44,34-45 0,4 7-144,105-97 1,-156 160 85,1 0 0,0-1 1,-1 1-1,0-1 0,1 1 1,-1-1-1,0 0 1,-1 0-1,1 0 0,0 0 1,-1 0-1,1-1 0,-1 1 1,0 0-1,0-1 0,-1 1 1,1 0-1,-1-1 0,1 1 1,-1-1-1,0 1 1,-1-6-1,1 8 7,0 0-1,0 0 1,0 0 0,0 1 0,0-1-1,0 0 1,0 0 0,0 0-1,0 0 1,0 1 0,0-1 0,-1 0-1,1 0 1,0 0 0,-1 1-1,1-1 1,0 0 0,-1 0 0,1 1-1,-1-1 1,1 0 0,-1 1-1,1-1 1,-1 1 0,0-1 0,1 1-1,-1-1 1,0 1 0,0-1 0,1 1-1,-1 0 1,0-1 0,0 1-1,1 0 1,-1-1 0,0 1 0,0 0-1,-1 0 1,0 0-1,-50-12-1256,50 11 28,-15-17-5463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5:09.2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265 111 10309,'-5'18'649,"2"-12"-257,1 1-1,0 0 1,0 0-1,1 0 0,0 0 1,0 0-1,1 0 1,-1 0-1,3 13 1,13 73 5014,-11-57-3921,2 0 0,1 0 0,23 64 0,-26-91-1425,0 0 1,1 1-1,0-2 1,0 1-1,1-1 0,0 0 1,1 0-1,0 0 1,0-1-1,0 0 0,1 0 1,0-1-1,0 0 1,1-1-1,0 0 0,0 0 1,0 0-1,13 3 1,-15-6-129,0-1 0,0 1 1,1-2-1,-1 1 0,0-1 1,0 0-1,1 0 0,-1-1 1,0 0-1,0 0 0,1-1 1,-1 0-1,0 0 0,-1-1 1,1 0-1,0 0 0,-1 0 1,0-1-1,0 0 0,8-7 1,-8 6 31,-1-1-1,0 1 1,-1-1 0,0-1 0,0 1 0,0-1-1,-1 1 1,1-1 0,-2 0 0,1 0 0,-1 0-1,0-1 1,0 1 0,0-10 0,-1 0 1,0-1 1,-1 1 0,0 0-1,-2-1 1,-3-17-1,-1 8-2,0 1-1,-2 1 0,-1-1 0,-1 1 1,-22-38-1,23 46 15,-1 2 1,-1-1-1,0 1 0,-1 1 1,-1 0-1,0 1 1,-1 1-1,-30-22 0,33 27-21,1 2-1,-1-1 1,0 1-1,0 1 1,0 0-1,-1 1 1,0 0-1,1 1 1,-1 0-1,0 1 1,0 0-1,-16 1 1,13 1-353,-1 1 1,1 1-1,-1 1 1,1 0 0,0 0-1,0 2 1,1 0-1,-28 16 1,27-13-923,0 1 0,-22 18-1,31-23 341,1 1-1,-1 0 1,1 0 0,1 0-1,-5 7 1,-10 26-6823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5:09.5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58 18 13481,'-48'-15'3266,"39"12"-448,18 17 822,-4-7-2965,9 19 509,-1 1 1,-1 0-1,-1 1 1,9 40-1,-1-6-421,2 2-180,101 277-671,-50-175-3763,14-8-3946,-62-118 1536,-3-1-3906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5:10.1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1046 10913,'0'-6'484,"1"0"0,-1 0-1,2 0 1,-1 0 0,1 0 0,-1 0-1,2 0 1,-1 1 0,0-1 0,1 1 0,0-1-1,1 1 1,-1 0 0,1 1 0,0-1-1,7-6 1,7-5-77,0 1 0,41-25 0,-23 17-104,126-73-690,3-3-278,-56 23 224,-106 74 599,-9 9-156,1 1 1,0 1-1,0-1 0,1 1 1,0 0-1,0 0 0,-3 12 1,1-3-28,-5 18-991,-12 65 0,23-98 788,6-4 180,1 1-1,0-1 0,-1-1 1,1 1-1,-1-1 0,0 0 1,1 0-1,-1-1 1,0 0-1,10-6 0,4-6 119,30-25 0,-19 14 7,7-9-88,-2-2 0,-1-2 0,53-76-1,-69 89-77,38-60-47,81-164 0,-96 168 961,-19 48 665,-23 33-1462,0 1-1,0 0 0,1-1 0,-1 1 1,0 0-1,1-1 0,-1 1 0,1 0 1,-1-1-1,1 1 0,-1 0 0,0 0 1,1 0-1,-1-1 0,1 1 0,-1 0 1,1 0-1,-1 0 0,1 0 0,-1 0 1,1 0-1,-1 0 0,1 0 0,-1 0 1,1 0-1,-1 0 0,1 0 0,-1 0 1,1 0-1,-1 1 0,1-1 0,-1 0 1,0 0-1,1 0 0,-1 1 0,1-1 1,-1 0-1,1 1 0,-1-1 0,0 0 1,1 1-1,-1-1 0,0 1 0,0-1 1,1 0-1,-1 1 0,0-1 0,0 1 1,1-1-1,-1 1 0,0-1 0,0 1 0,0-1 1,0 1-1,0 0 0,6 19 484,0 1 1,-2 0-1,-1 0 0,-1 0 0,0 0 1,-2 0-1,-2 29 0,1 32 640,5-13-724,3 0 1,2 0 0,4 0 0,3-1 0,2-1 0,4-1-1,2-1 1,34 63 0,-49-109-378,2-1 0,0-1 0,0 0 0,2-1 0,0 0 0,1-1 0,28 24 0,-37-35-52,0 0 0,1 0 1,-1-1-1,1 0 1,0 0-1,0 0 0,0-1 1,0 0-1,1 0 1,-1 0-1,0-1 0,1 0 1,-1 0-1,1-1 1,0 1-1,-1-2 0,1 1 1,-1-1-1,1 0 1,-1 0-1,1 0 0,-1-1 1,0 0-1,0-1 1,0 1-1,0-1 0,10-7 1,-7 4-9,-1-1 1,0-1 0,0 1 0,-1-1 0,1-1-1,-2 1 1,1-1 0,-2 0 0,1-1-1,-1 1 1,0-1 0,-1 0 0,0 0 0,-1-1-1,0 1 1,1-13 0,0 5-6,-1-1 0,-1 0 0,-1 0 0,-1 0 0,-1 0 0,0 0 0,-1 0 0,-7-25 0,7 35 16,-1 0 1,0 1 0,-1 0-1,1-1 1,-2 1 0,1 0-1,-1 1 1,-1-1 0,1 1-1,-1 0 1,0 0 0,-1 1-1,1 0 1,-2 0 0,1 0-1,0 1 1,-16-8 0,12 8-90,-1 1 0,1 0 0,-1 0 0,0 1 0,0 1 0,0 0 0,0 1 0,-1 0 0,1 0 0,0 2 0,0-1 0,-22 5 0,14-1-1491,0 1 0,-32 13 1,45-15-402,-1 0 0,1 1 0,0 0 0,0 1 1,-10 7-1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5:10.7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18 13157,'-8'10'535,"5"-7"-246,0 1 0,0 0 0,1 0 0,-1 0 0,1 0 0,0 0 0,0 0 1,0 1-1,1-1 0,-1 1 0,1-1 0,0 1 0,0-1 0,0 7 0,1 6 568,0 1-1,1-1 1,0 0 0,2 0-1,0 1 1,1-1-1,8 24 1,-6-27-836,1 0 0,0 0 0,1-1 0,0 0 0,1-1 0,0 1 0,1-2 0,22 21 0,-18-19-938,1-1-1,1 0 1,0-1-1,1-1 1,0 0-1,0-1 1,26 8-1,-34-14 389,1 0 0,0-1 0,0 0 0,0-1 0,0 0 0,0 0 0,0-1 0,18-2 0,-20 0 570,0 0-1,1 0 1,-1-1-1,0 0 1,0 0 0,13-8-1,3-4 902,-1 0 0,-1-1 0,-1-1 1,0-1-1,-1-1 0,23-29 0,-17 16-287,-2-2 0,22-39 0,-44 66-582,1 0 0,-1 0 0,0-1 0,0 1 0,-1-1 0,0 1 0,-1-1 0,1 0 0,-1 1 0,-1-1 0,-2-13 0,3 16-9,0 1-36,-1 1 0,1 0 0,-1-1 0,1 1 0,-1 0 0,0-1 0,0 1 0,0 0 0,-1 0 0,1 0 0,-1 0 0,0 0 0,1 0 0,-1 0 0,-1 1 0,1-1 0,0 1 0,-1-1 0,1 1 0,-1 0 0,1 0 0,-1 0 0,0 0-1,0 1 1,0-1 0,0 1 0,0 0 0,-1 0 0,1 0 0,0 0 0,-1 0 0,1 1 0,0-1 0,-5 1 0,4 0 3,0 0-1,1 1 0,-1-1 1,0 1-1,1 0 1,-1 0-1,0 0 1,1 1-1,-1-1 1,1 1-1,0 0 0,0 0 1,0 0-1,0 0 1,0 0-1,0 1 1,0-1-1,1 1 0,-1 0 1,1 0-1,0 0 1,-1 0-1,2 0 1,-1 0-1,0 1 1,1-1-1,-1 1 0,0 4 1,0-1-13,0 0 13,1 0 1,0-1-1,0 1 0,0 13 0,1-18-26,1 1-1,-1-1 1,1 0 0,-1 1-1,1-1 1,0 0-1,0 0 1,0 1-1,0-1 1,0 0-1,1 0 1,-1 0-1,0 0 1,1 0-1,0-1 1,-1 1-1,4 2 1,1 0-42,1 1 0,-1-2 0,1 1-1,0-1 1,0 0 0,0 0 0,0-1 0,1 0 0,-1 0 0,0-1-1,1 0 1,0 0 0,-1 0 0,1-1 0,-1-1 0,1 1 0,-1-1 0,1 0-1,-1-1 1,1 0 0,-1 0 0,0-1 0,0 1 0,0-2 0,9-4 0,8-7 69,1 2 1,0 1-1,1 1 1,0 1-1,0 1 1,1 2-1,0 0 1,1 2 0,0 1-1,-1 1 1,34 1-1,-24 3 233,0 2-1,0 1 1,0 2-1,0 2 1,60 20-1,-81-21-244,1 0 0,-1 1 0,-1 0 0,0 2 0,0 0 0,13 12 0,-19-14-162,-1 0 0,0 0 0,0 1-1,-1 1 1,0-1 0,-1 1 0,0 0 0,0 1 0,7 21 0,-10-26-371,-1 1 0,-1-1 1,1 1-1,-1-1 0,-1 1 1,1 0-1,-1 0 0,0-1 1,0 1-1,-3 10 0,2-10-801,-1 0-1,0-1 1,-1 1-1,0 0 1,-4 6-1,-3 4-6776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5:10.84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55 64 9677,'10'-30'12165,"-27"24"-10965,0 0 948,4-6-8636,-4 3 911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12:37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460 136 7265,'-1'-1'200,"1"-1"0,-1 1 0,1-1 0,-1 1 0,1-1 0,0 1 0,0-1 1,-1 1-1,1-1 0,0 0 0,1 1 0,-1-1 0,0 1 0,0-1 0,1 1 0,-1-1 1,1 1-1,-1-1 0,1 1 0,0-2 0,1 0 1751,-3-1-1129,-1-1 1,0 1-1,0-1 0,-1 1 1,1 0-1,-5-5 1,-1-4 689,8 13-1459,0 0 1,0-1 0,-1 1-1,1-1 1,0 1 0,-1-1-1,1 1 1,0-1 0,-1 1-1,1 0 1,-1-1 0,1 1 0,-1 0-1,1-1 1,0 1 0,-1 0-1,1 0 1,-1 0 0,0-1-1,1 1 1,-1 0 0,1 0 0,-1 0-1,1 0 1,-1 0 0,1 0-1,-1 0 1,1 0 0,-1 0-1,1 0 1,-1 0 0,0 0-1,1 0 1,-1 1 0,1-1 0,-1 0-1,1 0 1,-1 0 0,1 1-1,0-1 1,-1 0 0,1 1-1,-1 0 1,-23 21 706,18-16-472,-27 29 610,2 2 0,1 1 0,-35 61 1,-56 134 681,100-184-1327,1 1 0,3 0-1,-19 97 1,31-118-195,2 0 0,0 1 0,3-1 0,0 1 0,2-1 0,1 1 0,1-1 0,12 42 0,-11-55-37,1-1 1,0 1-1,1-1 1,1 0-1,0 0 1,1-1-1,1-1 1,0 1-1,1-1 1,0-1-1,17 15 0,-11-14-34,1 0-1,0 0 0,1-2 0,0 0 0,1-2 0,0 0 0,40 12 0,-25-13-142,1-1 1,0-1-1,0-2 1,0-2-1,0-1 1,0-2 0,0-1-1,0-2 1,0-1-1,43-13 1,-16-2-481,-1-2-1,-1-3 1,101-58 0,-86 37 108,-2-4-1,87-77 1,-52 25 175,-5-4-1,-4-5 1,95-138 0,-48 20 482,1-1 1986,-146 227-1379,-7 7 39,-4 4-527,0 1 0,0 0 0,1 0 0,0 1 0,1 0 0,-12 20 0,-30 78 650,33-72-602,-166 491 1499,89-158-3179,48-133-4858,39-207 4689,3-11-724,0-1-1,0 0 1,1 21-1,9 9-8625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34.335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1295 18 4132,'0'0'3219,"3"0"-3023,37 3 2201,-30-17-1953,-5 7 2804,-22 17-2535,17-10-690,0 0-1,0 0 1,0 0-1,0 0 1,-1 0-1,1 1 1,0-1-1,0 0 1,0 0-1,0 0 1,0 0-1,0 0 1,0 0-1,0 0 1,0 0-1,0 1 1,0-1-1,0 0 1,0 0-1,0 0 1,0 0-1,0 0 1,0 0-1,0 0 1,0 0-1,0 1 1,0-1-1,0 0 1,1 0-1,-1 0 1,0 0-1,0 0 1,0 0-1,0 0 1,0 0-1,0 0 1,0 0-1,0 1 1,0-1-1,0 0 1,0 0-1,0 0 1,1 0-1,-1 0 1,0 0-1,0 0 1,0 0-1,0 0 1,0 0-1,0 0 1,0 0-1,0 0 1,1 0-1,-1 0 1,0 0-1,0 0 1,0 0-1,0 0 1,0 0-1,0 0 1,0 0-1,0 0 1,1 0-1,-1 0 1,0 0-1,39-3 2917,-8 0-3160,15 6 394,92 17 1,-131-19-173,-3 0 0,7 1 14,1 0 1,-1 1 0,17 6 0,-25-7-12,0-1 0,1 1 0,-1 0 0,0 0 0,0 0 0,0 0 0,-1 1 0,1-1 1,-1 1-1,1-1 0,-1 1 0,0 0 0,0 0 0,0 0 0,3 6 0,-1 3 4,0-1 0,-1 0 0,0 1 0,0 0 0,-1 0 0,-1-1 0,0 1 0,-1 0 0,0 0 0,-1 0 0,-3 17-1,0-11-1,0 0 0,-2-1 0,0 0 0,-1 0-1,0 0 1,-19 29 0,-122 178 3,145-219-8,0 0 0,1 1 0,-1-1-1,1 1 1,0 0 0,1 0 0,-1-1-1,1 1 1,0 9 0,1-13 1,-1 0 1,1-1-1,1 1 1,-1 0-1,0 0 1,0-1-1,1 1 1,-1 0-1,1 0 1,-1-1-1,1 1 1,0-1-1,-1 1 1,1 0-1,0-1 1,0 1-1,0-1 1,1 0-1,-1 1 1,0-1-1,0 0 1,1 0-1,-1 0 1,0 0-1,1 0 1,0 0-1,-1 0 1,1 0-1,-1-1 1,1 1-1,0-1 1,-1 1-1,1-1 1,3 1-1,17 3 15,0-2 0,0 0-1,0-2 1,0 0 0,1-1 0,-1-1-1,0-2 1,41-11 0,12-15-67,-65 25 87,17-5-16,-24 9-61,-1 1 49,0-1 1,0 1-1,-1 0 1,1-1-1,0 1 1,0-1-1,-1 1 1,1-1-1,0 0 1,-1 0-1,4-2 1,2 0 290,-18 12-28,-5 6-12,1 1 0,0 0 0,2 1 0,0 0-1,0 1 1,-12 25 0,-40 99 429,49-103-570,-1 7 76,-17 77 0,27-90-169,-1-1 0,-2 0 0,-1 0 0,-2-2 0,-19 37 0,26-56-19,-1-1-1,0 0 0,-15 16 0,17-22-4,0 0 1,1-1-1,-2 0 0,1 1 0,0-2 0,0 1 0,-1-1 1,0 1-1,1-2 0,-7 3 0,-15 1-1,-1 0 0,1-1 0,-50-1 1,-87-12 0,81 3-4,-111-3 0,-264 21 0,187 4 52,182-4-1,57-7 18,29-4-107,-26-15-797,60-34-2806,-26 39 2265,0 0 0,1 0-1,0 0 1,1 0 0,7-7 0,14-6-6312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34.897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0 43 6145,'14'-15'5284,"-13"12"-3721,1-4-1878,7-9 5117,-8 15-4638,0 1-1,0 0 0,0 0 1,1 0-1,-1 0 1,0 0-1,0 0 1,0 0-1,0 0 0,0 1 1,0-1-1,0 0 1,0 1-1,0-1 1,0 1-1,0-1 0,0 1 1,-1-1-1,1 1 1,0-1-1,0 1 1,0 1-1,34 25 847,-2 1 0,-1 2 0,44 55 1,-43-48-520,37 44 221,-34-36-563,3-2 0,71 61-1,-65-67-886,52 40-2056,-82-67 403,1 0 0,20 9 1,-29-18-2752,18 2-2956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35.10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1096 46 8785,'-20'-20'1641,"18"18"-1417,1 0 0,-1 0 0,1 0 0,-1 1 0,1-1 0,-1 0 1,0 1-1,0-1 0,0 1 0,0 0 0,0 0 0,0 0 0,0 0 0,0 0 0,-1 0 0,1 0 0,0 1 0,-1-1 1,1 1-1,0 0 0,-1 0 0,1 0 0,0 0 0,-1 0 0,1 0 0,-4 1 0,-11 3 455,1 0-1,0 1 1,0 1-1,0 0 1,1 1 0,-21 13-1,-87 63 1996,103-68-2448,-193 161 1040,-4 4-2855,132-118-169,-64 46-7164,71-56-1217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38.3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 6 8145,'19'2'1255,"-30"4"509,0-2 3870,14-4-4712,34 0 731,-35 1-1514,0 0 0,0 0 0,0 0-1,-1 1 1,1-1 0,0 0 0,-1 1 0,1-1 0,0 1 0,-1 0-1,0-1 1,1 1 0,-1 0 0,0 0 0,0 0 0,1 3-1,1-1 136,-2-1-125,1 0-1,-1 0 0,0 0 1,0 0-1,0 0 0,0 0 0,-1 0 1,1 0-1,-1 0 0,0 0 1,1 0-1,-2 6 0,2 18 613,0-16-416,0 0 0,-2 1 1,1-1-1,-1 0 0,-1 0 0,-6 21 0,1 2 218,5-18-362,0 0 0,1 1 0,1-1 0,0 0 1,1 0-1,1 0 0,7 30 0,-7-38-147,0-1 0,1 1 0,0-1 1,0 1-1,1-1 0,0 0 0,0-1 0,1 1 0,-1-1 0,1 0 0,1 0 0,-1 0 0,1-1 0,0 1 0,1-2 0,-1 1 0,1-1 0,7 4 0,3-1 14,0 0 0,1-2-1,0 0 1,0-1 0,0-1-1,1 0 1,20-1-1,16-2 50,61-8-1,-22-1-132,0-3-1,161-44 1,357-119-3698,-9-25-4160,-422 139 1623,-9 10-3962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39.2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1 118 5104,'16'3'12386,"-14"-1"-11495,3 3 65,0 0 0,0-1-1,0 0 1,12 8 0,-8-6-1326,-8-6 389,-1 1-1,0 0 0,1 0 1,-1 0-1,0 0 1,0 0-1,0 0 1,0 0-1,0 0 1,0-1-1,0 1 1,0 0-1,0 0 0,0 0 1,0 0-1,-1 0 1,1 0-1,-1 1 1,0 0 33,-10 38 306,8-32-244,1 0 0,-1 1 0,1-1 0,-1 13 0,0 15 164,1-17-108,1 1 0,0-1 0,1 0-1,1 1 1,7 35 0,-5-44-119,-2-4 36,1 0 1,-1-1-1,1 1 1,1-1-1,-1 0 1,1 0-1,1 0 1,-1 0-1,8 10 1,-5-11-42,0 1 1,1-1 0,0 0-1,0 0 1,0-1 0,1 0-1,-1 0 1,1-1 0,0 0-1,0 0 1,0-1 0,0 0-1,1 0 1,-1-1 0,1 0-1,16 0 1,11-3 36,0-1 0,60-13 0,-89 15-78,617-159-1030,-518 129 477,312-104-1941,-85 25-745,-281 93 2544,173-49-2751,-73 30-1833,-21 12-2432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39.80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24 24 6633,'0'-24'9641,"2"26"-8742,2 5-617,1 0 0,-1 0 0,0 0 0,0 1 0,-1-1 0,0 1 0,-1 0 0,1 0 0,-2 0 1,3 12-1,-1 13 187,-1 42 0,-2-63-290,-3 54 321,-2 0-1,-18 82 1,6-87-324,13-47-77,0-1-1,0 1 1,2 0-1,-1 0 0,1 19 1,1-28-22,1 1 0,1 0 0,-1-1 0,1 1 0,0-1 0,0 1 0,1-1 0,-1 0 0,1 1 0,0-1 0,4 6 0,-3-7-34,-1-2-1,1 1 1,-1 0-1,1 0 1,0-1-1,0 1 1,0-1-1,0 0 1,1 0 0,-1 0-1,1-1 1,-1 1-1,1-1 1,-1 0-1,1 0 1,0 0-1,4 0 1,19 3 86,0-2 0,0-1-1,0-1 1,0-1 0,40-8 0,135-36 92,-157 34-188,877-296-2350,-426 121-1954,-162 73-3339,-128 50-1584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41.5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2935 99 4188,'-12'-10'1101,"10"8"-115,3 0-121,2-3-602,-1 1-1,1-1 1,0 1 0,0 0-1,1 0 1,-1 0 0,1 1 0,0-1-1,0 1 1,0 0 0,0 0-1,1 0 1,-1 0 0,1 1-1,-1 0 1,11-3 0,11-2-88,0 2-1,0 0 1,0 2 0,1 1 0,28 2-1,-32-1-147,1 1 0,-1 1 0,0 2-1,0 0 1,0 1 0,0 1 0,-1 2-1,1 0 1,23 11 0,-43-16-18,-1 0 1,1 0 0,0 0-1,-1 1 1,1-1-1,-1 0 1,0 1 0,0 0-1,0 0 1,0-1-1,0 1 1,0 0 0,-1 0-1,0 0 1,1 1-1,-1-1 1,0 0 0,-1 0-1,1 1 1,-1-1-1,1 5 1,-1 1 17,1 0 0,-2 0-1,1 0 1,-2 0 0,1 0 0,-4 12 0,0-7 8,-1 0 0,-1-1 0,0 0 0,-1 0 0,0 0 0,0-1 1,-17 18-1,6-7 25,-201 226 457,27-32-165,136-148-149,-51 84-1,92-128-141,2 0-1,1 1 1,1 0-1,1 1 1,2 0-1,0 1 1,-6 42-1,14-63-46,0 0 1,1 0-1,0 0 0,0 0 1,1 0-1,0 0 0,0 0 0,0 0 1,1-1-1,0 1 0,1 0 1,-1-1-1,1 1 0,5 7 0,-1-5 3,-1 0 1,2 0-1,-1-1 0,1 0 0,0-1 0,0 0 0,1 0 0,13 7 0,4 1 0,0-2 0,2-1 0,-1-2 0,1 0 0,54 10 0,-50-14-6,-1-1-1,1-2 1,0-2-1,0 0 1,63-8-1,-74 3 11,-1 0-1,1-1 1,-1-1-1,0-1 0,0-1 1,-1-1-1,0 0 1,-1-2-1,34-24 0,-45 31 32,-1-1 0,1-1 0,-1 1-1,0-1 1,-1 0 0,0 0 0,0-1-1,0 0 1,6-11 0,-6 8-37,-5 9-8,1 0 0,0 0 0,-1 0 0,1 0 0,-1 0 0,1 0 0,-1 0 0,1-1 0,-1 1 0,0 0 0,0 0 0,1-1 1,-1 1-1,0-2 0,-2 3 1,1-1 1,0 1-1,0-1 1,0 1 0,0 0-1,-1 0 1,1 0-1,0 0 1,0 0 0,-1 0-1,1 0 1,0 0-1,0 0 1,0 0 0,-1 1-1,1-1 1,0 0-1,0 1 1,-2 0 0,-3 1 31,-1 1 1,1-1 0,0 1 0,0 1 0,0-1 0,0 1 0,0 0 0,-5 5-1,-43 44 470,28-26-341,-304 337 1165,273-290-1181,4 3 0,3 2 1,-51 106-1,-81 274 221,41-92-200,99-273-115,-80 134 1,87-174-29,-3-2 0,-1-1 0,-87 85 1,-48 16 15,136-123-31,-262 193-54,247-187 252,-2-3-1,-2-1 0,-109 40 0,141-64-149,-1 0-1,0-2 0,-1-1 0,1-1 1,-1-2-1,0 0 0,1-2 0,-1 0 1,0-2-1,-33-8 0,-27-12-8,-144-57-1,106 34-95,-85-34-1308,96 35-1932,2 5-3990,65 24-239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28.1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25 4864,'0'0'11073,"3"-1"-10667,22-9 375,-22 9 373,-1-1-850,-1 1-270,0 0 1,0 0 0,0 1-1,0-1 1,0 0 0,0 0-1,0 1 1,1-1 0,-1 0-1,0 1 1,1-1 0,-1 1-1,0 0 1,3-1 0,-4 1-5,1 0 1,-1 0-1,1 0 1,-1 0-1,1 1 1,-1-1-1,1 0 1,-1 0 0,1 0-1,-1 1 1,0-1-1,1 0 1,-1 1-1,1-1 1,-1 0-1,0 1 1,1-1-1,-1 0 1,0 1 0,1-1-1,-1 1 1,0-1-1,0 1 1,1-1-1,-1 0 1,0 2-1,1 1 44,-1 1 0,1-1-1,-1 1 1,0-1 0,0 1-1,0-1 1,0 1 0,-1-1 0,0 1-1,0-1 1,-1 6 0,-41 167 1300,34-131-1016,7-37-243,0 0 0,1 0 0,0 0 1,1 0-1,0 0 0,0 0 0,1 0 1,0 0-1,3 15 0,-2-19-44,0 0 0,0 1 1,0-1-1,0 0 0,1 0 0,-1 0 0,1-1 0,0 1 0,0-1 1,1 1-1,-1-1 0,1 0 0,0 0 0,-1-1 0,1 1 1,0-1-1,1 0 0,4 2 0,27 10 160,1-2 0,0-1 0,1-2 0,0-2 0,45 3 0,196-3-225,-212-7-167,270-17-2549,-115-14-2407,-115 13-822,-3 2-3589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29.55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38 0 4568,'-1'1'37,"0"1"89,0-1 1,0 1 0,-1 0-1,1-1 1,-1 1 0,1-1-1,-1 1 1,1-1 0,-1 0-1,0 0 1,0 0 0,1 0-1,-1 0 1,0 0 0,0 0-1,0 0 1,0-1 0,-5 1 6946,27-1-5756,43 3 2180,-62-2-3462,0 0 0,0-1 0,0 1 0,0 0 0,0-1 0,0 1 0,-1 0 0,1 0 0,0 0 0,-1 0 0,1 0 0,0 0 0,-1 0 0,1 0 1,-1 0-1,0 0 0,1 0 0,-1 3 0,1-3 51,2 7 38,-1-1-1,0 1 1,0 0-1,-1 0 1,0 0-1,0 0 1,-1 0-1,0 0 0,-1 15 1,-1 23 184,6 162 688,-3-173-787,-1-15-60,0-1 0,2 1 0,4 20 0,-4-34-92,-1 0 0,1-1 0,0 1-1,1-1 1,-1 1 0,1-1 0,0 0 0,0 0 0,1 0 0,0 0-1,0-1 1,0 1 0,0-1 0,7 5 0,-2-3 10,1 0-1,0-1 1,0-1 0,0 1 0,0-1-1,1-1 1,-1 0 0,1-1 0,0 0-1,17 1 1,14-1 86,59-6 0,-74 3-96,738-72-2727,-537 34-1502,-96 15-2000,-27 10-2648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30.5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62 5344,'11'-10'1444,"3"-13"7980,-10 8-9565,-3 13 242,1 1 0,-1 0 1,0 0-1,0 0 0,1 0 1,-1 0-1,1 0 0,-1 0 0,1 0 1,-1 1-1,1-1 0,0 1 1,-1-1-1,4 0 0,3 1 3435,-2 8-3391,-4-7-89,-1 1 1,0-1-1,1 1 0,-1-1 1,0 1-1,0 0 0,0 0 0,0-1 1,0 1-1,0 0 0,0 0 1,-1 0-1,1 0 0,-1 0 0,0 0 1,1 3-1,0 10 85,2 17 282,-2-1 1,-3 44-1,-1-50-284,2 0-1,0-1 0,2 1 0,1 0 0,8 45 0,-8-62-67,0 0 1,0 0-1,1 0 0,0 0 1,0 0-1,1 0 0,0-1 1,1 0-1,-1 0 0,1 0 1,0 0-1,1-1 0,0 0 0,0 0 1,0-1-1,1 1 0,-1-1 1,1-1-1,1 1 0,11 5 1,9-1 45,1-1 0,0-1 0,1-1 0,-1-2 1,1-1-1,56-1 0,1-7-102,92-18-1,-46 0-1273,144-46 1,-12-24-4392,-152 48-354,-2 5-3656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12:38.1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0 150 14037,'11'-8'509,"-6"5"-180,-1 0-1,1-1 1,-1 0-1,0 1 0,0-2 1,-1 1-1,1 0 1,-1-1-1,5-7 0,-6 8-51,1 1 0,0-1 0,-1 1 0,2 0 0,-1 0 0,0 0 0,1 0 0,-1 0 0,1 1 0,0 0 0,0 0 0,7-3 0,54-16 1046,-58 20-1148,37-9 107,1 2 1,61-3 0,95 7-898,-178 4 543,158 6-2177,196 30 0,174 60-4208,-188-12 3596,-131-7 4865,-223-73-1330,1-1 1,-1 1 0,0 1 0,0 0-1,-1 0 1,17 13 9128,-62-15-7327,33-3-2506,0-26-5750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42.6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54 259 3196,'13'-5'246,"-8"3"-29,0 0 1,0-1 0,0 1-1,-1-1 1,1 0 0,0 0-1,-1 0 1,0-1 0,0 0-1,4-4 1,-2 0 112,1 0-1,0 1 1,0 0 0,1 0 0,0 1-1,13-9 1,58-30 697,-67 39-852,13-7 230,0 2 0,40-14-1,80-22 673,-135 44-1041,0 1-1,0 0 1,0 0-1,1 1 1,-1 0-1,0 1 1,18 1-1,-25 0-29,0-1 0,1 1 0,-1 0 0,0 0 0,0 0 0,0 0 0,0 1-1,0-1 1,0 1 0,-1 0 0,1-1 0,0 1 0,-1 1 0,1-1 0,-1 0-1,0 1 1,0-1 0,0 1 0,0-1 0,0 1 0,-1 0 0,1 0 0,-1 0-1,1 0 1,-1 0 0,0 0 0,0 0 0,0 5 0,1 6 2,-1-1 0,-1 1-1,0 0 1,-1-1 0,0 1 0,-1-1 0,0 1 0,-1-1 0,-6 16 0,-9 21-1,-25 48-1,35-80-16,-60 121 5,-58 139-3,110-237 28,3 0 0,1 1 0,2 1 1,-8 82-1,17-100-5,1-1-1,2 1 1,0-1 0,2 1 0,0-1-1,2 0 1,1 0 0,13 32-1,-14-46-10,1-1 0,0 1 0,0-1 0,1-1 0,0 1-1,0-1 1,1-1 0,0 0 0,0 0 0,18 10-1,18 5-73,-44-21 70,0 0 1,1 1-1,-1-1 1,0 0-1,0 1 1,0-1 0,0 1-1,-1-1 1,1 1-1,0-1 1,0 1-1,-1-1 1,1 1-1,-1 0 1,0-1-1,1 1 1,-1 0 0,0-1-1,0 1 1,0 0-1,0-1 1,0 1-1,-1 0 1,1-1-1,-1 4 1,-11 29 4,-2-1 0,-1 0 0,-27 41 0,15-24-31,-24 55 0,20-6 69,4 0 0,-21 148-1,24-111-50,20-114 26,-2-1 1,0 0-1,-1 0 0,-1 0 0,-1-1 0,-1 0 0,-16 23 0,17-30-484,0 0 0,-1-1 0,-1 0 0,0-1 0,-1 0 0,0-1 0,-1 0 0,0-1 0,0 0 0,-26 11 0,-1-4-4037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04.1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 12 4288,'0'0'2459,"-11"-6"-457,-2 1-1159,11 4 235,-32 10-184,31-9-583,1 4-265,-1-1-1,1 0 1,-1 0 0,1 0-1,-1 0 1,-5 4 0,6-5 1,0 1 85,2 1 18,0 4-89,0 1 1,1 0-1,0 0 0,0 0 1,1-1-1,0 1 1,1-1-1,-1 1 1,2-1-1,-1 0 0,1 0 1,1 0-1,-1-1 1,1 0-1,0 0 0,10 10 1,148 115 287,5 6-246,-125-101-101,-2 3 1,-2 1-1,-2 2 1,51 76 0,-77-99-6,0 0 1,-1 0 0,-1 1-1,-1 0 1,-1 0 0,5 27-1,-10-33 2,0 1 0,0 0 0,-2 0-1,0 0 1,-1 0 0,0 0 0,-1-1-1,-1 1 1,-8 26 0,0-13-2,-1-1 0,-1 0 0,-2 0 0,0-2 0,-24 31 0,-105 113 365,97-119-1432,3 1 0,-55 83 0,79-102-3291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04.8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154 30 3244,'3'-4'1290,"6"-14"731,-7 13 270,2 5-1633,35-2 601,-35 1 1119,7 45-749,-10-14-870,-2 1-1,-8 47 1,3-37-239,-73 459 1982,68-437-2437,-26 153 104,3-22-1429,-1-2-3537,27-144 458,1-5-2583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05.5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98 0 5533,'24'8'961,"-19"-6"-348,0 0 1,1 0-1,-1-1 0,1 0 1,6 1-1,11 28 1833,-19-24-2269,0 0-1,0 0 0,0 1 0,-1-1 0,1 1 0,-2-1 0,1 1 0,-1 0 0,0 0 0,0 0 0,-1 1 0,0-1 0,0 0 0,-1 14 0,-5 11 104,-2-1 0,0 0 0,-23 55 0,-49 83-740,47-106-417,9-9-338,-7 14-4785,22-53 1155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05.7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7 5008,'-24'-6'917,"7"24"-261,24-3-132,3 0 144,-3 9-748,3 3-632,-3 0-1329,9 19 85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05.9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115 193 5368,'-1'0'216,"0"-1"0,0 1-1,0-1 1,0 0-1,1 0 1,-1 1-1,0-1 1,1 0-1,-1 0 1,1 0 0,-1 0-1,1 0 1,-1 0-1,1 0 1,-1 0-1,1 0 1,0 0-1,0 0 1,0 0-1,-1 0 1,1 0 0,0-2-1,1 0 68,0 0 0,1 1 0,-1-1 0,0 0 0,1 1 0,0-1 0,-1 1 0,3-3 0,6-5 265,0 0 0,17-13 1,-3 2-126,-14 13-294,0 0-1,0 0 1,1 1 0,0 0 0,1 1 0,13-5 0,-4 1 111,-15 7-226,0 1 1,1-1-1,-1 1 1,0 1-1,1-1 1,-1 1-1,1 0 1,-1 1-1,1-1 0,10 2 1,-13-1-8,0 1 1,0 0-1,0 0 0,0 0 1,0 0-1,0 1 0,0-1 1,-1 1-1,1 0 0,-1 0 1,1 0-1,-1 1 0,0-1 1,1 1-1,-1 0 0,-1 0 1,1 0-1,4 6 1,3 9-19,0 1 0,-1 0 0,-1 0 0,-1 1 1,-1 0-1,0 0 0,-2 1 0,0 0 1,-1-1-1,-1 1 0,-2 0 0,0 0 1,-4 34-1,0-22 23,-1 0 1,-2-1-1,-2 0 1,0 0-1,-3 0 1,0-1-1,-2-1 1,-18 29-1,20-41-9,0-1-1,-1-1 0,-1 0 0,-29 25 0,25-26-127,0 0-1,0-2 1,-1 0-1,-1-1 1,0-1-1,-1-1 1,0-1-1,0-1 1,-1 0 0,-30 5-1,49-12 12,0-1 1,0 1-1,-1-1 0,1 0 1,0 0-1,-1 0 0,1-1 1,0 1-1,0-1 0,-5-1 0,6 2-129,1-1 0,0 1-1,-1-1 1,1 0 0,0 0-1,-1 0 1,1 1 0,0-1-1,0 0 1,0 0-1,0-1 1,0 1 0,0 0-1,0 0 1,0 0 0,0-1-1,0 1 1,1-1 0,-1 1-1,1 0 1,-1-1-1,0-2 1,-2-14-4899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06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0 5841,'0'0'1258,"-1"4"-131,-5 24 494,3-14-642,1-1-1,0 1 1,-1 26-1,-4 243 2928,0-109-2788,7-159-1045,-3 421 779,3-396-1634,-1 0 0,-12 75 0,8-93-1119,0 0 0,-2 0 0,-15 34 0,5-19-4875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06.46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97 5757,'15'-2'410,"-11"2"-261,0 0 0,-1 0 1,1-1-1,-1 0 1,1 0-1,-1 0 1,0 0-1,1 0 1,-1-1-1,0 1 1,0-1-1,4-3 0,8-1 301,0 0 0,0 0 0,1 2 0,-1 0 0,1 0-1,32-1 1,-18 1-124,189-20 1484,363 9 0,-516 16-1324,119 18 1,-162-15-362,0 2-1,0 0 1,0 1 0,0 2 0,-1 0-1,-1 1 1,0 1 0,29 21 0,-45-28-110,0 0-1,0 0 1,-1 0 0,1 1 0,-1 0 0,0 0 0,-1 0 0,1 0 0,-1 1 0,0-1 0,0 1 0,-1 0 0,3 7-1,-3-3-103,0 0 0,0 0-1,-1 0 1,-1 0-1,1 0 1,-2 0-1,-1 13 1,1-11-612,0-1 1,-1 1-1,0 0 1,-1-1-1,-1 1 1,0-1 0,-10 21-1,-2-2-2730,7-12-1343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06.6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4828,'0'0'1457,"13"9"-1041,4 0-324,-11 15-2461,11 12 929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07.0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17 137 4568,'-14'16'3103,"11"-7"2601,5-4-5513,-1 1 0,1-1 0,0 0 0,0 0-1,1 0 1,-1 0 0,1 0 0,0 0 0,0-1-1,6 7 1,42 38 879,-40-39-987,-9-8-47,-1 0-1,0-1 1,1 1 0,-1 0 0,0-1 0,0 1-1,0 0 1,0 0 0,0 0 0,-1 0-1,2 4 1,5 13 9,10 14-76,-15-30 13,0-4-820,18-15 477,0-1-1,-1-1 1,30-37 0,-27 29 97,44-39 1,-50 52 212,101-77-24,-103 81 230,0 1 1,0 1-1,0 0 1,1 0 0,0 2-1,1 0 1,19-4 0,-31 8-87,1 0 1,-1 0 0,1 0-1,0 1 1,-1-1-1,1 1 1,0 1 0,-1-1-1,1 0 1,0 1-1,-1 0 1,1 0-1,-1 1 1,1-1 0,-1 1-1,0 0 1,0 0-1,0 0 1,0 1 0,0-1-1,0 1 1,0 0-1,-1 0 1,0 0 0,6 7-1,-4-3 67,2 1 2,0 1 1,-1 0-1,0 1 0,-1-1 0,0 1 0,0 0 1,-1 0-1,-1 0 0,0 1 0,3 12 0,0 16-52,-2 0 0,-1-1 0,-2 1 0,-2 0 0,-1 0 0,-9 44 0,-13 20-2745,-12-5-3766,16-52-935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12:39.5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118 469 6405,'1'-1'170,"-1"0"0,1-1 0,-1 1 1,1 0-1,-1-1 0,0 1 0,0 0 1,0-1-1,0 1 0,0-1 1,0 1-1,0 0 0,0-1 0,0 1 1,-1-1-1,1 1 0,-1 0 0,1-1 1,-1 1-1,1 0 0,-1 0 0,0-1 1,1 1-1,-1 0 0,0 0 0,0 0 1,0 0-1,0 0 0,0 0 1,0 0-1,-1 0 0,1 0-55,1 1 0,0-1 0,0 0 1,0 1-1,0-1 0,0 1 0,0-1 0,0 1 0,0-1 0,0 1 0,1-1 1,-1 1-1,0-1 0,0 1 0,0-1 0,0 1 0,1-1 0,-1 1 0,0-1 1,1 1-1,-1 0 0,0-1 0,1 1 0,-1-1 0,1 1 0,6-16 4773,-17-9-1637,8 68-2051,-10 48 0,2-17-403,-20 160 748,-19 220-271,46-402-1172,2 0 1,2 0-1,3-1 0,19 99 1,-18-132-78,1 0 0,0-1-1,2 1 1,-1-2 0,2 1 0,1-1 0,15 20-1,-17-25-9,2-1-1,-1 0 0,2-1 1,-1 0-1,1 0 0,0-1 1,1-1-1,0 0 0,0 0 1,1-1-1,14 4 0,-7-3-11,0-2-1,0 0 1,1-1-1,0-1 0,-1-1 1,1-1-1,0-1 1,0 0-1,28-6 0,-23 1 8,1-1-1,-1-1 1,0-1-1,-1-2 0,0-1 1,39-22-1,-30 11-6,-1-1 0,0-2-1,-2-1 1,-1-1 0,-2-2-1,0-1 1,-2-1 0,-1-1-1,35-61 1,-22 19-113,-4-1 1,-2-1-1,-5-2 0,-2-1 0,-4-1 0,15-118 1,-16 22-2651,-8-344 1,-12 508 1972,0 0 1,-1 0 0,-1 0-1,0 0 1,0 0 0,-1 0-1,0 0 1,-7-12 0,0 11-4510,0 20-3060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07.4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159 316 5573,'0'0'31,"0"0"0,0 0 1,0 0-1,0 0 0,0 0 1,0 1-1,1-1 1,-1 0-1,0 0 0,0 0 1,0 0-1,0 0 0,0 0 1,0 0-1,0 0 1,0 1-1,0-1 0,0 0 1,0 0-1,0 0 0,0 0 1,0 0-1,0 0 1,0 0-1,0 1 0,0-1 1,0 0-1,0 0 1,0 0-1,0 0 0,0 0 1,-1 0-1,1 0 0,0 0 1,0 1-1,0-1 1,0 0-1,0 0 0,0 0 1,0 0-1,0 0 0,0 0 1,0 0-1,-1 0 1,1 0-1,0 0 0,0 0 1,0 0-1,0 0 1,0 0-1,0 0 0,0 0 1,-1 0-1,2 1 3,-1-1 0,0 0 0,1 0 0,-1 0 0,0 0 1,0 0-1,1 1 0,-1-1 0,0 0 0,1 0 0,-1 0 0,0 1 0,0-1 0,0 0 0,1 0 0,-1 1 0,0-1 1,0 0-1,0 1 0,0-1 0,1 0 0,-1 0 0,0 1 0,0-1 0,0 0 0,0 1 0,0-1 0,0 0 0,0 1 1,0-1-1,0 0 0,0 1 0,0-1 0,0 0 0,0 1 0,0-1 0,0 0 0,-1 1 0,1-1 0,0 0 0,0 1 1,0-1-1,0 0 0,-1 0 0,1 1 0,0-1 0,0 0 0,0 0 0,-1 1 0,1-1 0,0 0 0,0 0 0,-1 1 1,-14 15 1472,-25 33 0,24-26-746,5-9-504,1 0 0,1 1 0,0 1 0,1-1 0,1 1 0,1 0 0,0 1 0,-7 33 0,9-26-142,1 0-1,2 0 0,0 0 1,2 1-1,3 29 0,-1-41-124,-1 1 0,2 0 0,-1-1 0,2 0 0,0 0 0,1 0 0,0-1 0,0 1 0,2-1 0,9 12 0,-13-18-99,2 1 1,-1-1-1,1 0 1,0-1-1,0 1 1,1-1-1,-1-1 1,1 1-1,0-1 1,0 0-1,1-1 1,-1 1-1,1-1 1,0-1-1,0 0 0,0 0 1,0 0-1,9 0 1,-4-2-73,0 1 1,-1-2-1,1 0 1,0 0-1,-1-1 1,1-1-1,-1 0 1,0-1-1,1 0 1,-2 0-1,12-7 1,-13 6 83,29-12-389,0-2 0,-1-2 0,52-39 1,327-299-561,-160 127 2345,-231 210-1062,210-169 3072,-228 184-3082,0 2 0,1-1-1,0 1 1,0 1 0,1-1 0,11-2-1,-19 6-159,0 0-1,0 0 1,0 1-1,0-1 1,0 1-1,0 0 1,0 0-1,0 0 1,0 0-1,0 0 1,1 0-1,-1 0 1,0 1-1,0-1 1,0 1-1,0-1 1,0 1-1,0 0 0,0 0 1,0 0-1,-1 0 1,1 0-1,0 0 1,0 1-1,-1-1 1,1 0-1,-1 1 1,1 0-1,-1-1 1,0 1-1,1 0 1,-1-1-1,0 1 1,0 0-1,1 3 1,-1 1 72,1 1-1,-1-1 1,0 1 0,0 0 0,-1-1 0,0 1 0,0 0 0,0 0 0,-1-1 0,0 1 0,-3 9 0,-4 15 298,-14 32 0,14-41-262,-49 111-123,-132 227 0,174-333-400,-56 79-2738,20-39-1816,43-58 3908,-36 48-6796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07.6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43 10349,'13'-13'1256,"4"1"44,3 3-268,-3 3-184,23 3-196,17 3-120,-4 6-468,11 6-336,13-3-536,10 1-400,4 5-1028,6-3-1152,17-3-1749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07.8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39 8177,'0'0'1710,"1"-2"-37,1-1-1433,-1 1-1,0 0 1,0 0 0,1 0 0,-1 0 0,1 0 0,0 0-1,-1 1 1,1-1 0,0 0 0,0 1 0,0 0 0,0-1 0,0 1-1,0 0 1,1 0 0,-1 0 0,0 0 0,1 0 0,2 0-1,4 0-144,1 0-1,-1 0 0,19 1 0,-7 0 383,292 12 1076,-124-2-1253,523 7-2740,-235-27-5534,-285 1 2069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11.78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575 839 6317,'-63'-6'1798,"-71"3"1,102 3-961,1 1 1,-1 2-1,1 1 0,-53 14 0,74-16-722,1 1 0,0 0 0,-1 1 0,1 0 0,1 0 0,-1 1 0,1 0 0,0 1 0,0 0 0,0 0 0,1 1 0,0-1 0,0 2 0,1-1 0,0 1 0,0 0 0,1 0 0,0 0 0,-8 18 1,11-16-66,-1-1 1,2 0 0,-1 1-1,1 0 1,0-1 0,1 1-1,0-1 1,1 1 0,0 0-1,1-1 1,-1 1 0,2-1-1,-1 0 1,2 0 0,-1 0-1,1 0 1,0 0 0,1-1-1,0 1 1,0-1 0,11 12-1,-5-7-23,1 0 0,0-1 0,1-1 0,0 0 0,0 0 0,1-1 0,1-1 0,0 0 0,0-2 0,1 1 0,23 7 0,-30-13-12,0 0 0,0 0 0,0 0 0,0-1 0,0-1 0,0 1 0,1-2 0,-1 1 0,0-1 0,0 0 1,0-1-1,0 0 0,0-1 0,0 0 0,0 0 0,10-7 0,8-5 10,-1-1 0,-1-1 0,-1-1 0,-1-1 0,0-2 0,-2 0 0,0-1 0,-1-1 0,31-49 0,3-17-36,64-142 1,-117 228 10,54-113-69,168-362 1549,-197 405-841,-18 50-165,16-36 0,-25 59-460,1 1-1,-1 0 1,0-1 0,1 1 0,-1 0-1,0-1 1,0 1 0,1-1-1,-1 1 1,0-1 0,0 1 0,0-1-1,0 0 1,1 1 0,-1-1 0,-2 0-1,2 1-6,0-1 0,0 0 0,0 0 0,0 1 0,0-1 1,0 1-1,0-1 0,0 1 0,0-1 0,0 1 0,0-1 0,0 1 0,1 0 0,-1 0 0,0-1 0,0 1 0,1 0 0,-1 0 0,0 0 0,1 0 0,-1 0 0,0 1 0,-5 13 55,-1 0-1,-1 0 0,-12 16 1,-13 27 8,19-35 2,14-23-71,0 0 0,-1 0 0,1 0-1,0 0 1,0 0 0,0 0 0,-1 0 0,1 0 0,0 0 0,0 0-1,-1 0 1,1 0 0,0 0 0,0 0 0,0 0 0,-1-1-1,1 1 1,0 0 0,0 0 0,0 0 0,-1 0 0,1 0-1,0-1 1,0 1 0,0 0 0,0 0 0,0 0 0,0-1 0,-1 1-1,1 0 1,0 0 0,0-1 0,0 1 0,0 0 0,0 0-1,0 0 1,0-1 0,0 1 0,0 0 0,0 0 0,0-1 0,0 1-1,0 0 1,0 0 0,0-1 0,0 1 0,0-3 3,0-1 0,0 1 0,0 0 0,1-1 1,-1 1-1,1 0 0,-1-1 0,1 1 0,0 0 1,3-6-1,0 4 30,-1 0 1,-1-1-1,1 1 1,0-1 0,2-9-1,-5 12 298,-2 6 43,-98 125 2360,79-100-2385,-30 51 473,3 2-1,-66 155 1,74-142-646,-27 99 0,18 3-2730,22-92-1101,1-2-6294,22-74-142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12.5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23 540 10213,'0'0'8367,"-2"2"-7327,0 1-836,-1 0-1,1 0 0,0 0 0,0 1 0,1-1 1,-1 0-1,1 1 0,-1-1 0,1 1 0,0-1 1,1 1-1,-1 0 0,1 0 0,-1-1 0,1 1 1,0 0-1,1 4 0,0-2-73,0 1 0,1 0 0,0-1 0,0 1 0,1-1 0,0 1 0,0-1 1,7 10-1,1-1-127,1-1 1,0 0 0,0-1-1,2 0 1,-1-1 0,22 13-1,-27-19-58,1-1 0,0 0 0,1 0 0,-1-1 0,1 0 0,0-1 0,0 0 0,0 0 0,0-2 0,1 1 0,12 0 0,-9-2-2,-1-1 0,1-1 0,0 0 1,-1 0-1,0-1 0,1-1 0,21-9 0,-3-4-17,1 0 0,-2-3 0,-1 0 0,0-2-1,45-44 1,115-119 142,-187 183 57,-4 4 112,-15 30 37,-26 38-1,26-46-175,1 2 0,0 0 0,-11 32 1,14-26-68,3-8 46,-9 35 1,17-51-64,-1 0 1,1 1 0,0-1-1,1 0 1,0 1-1,0-1 1,1 1-1,3 11 1,-4-18-13,1 0 1,-1 0-1,1 1 1,0-1-1,0 0 0,0 0 1,0 0-1,0 0 1,1 0-1,-1-1 1,0 1-1,1 0 0,-1 0 1,1-1-1,0 1 1,0-1-1,0 0 1,-1 1-1,5 0 0,-2 0 0,0-1 0,0 0-1,0 0 1,0 0 0,0 0-1,1-1 1,-1 0 0,0 1-1,0-2 1,5 1 0,5-3-16,-1 1 1,0-2 0,1 0 0,-1 0-1,21-12 1,33-22-28,-3-4 0,115-96 0,-62 45 29,-108 87-22,-1 0 1,2 1-1,13-6 0,-18 9 22,-3 2 13,0 1 0,-1-1-1,1 1 1,0-1 0,-1 1-1,1 0 1,-1 0 0,1 0 0,-1 0-1,1 0 1,-1 0 0,1 0-1,-1 1 1,0-1 0,1 2 0,0 0-5,-1 0 1,0 0 0,0 0 0,0 1 0,0-1 0,-1 0 0,1 1-1,-1 5 1,1 5 8,2 9 7,0 0 0,1 0 0,2 0 1,13 36-1,-16-51-11,0-1 0,1 0 0,0 1 0,0-1 0,0-1 0,1 1 0,0-1 0,0 0 0,1 0 0,0 0 0,0-1 0,0 0 0,0 0 0,1 0 0,0-1 0,0 0 0,0 0 0,13 4 0,-13-7 3,0 1 1,0-2 0,0 1-1,0-1 1,0 0 0,0 0-1,-1-1 1,1 1 0,8-3 0,0-1 7,1-1 1,27-11 0,-17 2-21,0 0-1,-1-2 1,-1 0 0,0-2 0,41-41-1,90-117 4,122-190 13,-169 224-71,-103 134 59,-3 4 11,1 0 0,-1 1 0,1-1 0,0 0 0,0 1-1,1 0 1,6-6 0,-8 8 15,-1 5 34,-1 5-15,-1 0 0,1 0 0,-2 0 0,1-1 0,-1 1 1,0 0-1,-1-1 0,0 1 0,-8 13 0,-4 16 140,-10 37 138,-4-2-1,-3-1 1,-72 119 0,-138 148 19,44-66-261,161-220-890,3 2 1,2 1 0,3 2-1,-39 109 1,67-163 510,-1 1-1,1 0 1,0 0-1,1-1 1,-1 1 0,1 0-1,0 0 1,0 0-1,1 0 1,-1 0 0,3 7-1,-2-9-140,0 0 0,0 0 1,0-1-1,1 1 0,-1 0 0,1-1 0,-1 1 0,1-1 0,0 0 1,0 1-1,0-1 0,1 0 0,-1 0 0,0 0 0,1-1 0,-1 1 1,5 2-1,17 8-7671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12.8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212 21 6437,'-24'-21'8624,"55"42"-7395,-8-8-1001,2 7-27,-1 2 1,-1 1-1,23 29 1,52 80 262,-92-124-428,0 0 0,-1 1-1,-1-1 1,1 1 0,5 18 0,-9-25-8,-1 0-1,1 0 1,-1 1-1,1-1 1,-1 0-1,0 0 1,0 1-1,0-1 1,0 0-1,0 0 1,0 0-1,-1 1 1,1-1-1,-1 0 1,1 0-1,-1 0 1,0 0-1,0 0 1,0 0-1,0 0 1,0 0-1,0 0 1,-1 0-1,1 0 1,-1-1-1,1 1 1,-1-1-1,0 1 1,1-1-1,-1 0 1,-4 3-1,-3 0 49,-1 0-1,0 0 1,0-1-1,0 0 1,0-1 0,-1 0-1,-14 0 1,-79-3 250,35-2-204,65 3-172,-102-3-958,90 1-1843,0 0 0,-22-7 1,18 1-4492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13.4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 1664 6805,'0'0'54,"0"0"0,0 0 1,-1 1-1,1-1 1,0 0-1,0 0 1,-1 0-1,1 1 1,0-1-1,-1 0 0,1 0 1,0 0-1,-1 0 1,1 0-1,0 1 1,-1-1-1,1 0 0,0 0 1,-1 0-1,1 0 1,0 0-1,-1 0 1,1 0-1,0 0 1,-1-1-1,1 1 0,0 0 1,-1 0-1,1 0 1,0 0-1,-1 0 1,1 0-1,0-1 0,-1 1 1,1 0-1,0 0 1,0 0-1,-1-1 1,1 1-1,0 0 1,0 0-1,0-1 0,-1 1 1,1 0-1,0-1 1,2-21 3090,0 15-2299,1 0 1,0 0 0,0 1 0,0-1 0,8-10 0,0 6-495,0 1 0,0 1 0,0 0 0,23-13-1,6-5 97,51-40-35,-2-4 0,96-101 0,-93 69-343,114-167-1,47-136-56,-90 101-99,-157 293 82,-4 8 7,1 0 1,-1 0-1,0 0 0,0 0 1,0-1-1,0 1 1,-1-1-1,1 0 0,-1 1 1,-1-1-1,1 0 0,-1 1 1,1-1-1,-1 0 0,-2-8 1,2 12 4,0 0 0,0 0 0,-1 1 0,1-1 0,0 0 0,-1 1 0,1-1 0,0 0 0,-1 1 0,1-1 0,-1 1 0,1-1 0,-1 1 0,1-1 0,-1 1 0,0-1 0,1 1 0,-1-1 0,0 1 0,1 0 0,-1-1 0,0 1 0,1 0 0,-1 0 0,0-1 0,0 1 0,1 0 0,-1 0 0,0 0 0,0 0 0,1 0 0,-3 0 0,0 1 16,-1 0-1,1 0 0,0 0 1,-1 0-1,1 1 0,0-1 1,0 1-1,-3 2 0,-10 7 91,1 0 0,-17 18 0,-207 240 847,86-53-524,129-181-381,-18 30 74,3 1 0,-52 120 0,79-155-106,2 1-1,0 0 1,3 0-1,0 1 0,2 0 1,2 0-1,1 1 1,2 34-1,1-59-17,0 1 0,0-1 0,0 0 0,2 0-1,-1 0 1,1 0 0,0 0 0,1-1 0,0 1 0,0-1-1,1 0 1,0 0 0,0-1 0,1 1 0,0-1 0,0-1 0,1 1-1,12 9 1,-8-9-10,0 0 0,1-1 0,0 0 0,0 0-1,1-2 1,-1 1 0,1-2 0,0 1 0,0-2-1,0 0 1,1 0 0,20-1 0,10-5-49,1-2 0,-1-1 0,0-2 0,57-21 0,-80 24 36,181-70-32,-25 8 132,-176 67-76,1 1 0,-1-1 0,0 1-1,1-1 1,-1 1 0,1 0 0,-1-1 0,1 1 0,-1 0 0,1 0 0,-1 0 0,1 0-1,-1 0 1,1 0 0,-1 1 0,1-1 0,-1 0 0,1 1 0,-1-1 0,0 1-1,1-1 1,-1 1 0,0 0 0,1 0 0,-1 0 0,0-1 0,0 1 0,0 0 0,0 0-1,0 1 1,0-1 0,0 0 0,0 0 0,0 0 0,0 1 0,-1-1 0,1 0 0,0 1-1,-1-1 1,1 1 0,-1-1 0,0 1 0,1-1 0,-1 1 0,0-1 0,0 1 0,0-1-1,0 1 1,-1 1 0,1 10 2,0 0 0,-2 1 0,1-1 0,-6 16-1,7-25 1,-33 138-322,18-73-1558,-1 1-3483,4-36-1665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13.5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27 94 5849,'-20'-39'1572,"13"27"1048,10-9-1668,1 0 1228,12 30-2228,8 0-312,-7 15-264,6 18-296,-6-9-408,6-3-1608,4 7-1037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14.0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535 54 4708,'-22'-27'1750,"20"25"-1520,0 1 1,1-1-1,-1 1 0,0-1 1,0 1-1,1 0 0,-1 0 0,0 0 1,0 0-1,0 0 0,-1 1 1,1-1-1,0 1 0,0-1 1,0 1-1,-3 0 0,-5-2 568,-4-1-344,0 1 1,-1 0-1,1 1 0,-1 0 0,0 2 1,1 0-1,-1 0 0,1 1 1,-1 1-1,1 0 0,0 1 0,0 1 1,0 0-1,1 1 0,-19 10 0,12-4-281,-1 1-1,2 0 1,0 2-1,0 0 1,1 1-1,1 1 1,1 1-1,-25 34 1,37-44-149,-1 0 1,1 1-1,1-1 0,0 1 1,0 0-1,0 0 0,1 1 1,1-1-1,0 0 0,0 1 1,1-1-1,0 0 1,0 1-1,1-1 0,3 15 1,-2-14-35,0 1 0,1 0 0,1-1 0,0 1 0,0-1 0,1 0 0,0-1 0,1 1 0,0-1 0,0 0 0,1 0 0,0-1 0,10 9 0,-6-8-18,-1-2 1,1 1 0,0-2-1,0 1 1,1-1-1,0-1 1,0 0-1,0-1 1,0 0-1,1-1 1,0-1-1,0 0 1,13 1 0,-18-3 1,0 0 0,1 0 0,-1-1 0,0 0 0,1 0 0,-1-1 1,0 0-1,0-1 0,0 0 0,0 0 0,-1-1 0,1 1 0,-1-2 0,0 1 1,0-1-1,-1 0 0,1 0 0,-1-1 0,0 0 0,9-12 0,-14 16 14,0-1-1,0 1 0,-1-1 0,1 0 0,-1 0 0,0 1 0,1-1 0,-1 0 0,0 0 0,-1 0 0,1 1 0,-1-5 0,0 2-84,1 3 44,0 1 0,0-1-1,-1 1 1,1 0 0,0-1 0,-1 1-1,1-1 1,-1 1 0,0 0 0,1-1 0,-1 1-1,0 0 1,0 0 0,1 0 0,-1 0-1,0 0 1,0 0 0,-1 0 0,1 0 0,0 0-1,0 0 1,0 0 0,-1 0 0,1 1-1,-2-2 1,-30-6-1354,31 8 1250,-1-1-632,-17-2-345,6 4 1443,22 8 192,28 9 502,1-8-515,1-2-1,0-2 1,39 2-1,122-5-26,-149-5-223,-1-2-1,0-3 1,0-1-1,0-3 0,-1-2 1,-1-2-1,0-1 1,-1-3-1,-1-2 0,-1-2 1,67-46-1,-78 42 236,-2-1 0,40-47 0,14-12 734,-82 84-1103,-17 36 163,-32 110-1767,32-110-580,0 0 0,-25 39 0,15-29-3143,-3 1-3078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14.72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0 266 5268,'7'-6'851,"0"0"-1,0 0 0,-1-1 0,8-10 0,-8 9-111,0 0-1,1 1 1,14-13 0,21-9 343,0 1 1,2 3 0,1 1-1,82-30 1,-92 35-670,-32 18-354,-5 4-176,-9 16 177,1-2-34,0 1 1,-11 30-1,20-43-22,-1 0-1,0 1 1,1-1 0,0 1 0,0 0 0,1-1-1,0 1 1,0-1 0,0 1 0,0 0 0,1-1-1,0 1 1,0-1 0,3 9 0,3-1 0,0 0 0,0-1 0,1 0 1,1 0-1,0-1 0,1 0 1,0 0-1,0-1 0,1-1 0,1 1 1,0-2-1,0 0 0,17 9 0,15 5-252,1-1-1,77 23 1,-94-34 177,1-2 1,0-1 0,1-2-1,0 0 1,0-2 0,57-2-1,-74-2 61,0 0 0,0-1-1,0-1 1,0 0 0,0-1-1,-1 0 1,0-1 0,0 0-1,0-1 1,0 0 0,-1-1-1,0 0 1,0-1 0,-1 0-1,0-1 1,-1 0 0,0 0-1,10-14 1,41-63 43,-53 74-48,0 0 0,-1-1 0,0 1 0,-1-1 0,4-18 0,-8 29-5,-2 1 18,1 1 0,-1 0 1,1-1-1,-1 1 0,1-1 1,-1 1-1,1 0 0,-1-1 1,1 0-1,-1 1 0,1-1 1,0 1-1,-1-1 0,1 1 1,0-1-1,0 0 0,-1 1 1,1-1-1,0 0 1,0 1-1,0-2 0,0 1 2,0 0-1,0 1 0,-1-1 0,1 0 1,0 0-1,0 0 0,-1 1 1,1-1-1,0 0 0,-1 0 0,1 1 1,0-1-1,-1 0 0,1 1 1,-1-1-1,0 0 0,1 1 1,-1-1-1,1 1 0,-1-1 0,0 1 1,1-1-1,-1 1 0,0 0 1,0-1-1,0 1 0,-23-1 9,1 1 0,-1 1 0,1 1 0,0 1-1,-1 1 1,2 2 0,-1 0 0,-34 14 0,55-19-5,0 0 0,0 0 0,0 0 0,0 0 0,0 1 0,0-1 0,0 0 1,1 1-1,-1-1 0,0 1 0,1 0 0,-1-1 0,1 1 0,0 0 0,0 0 0,0 0 0,0 0 0,0 0 0,0 0 0,0 0 1,0 0-1,1 0 0,-1 1 0,1-1 0,0 0 0,0 0 0,0 1 0,0-1 0,0 0 0,0 0 0,0 1 0,1-1 0,-1 0 1,1 0-1,0 0 0,-1 0 0,1 0 0,0 0 0,0 0 0,3 4 0,3 4-1,0 0 0,0 0 0,1-1 0,0 0 0,1 0 0,12 9 1,113 78-132,-2-2 148,-112-78 71,-1 1 0,0 1 1,-2 1-1,19 24 1,-34-39-41,1-1 0,0 1 0,-1 0 0,0 0 0,0 1 0,0-1 0,0 0 0,-1 1 0,0-1 0,1 1 0,-2-1 0,1 1-1,0-1 1,-1 1 0,0 0 0,0-1 0,-2 9 0,1-8-9,-1 1-1,0 0 1,-1-1 0,1 0-1,-1 1 1,0-1-1,0 0 1,-1 0-1,1-1 1,-1 1-1,0-1 1,-6 5-1,-6 3-31,0 0-1,0-1 1,-1-1-1,-1 0 1,1-2-1,-2 0 1,-24 7-1,36-12-418,0-1 0,0 0 0,-1 0 0,1-1 1,-1 0-1,1 0 0,-1-1 0,1 0 0,-1 0 0,-11-2 0,-16-3-4043,7 9-2579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12:40.1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285 224 6981,'-1'-4'250,"0"1"-1,0-1 1,1 1 0,-1-1 0,1 0 0,0 1 0,0-1 0,1 1 0,-1-1 0,1 0 0,0 1-1,-1-1 1,2 1 0,-1 0 0,0-1 0,1 1 0,-1 0 0,1 0 0,0-1 0,0 1 0,3-3-1,3-21 3472,-7 21 901,-4 6-4370,-5 2-192,0 0 0,-1 0 0,1 1-1,0-1 1,1 2 0,-1-1 0,1 1 0,-1 0-1,1 1 1,0 0 0,-7 7 0,-19 11 21,-33 10 65,51-26-101,-1 1 1,-26 18-1,40-24-17,-1-1 1,1 0-1,-1 0 0,1 0 0,-1 0 1,1 0-1,-1 0 0,0-1 0,0 1 1,-4-1-1,4 1 277,22 0-181,-5 1-72,-1 0-1,-1 1 0,1 0 1,0 1-1,-1 0 1,0 1-1,0 0 1,0 1-1,-1 1 1,1 0-1,-2 0 0,20 18 1,-22-17-17,0 0 0,-1 0 0,0 1 0,-1 0 0,0 0 0,0 1 0,-1 0 0,0 0 0,-1 0 0,0 0 0,0 1 0,-1 0 0,-1-1 0,0 1 0,1 21 1,-1-1 12,-1-1 1,-2 0-1,-1 1 1,-2-1-1,0 0 1,-2-1 0,-14 41-1,6-13 136,5-18 1742,27-84-1666,3 0 0,33-53 0,64-79-234,53-47-20,-169 222-6,30-40-4,3 2 0,1 2 0,1 1 0,2 2 0,78-54 0,-111 86 31,0-1 0,0 0 0,0 1 0,0 0 0,0 1 1,1 0-1,-1 0 0,1 0 0,0 0 0,-1 1 0,1 0 0,0 1 0,0-1 0,8 2 1,-9 0 17,-1 0 0,1 1 1,0 0-1,-1 0 1,1 0-1,-1 0 0,1 1 1,-1 0-1,0 0 1,0 1-1,-1 0 1,1-1-1,-1 1 0,1 1 1,-1-1-1,5 8 1,1 3 47,0 1 1,0 1-1,-2 0 1,0 0-1,-1 1 1,-1 0-1,0 0 1,-2 0 0,5 29-1,-2 15 97,-1 98 0,-11 66-122,-1-14-1749,14-1-3667,-6-176 3679,4 35-2523,8-28-1616,7-10-2482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15.58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690 108 4100,'-17'21'6778,"14"-20"-6603,0-1 0,-1 0 0,1 0 0,0 0 0,-1 0 0,1-1 0,0 0 0,-4 0 0,7 1-98,-4-1 2839,6-1-2520,32-45 1195,-33 45-793,2 1-620,-1-1 0,0 0 1,0 1-1,0-1 0,0 0 0,0 0 0,-1 0 1,1 0-1,-1 0 0,3-4 0,-13-19 180,9 23-223,-3 0-77,-3-1-24,-1 0 1,0 0 0,1 0-1,-1 1 1,0 0-1,0 1 1,0-1 0,0 1-1,0 0 1,-1 1-1,1 0 1,0 0-1,-11 2 1,-25 7 60,1 2 1,0 2-1,0 1 1,2 2-1,0 3 1,1 0-1,0 3 1,2 1-1,1 2 1,-62 54-1,87-68-82,1 0-1,0 1 1,1 0-1,-10 16 1,17-25-8,-1 1-1,1-1 1,1 1 0,-1-1 0,0 1 0,1-1 0,0 1 0,0 0 0,0 0-1,0 0 1,0 0 0,1-1 0,0 1 0,0 0 0,0 0 0,0 0 0,1 0 0,-1 0-1,1 0 1,0 0 0,2 4 0,0-5-4,0 1-1,0 0 1,1-1 0,-1 0-1,1 0 1,0 0 0,0 0-1,0-1 1,0 1-1,1-1 1,-1 0 0,1 0-1,-1-1 1,1 1 0,0-1-1,-1 0 1,1-1 0,0 1-1,0-1 1,7 0 0,16 1 42,-1-2 1,35-5 0,-45 4-30,4-2 55,-1 0-1,40-14 1,3 0 186,-12 0 143,-3 2-146,-47 16-248,0 1 0,0-1 1,0 1-1,0-1 0,0 1 0,0-1 0,0 1 0,0 0 1,0-1-1,-1 1 0,1 0 0,0 0 0,0 0 0,-1 0 0,1-1 1,-1 1-1,1 0 0,0 2 0,0-1 7,2 1 3,-1 0 1,0 1 0,0-1 0,-1 0-1,1 1 1,-1-1 0,1 1 0,-1 0 0,0-1-1,-1 1 1,1 0 0,0 6 0,-2 54-176,0-32-166,0-18-410,2 0-1,0 0 1,1 0-1,6 24 1,-4-25-1669,0-2 1,1 1-1,7 12 0,-2-6-4810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15.89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97 7337,'0'-1'131,"0"0"1,0 0 0,1 0 0,-1 0-1,0 0 1,0 0 0,1 0 0,-1 0-1,0 0 1,1 0 0,-1 0 0,1 0-1,-1 0 1,1 0 0,0 1 0,-1-1-1,1 0 1,0 0 0,-1 0 0,1 1-1,0-1 1,0 1 0,0-1 0,0 0-1,0 1 1,0-1 0,0 1-1,0 0 1,0-1 0,0 1 0,0 0-1,0 0 1,0-1 0,1 1 0,0 0 75,1 0-1,-1 0 1,0 0 0,0 1 0,1-1 0,-1 0 0,0 1-1,0 0 1,0-1 0,0 1 0,0 0 0,0 0 0,0 0-1,0 0 1,0 1 0,0-1 0,3 3 0,7 11 265,0 0 0,0 0 0,-2 1 0,0 0 1,0 1-1,-2 0 0,0 1 0,9 31 0,-7-12-134,-1 0-1,-1 1 1,2 52-1,-8-47-63,-3 0 0,-10 68-1,11-106-224,-1 0 1,0 0-1,-1 0 0,1 0 0,-1 0 0,0-1 0,0 1 0,-1-1 0,1 1 0,-1-1 0,0 0 0,0 0 1,0 0-1,-1 0 0,-6 5 0,9-8 172,-15-10 313,14 7-510,0 0-1,0 0 0,1-1 1,-1 1-1,1 0 1,0 0-1,-1-1 0,1 1 1,0-1-1,0 1 1,1-1-1,-1 0 0,1 1 1,-1-1-1,1 0 1,0 1-1,0-1 0,0 0 1,0 0-1,0 1 1,1-1-1,-1 1 0,2-4 1,2-12 29,0 1 0,9-21 0,-9 28-19,6-16-73,1 1 0,2 0 0,0 1 0,2 0 0,28-34 0,-2 9-784,62-56 0,-68 73-321,2 2 0,2 1 0,74-42 0,-72 49-3008,85-31 1,-80 40-2493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16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169 483 4748,'7'0'339,"-1"-1"0,0 0 1,1 0-1,-1 0 0,1-1 0,-1 0 0,9-4 0,15-2 1819,6-4-543,-2-6-374,-1-1 1,-1-2-1,-1-1 1,44-40-1,-66 53-1021,-1 1 0,0-1 0,0 0 0,-1-1 0,0 0 0,-1 0 0,0 0 1,-1-1-1,0 0 0,-1 0 0,0 0 0,0-1 0,-1 0 0,-1 1 0,0-1 0,-1 0 0,0 0 0,-1-23 0,0 32-147,-1-1 0,1 0 0,-1 1 1,0-1-1,0 1 0,0-1 0,-1 1 0,1-1 0,-1 1 0,1 0 1,-1 0-1,0 0 0,-1 0 0,1 0 0,0 0 0,-1 0 1,0 1-1,1-1 0,-1 1 0,0 0 0,0 0 0,-1 0 0,1 0 1,0 1-1,-1-1 0,1 1 0,-1 0 0,1 0 0,-1 0 0,1 0 1,-1 1-1,-4-1 0,-5 0 198,1 1 0,-1 0 0,0 1 0,1 1 0,-1 0 0,1 0 0,0 1 0,-16 7 0,3 0-48,0 1 0,0 2 1,1 0-1,1 1 0,0 2 0,1 0 0,1 2 0,0 0 1,2 1-1,0 1 0,1 1 0,1 1 0,1 0 0,1 1 0,1 1 1,-12 26-1,20-34-189,1 0 0,1 0 0,0 0 0,1 0 0,1 1 0,1 0 0,0-1 0,1 1 0,0-1 0,2 1 0,0 0 0,1-1 0,5 19 0,-2-14-215,2-1 1,0-1-1,1 1 1,1-1-1,0-1 1,2 0-1,0 0 0,1-2 1,29 30-1,0-7-827,3-3 0,1-1 0,1-3 0,98 50 0,223 73-10472,-241-111 2045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17.78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 12 9137,'8'-12'1799,"-5"13"2355,-1 22 3368,-2-6-8912,0 18 1806,-1-1 1,-2 1-1,-1-1 0,-1 0 1,-18 55-1,19-68-333,0 0 1,2 0-1,0 0 0,2 1 0,1 27 1,21 105 28,-20-146-123,1 0 1,0 0-1,0 0 0,1-1 0,0 1 0,0-1 1,0 0-1,1 0 0,0-1 0,1 0 0,0 1 1,0-2-1,9 9 0,-4-6-31,0 0 0,0 0 0,1-1 0,0 0 0,0-1 0,1-1 0,15 5 1,-18-8 32,0 0 1,0-1 0,0 0 0,0-1 0,0 0-1,1-1 1,17-3 0,-5 0-44,42-16 0,-46 12 40,0-1 1,-1 0-1,22-16 0,7-4 3,-5 3 13,14-8 51,-52 33-56,-1 0 0,0 0 1,0 1-1,0-1 0,0 1 1,0 0-1,1 0 0,-1 0 1,0 0-1,0 1 0,0-1 1,0 1-1,1 0 0,-1 0 1,0 0-1,0 0 0,-1 1 1,1-1-1,0 1 0,0 0 1,-1-1-1,1 1 0,4 5 1,7 6 28,0 1 0,22 28 1,-20-22-47,-4-5 34,1-1 1,0-1 0,0 1 0,2-2-1,-1 0 1,2-1 0,23 14 0,-38-25-15,1 1 0,0-1 0,-1 1 0,1-1 0,-1 0 0,1 1 0,0-1 0,-1 0 0,1 0 0,-1 0 0,1-1 0,0 1 0,-1 0 0,1 0 0,2-2 0,4 0 6,15 0-7,0-1 0,-1-2 1,29-8-1,-33 8 13,-1 1 0,1 1-1,0 1 1,32 0 0,70 9 67,-22 4-79,54 5 55,-129-15-66,-1-2 0,1 0-1,-1-1 1,38-9 0,-39 3-1,-20 8 9,0-1 0,0 1 0,0-1 0,0 1 0,0-1 0,-1 1 1,1-1-1,0 0 0,0 0 0,0 1 0,0-1 0,-1 0 1,1 0-1,1-1 0,-2-1 0,1 1 1,-1 0-1,0-1 1,1 1 0,-1 0-1,0-1 1,0 1-1,-1 0 1,1-1-1,0 1 1,-1 0-1,0 0 1,1-1-1,-1 1 1,0 0-1,0 0 1,0 0-1,0 0 1,0 0-1,-1 0 1,1 0 0,-1 0-1,1 1 1,-3-3-1,-5-5 23,0 1 0,0 1-1,-17-11 1,-4-1-25,-1 3 0,-1 0-1,-1 2 1,-67-19 0,45 19-171,0 3 0,-82-7-1,107 17-516,1 0 0,-39 5-1,52-2-763,0 1 1,0 0-1,-17 7 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18.0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269 18 13021,'0'-1'166,"0"0"1,0 1-1,0-1 0,0 0 0,0 0 0,0 1 0,0-1 1,0 0-1,0 0 0,-1 1 0,1-1 0,0 0 0,0 0 1,-1 1-1,1-1 0,-1 0 0,1 1 0,0-1 0,-1 0 1,1 1-1,-1-1 0,1 1 0,-2-2 0,-12 15 3044,12-11-3257,-17 20 3400,-28 46 1,-5 31-227,-24 110-1483,43-75-6209,19-49-7925,10-60 879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18.18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10 136 15877,'-10'-18'3041,"24"0"-513,-1-3-304,14-6-544,6 12-276,14 3-303,20 0-241,14 6-348,9 3-384,21 0-584,16 6-628,17 6-293,13 0-979,14-9-820,10 6-3017,17 12-5536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19.2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672 1107 9169,'-28'-17'2319,"23"13"3130,-20 5-4803,1 1 1,-1 2-1,1 0 0,0 1 1,0 2-1,0 0 0,-38 19 1,12-2-426,2 3 1,-61 44-1,57-31-535,-71 69-1,120-106 265,0 1 1,0 0-1,0 0 0,0 0 0,1 0 0,0 0 0,-3 6 0,4-8 39,3-1-1,0 0 1,-1 0-1,1 0 0,0 0 1,0-1-1,0 1 1,0 0-1,0-1 1,3 1-1,-4-1 5,5 1 3,0 0-1,1 0 1,-1-1 0,1 0-1,-1 0 1,1-1 0,-1 1-1,8-3 1,53-17 77,-49 14-21,130-53 865,-53 19-16,-90 38-767,1 0 0,-1 0 0,1 1 0,0 0 0,0 0 0,-1 0 0,1 0 0,0 1 0,0 0 0,0 0 0,0 1 0,0 0 0,0 0 0,10 3 0,-8 0 44,1 0 0,-1 0 1,0 1-1,0 0 0,-1 1 1,1-1-1,-1 1 0,10 12 0,7 7-5,-3-2 98,30 24 1,-43-40-276,0-1 0,0-1 0,0 0 0,1 0 0,0 0 1,0-1-1,1 0 0,11 2 0,-10-3-44,1-1 1,-1-1-1,1 0 0,-1 0 1,1-2-1,-1 1 0,1-1 0,-1-1 1,1 0-1,21-7 0,-15 2 4,-1 0 0,0-2-1,0 0 1,-1 0 0,0-2-1,17-14 1,1-6-2,-1-1 0,-1-2-1,-3-1 1,48-73 0,165-312-89,-34-18 210,-70 92 972,-177 416 202,16-1-683,2 0-1,-12 80 1,15-62-262,-19 75 214,-106 579 633,141-726-1138,1 1 0,0-1 0,1 1 0,1-1 0,2 17 0,-2-26-65,1 1 0,0-1 0,0 0 0,0 0 0,0 0 0,1 0 0,0 0 0,0-1 0,1 1 0,-1-1 0,1 0 0,1 0 0,-1 0 0,8 6 0,-10-10 14,0 0 1,0 0 0,0 0-1,0 0 1,0 0-1,0 0 1,0 0 0,0-1-1,0 1 1,0-1-1,1 0 1,-1 0-1,0 0 1,0 0 0,0 0-1,0 0 1,1 0-1,-1-1 1,0 1-1,0-1 1,3-1 0,5 0-114,13-4-124,-2 0 1,1-2-1,-1-1 1,0 0-1,-1-2 0,25-15 1,3-7-604,58-51 1,-26 11-79,132-157 0,41-106 205,-16-48 3032,-237 383-2258,1 1-1,-1-1 1,1 1 0,-1-1 0,0 1 0,1-1-1,-1 0 1,1 1 0,-1-1 0,0 1 0,0-1-1,1 0 1,-1 1 0,0-1 0,0 0 0,0 0-1,0 1 1,0-1 0,0 0 0,0 1 0,0-1-1,0 0 1,0 1 0,0-1 0,0 0 0,0 1-1,-1-1 1,1-1 0,-2 2 14,1 0 0,-1 0-1,1 0 1,0 0 0,-1 1 0,1-1 0,-1 0 0,1 1-1,0-1 1,-1 1 0,1-1 0,0 1 0,-3 1 0,-5 3 64,-1 1 0,1 0 0,0 0 0,0 1 0,1 0 0,0 1 0,0 0 0,-6 9 0,-58 83 532,40-53-353,-56 83 207,6 3 0,-74 166 0,133-247-419,-28 94 1,42-116-137,2 1 1,2 0-1,1 0 1,-1 54-1,5-76-44,1 1 1,0-1-1,0 0 1,1 0 0,0 0-1,1-1 1,0 1-1,0 0 1,0-1-1,1 0 1,1 0-1,0 0 1,0 0-1,0-1 1,1 0-1,0 0 1,0 0-1,0-1 1,10 7-1,-6-6-107,0 0-1,1-1 1,0-1-1,1 0 0,-1 0 1,1-1-1,0-1 1,0 0-1,0 0 0,0-1 1,0-1-1,1 0 1,22-2-1,-5-2-44,-1-2 0,0-2 0,0 0 0,-1-2 0,0-1 0,-1-1 0,27-16 0,160-98-583,-213 125 846,98-67-206,32-17 457,-128 83-70,-1 2 174,0 1-286,0-1-1,0 1 1,-1-1 0,1 1-1,0 0 1,-1-1 0,0 1-1,1 0 1,-1 0 0,0 0-1,0 0 1,0 1 0,0-1-1,0 0 1,-1 0 0,1 1-1,0 3 1,-2 42 477,0-27-350,-1 28 228,-1-9 101,7 80 0,-2-108-464,0 1 0,1-1 0,0 0-1,0 0 1,2 0 0,-1 0 0,2-1 0,-1 0 0,2 0-1,10 14 1,-15-22-43,0-1-1,1 1 1,0-1 0,-1 0-1,1 0 1,0 0-1,0 0 1,0-1 0,0 1-1,1-1 1,-1 0-1,0 1 1,0-2 0,1 1-1,3 0 1,1 0 0,0 0 0,1-1 0,-1 0 0,0 0 0,12-2 0,-9 0-14,0-1-1,0 0 1,0 0-1,-1-1 1,1 0 0,-1-1-1,0 0 1,0 0-1,-1-1 1,0-1-1,0 0 1,0 0 0,-1 0-1,0-1 1,0-1-1,-1 1 1,0-1-1,8-14 1,-5 8-13,-1-2-1,0 1 1,-1-2 0,-1 1-1,-1-1 1,6-28 0,-10 38 7,-2-1-1,1 0 1,-1 0 0,0 0 0,-1 1 0,0-1-1,0 0 1,-1 1 0,0-1 0,-1 1-1,1-1 1,-2 1 0,1 0 0,-1 0 0,0 0-1,-7-8 1,3 5-89,-1 0 1,0 0-1,0 1 0,-1 0 0,0 1 0,-1 0 1,0 1-1,0 0 0,-1 0 0,0 1 0,0 1 1,-1 0-1,-25-8 0,20 9-633,1 2 0,-1-1 0,0 2 0,-18 0 1,11 2-2410,0 1 1,-38 6 0,10 4-7437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19.7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218 11 13921,'6'-10'3151,"-13"10"2199,-6 8-916,6-1-5460,-1 6 1418,0 0-1,1 1 1,1 0 0,0 1 0,-5 22 0,-3 5 92,-29 70 233,-46 139-744,88-245-50,0 0 0,0 0 0,0 1 0,1-1 0,0 0 0,0 0 0,0 1 1,1-1-1,0 0 0,0 1 0,1-1 0,0 0 0,0 0 0,0 0 0,1-1 0,3 7 1,-4-9 39,0 1 0,1-1 0,-1 1 0,1-1 0,0 0 0,0 0 0,0 0 0,0 0 0,1-1 0,-1 1 0,1-1 0,0 0 0,-1 0 0,1 0 0,0-1 0,0 1 0,0-1 0,1 0 0,-1 0 0,0 0 0,0-1 0,0 0 0,8 0 0,67-10-170,-60 7 190,-1 0 0,1 1 0,0 1 1,0 1-1,34 3 0,-18 3 31,-1-1 0,69 0 1,-89-5-5,0-2 0,1 1 0,-1-2 0,0 0 1,0 0-1,-1-1 0,1-1 0,-1-1 0,25-13 0,-30 14 27,0-1-1,0 0 1,0-1-1,-1 0 0,0 0 1,-1 0-1,1-1 0,-2 0 1,1 0-1,-1-1 1,0 0-1,-1 1 0,6-17 1,0-6 57,-2-1 1,7-59-1,-9 53-715,13-50-1,-6 30-3441,-4 20-4967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20.12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178 288 10077,'7'-5'824,"1"0"1,-1 0 0,1 1-1,0 0 1,0 0-1,0 1 1,1 0-1,13-3 1,-10 2-151,1 0 0,0 0-1,12-8 1,22-11 102,21-11-43,-62 31-687,-1-1 1,0 0-1,0 0 1,0 0 0,0-1-1,-1 1 1,0-1-1,0 0 1,5-8-1,19-39 124,-27 51-166,-1 0 0,1 0 0,-1 0 0,0 0 1,1 0-1,-1 0 0,0 0 0,0 0 0,0 0 0,0-1 0,0 1 1,0 0-1,0 0 0,-1 0 0,1 0 0,0 0 0,-1-2 1,-1-3 6,2 5-5,0-1 0,0 0 0,-1 0 0,1 1 1,-1-1-1,1 0 0,-1 1 0,0-1 0,1 1 0,-1-1 1,0 1-1,0-1 0,0 1 0,0 0 0,-1-1 0,1 1 1,0 0-1,0 0 0,-1 0 0,1 0 0,-1 0 1,1 0-1,-1 0 0,1 0 0,-1 1 0,0-1 0,1 0 1,-1 1-1,0 0 0,1-1 0,-1 1 0,-2 0 0,-3-1 33,0 1 0,0 0 0,0 0 0,0 1 0,0 0 0,0 1 0,-7 1 0,-2 2 165,0 1 0,1 1 0,0 0 0,1 1 0,-1 1 0,-22 18 0,-71 72 1330,78-69-1172,12-13-159,0 2 0,1 0 0,2 1 0,0 1 1,1 0-1,-15 31 0,25-44-177,0 1-1,0-1 1,1 1 0,1 0 0,-1 0-1,1 0 1,1 0 0,0 1-1,0-1 1,1 0 0,0 1 0,0-1-1,1 0 1,0 0 0,1 1-1,0-1 1,1 0 0,0 0-1,0-1 1,7 13 0,-2-8-271,1 0 1,1 0-1,0-2 1,1 1-1,0-1 1,1-1-1,0 0 0,0 0 1,1-2-1,0 1 1,1-2-1,26 12 1,-12-8-1058,-1-2-1,32 8 1,56 1-6777,-42-11-1996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21.0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756 1164 7289,'-22'-29'3585,"9"13"-1170,11 13-637,2 0-1599,0 1 0,-1-1 0,1 0 0,-1 1 0,1-1 1,-1 0-1,0 1 0,0-1 0,0 1 0,0-1 0,-1 1 1,1 0-1,0 0 0,-1-1 0,0 1 0,0 0 0,1 0 0,-1 0 1,0 1-1,-1-1 0,1 0 0,0 1 0,0 0 0,-1-1 1,1 1-1,-1 0 0,1 0 0,-1 0 0,1 0 0,-1 1 1,0-1-1,1 1 0,-5-1 0,-3 0 31,0 1-1,0-1 1,0 2-1,0-1 1,0 1-1,0 1 1,0 0 0,-10 3-1,-10 6 475,2 2 0,-33 18 0,23-11-206,-6 4-130,0 2 0,2 2 0,1 2 1,1 1-1,2 2 0,-51 56 0,80-78-286,1 0 0,0 0 0,-12 21-1,18-27-34,-1 1-1,0 0 1,1 0-1,0 0 1,1 0-1,-1 1 1,1-1-1,0 0 0,1 1 1,-1 8-1,2-12-24,0-1 0,-1 1-1,1 0 1,0 0 0,0 0-1,1 0 1,-1-1 0,0 1-1,1-1 1,0 1 0,-1-1-1,1 0 1,0 1 0,0-1-1,0 0 1,1 0 0,-1 0-1,1-1 1,-1 1 0,1 0-1,-1-1 1,1 0 0,0 0-1,-1 1 1,1-2 0,0 1-1,0 0 1,6 0 0,6 2-79,0-1 1,0-1-1,1 0 1,18-3-1,4-1-109,0-2-1,0-2 0,0-2 1,-1-1-1,45-18 0,-22 2-82,-1-3-1,72-45 1,-63 28 136,-2-4 0,-3-2 0,-1-3 0,61-72 0,199-268-141,-271 329 218,261-384 397,-278 398-197,-8 9-53,-17 26 207,1 0-1,21-25 0,-48 59 786,11-12-985,1 1 0,0 0 0,0 0 0,-7 10 0,-70 127 540,5 4-1,-88 240 1,73-50-2645,62-212-70,-6 55-3718,33-154 3341,2 0 0,2 41 0,13 25-7567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12:40.3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144 1 13901,'20'18'1764,"-30"-9"-107,0 0-45,0 12-64,0-3-216,0 9-280,-10 21-228,3-5-172,4 2-84,-4 6-124,4 6-544,6 1-336,-3-1-360,3-3-472,4-6-992,-4-5-448,14-1-2581,3 0-4224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21.19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87 12209,'-17'-6'2208,"11"-9"-400,2-3-347,4 0 1223,-7 3-2196,1 0-504,-4 24-9757,-4 0 1688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25.5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 73 11697,'0'0'3754,"0"-3"-2025,-6-27 1414,6 29-3043,1 0 1,-1 0 0,1 1-1,-1-1 1,1 0 0,0 0-1,-1 1 1,1-1 0,-1 1-1,1-1 1,0 1 0,0-1-1,-1 1 1,1-1 0,0 1 0,0-1-1,0 1 1,-1 0 0,1 0-1,2-1 1,-2 1 150,18-7 70,-1 2-1,1 0 0,0 1 1,1 1-1,-1 1 1,1 1-1,36 1 1,-39 0-179,786 62 1270,-744-55-1343,156 19 149,376 32-181,-521-64-4783,-83-12-233,-1 2-572,-2 8-3319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25.8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845 40 10261,'1'-6'266,"1"-24"1387,-2 30-1627,1 0 0,-1 0 0,0 0 0,0 0 0,0-1 0,0 1 0,0 0 0,0 0 0,0 0 0,0 0 0,0 0 0,0 0 0,0 0 0,0 0 0,0-1 0,0 1 0,0 0 0,0 0 0,0 0 0,-1 0 0,1 0 0,0 0 1,0 0-1,0 0 0,0 0 0,0-1 0,0 1 0,0 0 0,0 0 0,0 0 0,0 0 0,0 0 0,0 0 0,-1 0 0,1 0 0,0 0 0,0 0 0,0 0 0,0 0 0,0 0 0,0 0 0,0 0 0,0 0 0,0 0 0,-1 0 0,1 0 0,0 0 0,0 0 0,0 0 0,0 0 0,0 0 0,0 0 0,0 0 0,-1 0 0,1 0 1,0 0-1,-9 13 2294,8-11-861,2 0-1218,1 0-1,-1 0 1,1-1 0,-1 1 0,1 0-1,0-1 1,0 1 0,0-1-1,3 2 1,5 5 220,62 68 695,68 95 1,-84-95-857,63 112 0,-96-147-233,-3 1 0,-1 1 0,-2 0 0,20 83 0,-33-102-50,0-1-1,-2 1 0,-1-1 0,-1 1 1,0 0-1,-2-1 0,-1 1 0,-1-1 0,-8 27 1,3-20 5,-2-1 1,-1 0-1,-1-1 1,-2-1-1,-1 0 0,-26 34 1,9-20-56,-2-2 1,-1-1-1,-3-3 1,0 0-1,-2-3 1,-2-1-1,-1-3 1,-52 26-1,8-12-614,-98 32 0,-97 17-3093,106-36-3160,78-22-1768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43.90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1176 201 4856,'2'1'133,"-1"-1"0,1 0 0,-1 0 0,1 0 0,-1 0 0,1 0 0,-1 0 0,1-1 0,-1 1-1,1 0 1,-1-1 0,0 1 0,1-1 0,-1 0 0,0 1 0,1-1 0,-1 0 0,0 0 0,0 0 0,2-1-1,-2 0 179,-1 0-1,1 0 0,-1 0 1,0 0-1,1 0 0,-1 0 1,0 0-1,0 0 0,0 0 1,0 0-1,-1 0 0,1 0 1,0 0-1,-2-3 0,1 2-69,1 0-1,0 0 0,-1 1 1,1-1-1,0 0 0,1 0 0,-1 0 1,0 0-1,1 1 0,0-1 0,-1 0 1,1 1-1,0-1 0,0 0 1,3-4-1,-3 5 875,0-2-803,-1 0 0,0 0 0,0 1 0,0-1 0,-1 0 0,-1-6 0,1 1 179,4-30 1213,-3 36-1330,-5-6 151,5 8-509,0 1 1,0-1-1,0 0 0,0 1 1,0-1-1,0 1 1,-1-1-1,1 0 1,0 1-1,0-1 0,-1 1 1,1-1-1,0 1 1,-1-1-1,1 1 1,0-1-1,-1 1 0,1-1 1,-1 1-1,1-1 1,-1 1-1,1 0 1,-1-1-1,1 1 0,-1 0 1,0 0-1,1-1 1,-1 1-1,1 0 1,-1 0-1,0 0 0,-12 3 110,0 2 0,0 0-1,1 0 1,0 1-1,0 1 1,-20 14-1,-70 62 884,43-32-464,-41 30 337,-113 121 1,159-143-696,2 3 1,2 3 0,-49 84 0,82-118-138,1 0 0,2 1 0,0 1 0,3 1 0,0 0 0,3 0 0,0 0 0,3 1 0,-3 60 0,8-69-99,1 0 0,1 0 0,1-1 0,1 1 0,1-1-1,2 0 1,1 0 0,0-1 0,2 0 0,1 0 0,0-1 0,2-1 0,29 40 0,-18-32-203,1-2 1,2 0 0,0-2 0,2-1 0,60 41 0,-75-57 196,0-1 0,1 0 0,0-1 1,0-1-1,1 0 0,0-1 0,0-1 1,0 0-1,0-2 0,1 1 0,-1-2 1,1 0-1,0-1 0,-1-1 0,32-5 1,-38 3 37,-1 0 1,-1 0-1,1-1 0,0 0 1,-1 0-1,0-1 1,0 0-1,0-1 1,-1 0-1,0 0 1,12-13-1,-14 14 16,0-1-1,0 1 1,-1 0-1,0-1 1,0 0 0,-1 0-1,0 0 1,0 0-1,0-1 1,-1 1 0,0-1-1,0 0 1,0 0-1,0-9 1,-2 7-8,0 0-1,0 1 1,-1-1 0,-1 0-1,1 1 1,-1-1 0,-1 1-1,0 0 1,0-1 0,-5-8-1,-3-3 10,-2 1 1,0 0-1,-1 0 0,-1 1 0,0 1 0,-2 1 0,-25-21 0,-2 4-275,-1 3 1,-1 1-1,-2 2 0,-1 2 0,-1 3 0,0 1 1,-2 3-1,0 2 0,-1 3 0,-106-13 0,127 23-1419,-64 3-1,78 1-881,1 1 1,-28 8-1,25-4-5423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44.3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2940 273 6845,'-23'-43'662,"-62"-101"3855,80 137-4262,-1 1 1,0-1-1,-1 1 1,1 0-1,-1 1 1,-1-1-1,1 2 1,-1-1-1,1 1 1,-1 0-1,-1 0 1,1 1-1,0 0 1,-1 1-1,0 0 1,-9-2-1,-9 1 168,-1 0 0,1 2 1,-55 4-1,8 5 85,-1 3 1,2 4 0,-106 35-1,82-15-127,1 5 0,-91 51 0,26 4 100,4 7 1,-205 174 0,251-185-134,4 6 0,-154 177 0,248-259-330,-78 93 210,-140 217 0,186-248-119,4 1 0,-51 134-1,74-159-84,2 0 0,2 1 0,3 0-1,2 1 1,-2 71 0,11-96-41,2-1 1,0 0 0,2-1-1,1 1 1,1 0-1,2-1 1,0 0-1,2-1 1,1 0 0,2-1-1,0 0 1,2-1-1,24 33 1,-14-27-63,1-1 0,1-1 0,2-1 0,1-2 0,1-1 1,1-1-1,1-2 0,1-2 0,47 22 0,-19-16-19,1-3-1,1-3 0,1-2 1,0-4-1,1-2 1,1-3-1,0-3 1,0-3-1,79-7 0,-46-4 30,-1-4 0,-1-5 0,0-4 0,-1-4 0,143-58-1,-145 41 45,-2-4-1,-1-4 0,-3-3 1,114-92-1,-111 69 21,-3-4 1,-3-4-1,115-147 0,-156 171 43,-2-1 1,-3-3-1,-3-1 1,-2-2-1,-4-1 1,34-109-1,-50 125-18,-3 0 0,-2 0 0,-2-1 0,-2 0 1,-3 0-1,-2-1 0,-3 1 0,-2 0 0,-20-101 0,12 107-10,-2 1 0,-2 0 1,-1 1-1,-3 0 0,-2 2 0,-2 0 1,-1 2-1,-2 1 0,-58-65 0,54 73-44,-1 1 0,-1 1 0,-1 3 0,-2 0 0,-1 2 0,-1 2 1,-1 2-1,-1 1 0,0 2 0,-81-23 0,84 30-418,-1 1 0,0 2 1,-1 2-1,0 2 1,1 1-1,-1 2 0,-65 7 1,-200 44-6419,95 8-1964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46.5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367 194 6193,'0'-3'10506,"-4"18"-6837,-23 66-3773,-24 28 930,-79 180 421,98-206-970,-35 136 0,61-192-253,-10 39 76,-15 132-1,29-175-89,2-1-1,0 0 1,2 0-1,0 0 1,2 0-1,0-1 1,1 1-1,1-1 1,2 0-1,10 23 1,-14-37-3,-1 1 0,2-1 0,-1 0 0,1-1 0,0 1 0,0-1 0,1 0 0,0 0 0,0-1 0,0 1 0,1-2 0,-1 1 0,1-1 0,1 0 0,-1 0 0,0 0 0,1-1 0,0-1 0,8 3 0,-4-3 8,0-1 1,-1 0-1,1 0 1,0-1-1,0-1 1,0 0-1,0-1 1,-1 0-1,1 0 1,0-2-1,-1 1 1,15-8-1,5-4 27,-1-1-1,-1-1 1,-1-2 0,0-1-1,43-41 1,109-132 76,77-145-127,-26-18-47,3-61-214,-219 386-253,13-39 0,-27 68 381,0-1 0,0 1 0,-1-1 0,1 1 0,-1-1 0,1 0 0,-1 1 0,0-1 0,0 0 0,0 1 0,0-1 0,0 1 0,-1-1 0,1 0 0,-1 1 0,1-1 0,-1 1 0,0-1 0,-2-3 0,1 4-16,1 1 1,-1-1-1,1 1 0,-1 0 1,0 0-1,1 0 1,-1 0-1,0 0 1,0 0-1,1 0 1,-1 0-1,0 1 0,0-1 1,0 1-1,0-1 1,0 1-1,0 0 1,0 0-1,0 0 1,0 0-1,0 0 1,0 1-1,-3 0 0,-50 11-4824,6 10-2977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47.18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 7 5829,'17'-6'8484,"-14"6"-7884,-2 0-543,1 1 0,0-1 0,0 1 0,-1-1 0,1 1 1,0-1-1,-1 1 0,1 0 0,0 0 0,-1 0 0,1 0 0,-1 0 0,0 0 0,1 1 0,-1-1 0,0 0 0,0 1 0,1-1 0,-1 0 0,0 1 0,-1 0 0,1-1 0,1 3 0,0 3 39,-1-1 0,1 1 0,-1 0 0,-1-1 0,1 1 0,-2 7 0,-2 28 148,-2 0 0,-1 0 0,-3 0 0,-14 40 1,2-4-88,-28 95 49,35-125-52,15-46-152,1-1 1,-1 0-1,0 1 1,1-1-1,-1 0 1,0 0 0,1 0-1,-1 0 1,1 0-1,0-1 1,-1 1-1,1 0 1,0-1-1,-1 1 1,4 0-1,-1-1 30,1 0 0,-1 0 0,1-1 0,-1 0 0,0 1-1,0-2 1,1 1 0,-1 0 0,0-1 0,0 1-1,7-6 1,8-1 32,144-75 323,-25 11-231,-103 54-138,98-42 89,-113 52-73,1 1 1,-1 1 0,1 1-1,38-4 1,-52 9-21,0 0-1,1 0 1,-1 1-1,0 0 1,1 0-1,-1 0 1,0 1-1,0 0 1,0 1 0,0-1-1,-1 1 1,1 1-1,-1-1 1,0 1-1,1 0 1,-2 1-1,8 6 1,-6-4 10,-1 0 0,0 0 0,0 0 0,-1 1 0,0 0 0,0 0 0,-1 1 1,0-1-1,0 1 0,-1 0 0,0 0 0,3 19 0,-2-5 2,1 10 43,3 58 0,-7-85-41,-1 0 0,1-1 0,0 1 0,1-1 0,0 1 0,4 9 1,-5-13 29,39-10 46,-8-7-118,-2-2-1,43-29 1,-40 24 85,66-34 1,-93 53-47,3-2 7,0 1-1,0 0 0,0 1 1,1 0-1,-1 0 0,1 1 1,0 0-1,19 0 1,-27 2-18,0 1 0,0-1 1,0 1-1,0-1 0,1 1 0,-1 0 1,0 0-1,0 0 0,-1 0 1,1 1-1,0-1 0,0 0 0,0 1 1,-1-1-1,1 1 0,-1 0 1,1-1-1,-1 1 0,0 0 0,0 0 1,0 0-1,0 0 0,2 4 1,-1-2 29,0 2-22,-1 0 0,1 0 0,-1 0 0,0 0 0,-1 0 0,1 0 1,-1 0-1,0 0 0,-1 0 0,0 0 0,0 0 0,0 0 0,0 0 0,-3 7 0,0 0-10,0 1-276,0-1-1,-1 1 1,-1-1-1,-11 19 1,-1 3-1551,11-18 577,-7 12-1784,1-11-1735,0-3-2342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47.35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76 4992,'14'-36'1313,"-1"26"607,-6-8-1092,3 6 764,-10 42-1836,0 16-420,-17-13-676,0 0-1088,1 9-557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47.83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616 91 6833,'-3'-13'1447,"0"-1"0,1 1 1,1-1-1,0-19 0,0 32-1350,-1 0 0,1 1 0,0-1 0,-1 1 0,1 0 0,-1 0 0,1-1 0,-1 1 0,1 0 0,-1 0 0,1 0 0,-1 0 0,-2 1 0,-7 1 23,-1 1-1,1 1 1,0-1-1,0 2 0,0-1 1,1 2-1,0-1 1,0 1-1,0 1 0,-11 9 1,1-2 79,-28 21-68,3 1-1,1 3 1,1 1-1,3 2 1,1 2-1,-47 70 1,57-73-66,-23 49 0,50-87-64,1-1 1,0 1 0,0 0 0,0 0 0,1 0 0,-1 1 0,1-1-1,-1 4 1,0-1 15,2-5-9,0-1 0,1 1 0,-1-1-1,0 1 1,0-1 0,0 0 0,0 0 0,0 1 0,1-1-1,-1 0 1,0 0 0,0 0 0,0 0 0,0 0 0,2-1-1,-3 1 1,11-2 48,0-1 1,0-1 0,-1 0 0,1 0 0,-1-1 0,0 0-1,-1 0 1,17-13 0,-11 8 47,56-37 374,-28 17-135,1 2 0,1 1 0,94-38 0,-132 63-300,1-1 1,0 1 0,0 1 0,0-1 0,0 1 0,0 1 0,9 0-1,-15 0-31,-1 0-1,1 0 0,0 0 0,-1 0 0,0 1 0,1-1 0,-1 1 0,1-1 0,-1 1 0,1-1 0,-1 1 1,0 0-1,1 0 0,-1 0 0,0 0 0,0 0 0,0 0 0,0 0 0,0 0 0,0 0 0,0 0 0,0 1 1,0-1-1,0 0 0,-1 0 0,1 1 0,0-1 0,-1 1 0,1-1 0,-1 1 0,0-1 0,0 1 0,1-1 1,-1 1-1,0-1 0,0 1 0,0-1 0,0 1 0,-1-1 0,1 1 0,-1 1 0,-1 8 30,-1 0 0,0-1 0,-1 1 0,0-1 0,0 0-1,-1 0 1,-8 12 0,-53 67 122,23-34-79,-36 45 22,53-71-79,2 1-1,1 1 1,1 1 0,-23 46-1,37-38-166,9-39 133,-1 0-1,1 0 1,0-1-1,-1 1 1,1 0-1,0 0 1,0 0-1,0-1 1,0 1-1,0 0 1,0-1-1,0 1 1,0-1 0,0 1-1,0-1 1,0 1-1,0-1 1,1 0-1,-1 1-14,2 0-22,1 0 1,-1 1-1,1-1 1,-1-1-1,1 1 1,-1 0-1,1-1 1,0 0-1,-1 0 0,1 0 1,-1 0-1,1-1 1,0 1-1,4-2 1,56-19-747,-47 15 452,32-14-1573,50-27 0,-4-7-3788,-24 7-1955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48.2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198 1 9393,'0'0'223,"0"0"0,0 0 0,-1 0 1,1 0-1,0 0 0,-1 0 0,1 0 0,0 0 1,-1 0-1,1 0 0,0 0 0,-1 0 0,1 0 0,0 0 1,-1 0-1,1 0 0,0 0 0,-1 0 0,1 0 1,0 1-1,-1-1 0,1 0 0,0 0 0,0 0 0,-1 1 1,1-1-1,0 0 0,0 0 0,-1 0 0,1 1 1,0-1-1,0 0 0,0 1 0,-1-1 0,-12 20 2107,-9 26-2072,21-43 315,-51 108 863,-35 89-661,84-192-760,0 1-1,1-1 1,0 1 0,1-1-1,0 1 1,0 0 0,1 0-1,2 16 1,-2-22-22,0 1 1,1-1-1,0 1 0,-1-1 0,1 1 1,1-1-1,-1 0 0,0 1 1,1-1-1,0 0 0,0 0 0,0 0 1,0 0-1,0-1 0,0 1 0,1-1 1,-1 1-1,1-1 0,0 0 1,0 0-1,0 0 0,4 3 0,-2-4-2,1 0-1,-1 1 0,1-2 1,-1 1-1,1-1 0,-1 1 0,1-2 1,-1 1-1,1-1 0,-1 1 1,1-1-1,-1-1 0,0 1 1,0-1-1,1 0 0,-1 0 1,0-1-1,-1 1 0,6-5 0,11-6-8,0-2-1,32-30 1,-48 41 15,50-48-33,-24 22 23,0 1 1,2 2-1,39-24 1,-70 50 11,-1 0 0,0 0 0,1 0-1,-1 1 1,0-1 0,1 1 0,-1-1 0,1 1 0,-1-1 0,1 1 0,-1 0 0,1 0 0,-1-1 0,1 1 0,0 0 0,-1 1 0,1-1-1,-1 0 1,1 0 0,-1 1 0,1-1 0,-1 1 0,1-1 0,1 2 0,-1-1 2,0 1 0,0 0 1,0 0-1,0 0 0,0 0 0,0 1 0,0-1 1,-1 0-1,1 1 0,-1-1 0,0 1 0,2 3 1,2 8-5,-1 0 1,-1 1-1,4 26 1,-6-34-24,3 28-698,-1 46-1,1 2-2966,-2-52 1128,-4-7-1381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12:40.5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64 248 12109,'-30'-63'2156,"20"26"-452,7 19-339,-1-3-273,1-3-292,-4 6-140,0-3-268,18 6-516,-5 0-544,21 9-752,27-3-577,3 18-2703,10 3-3685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48.5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1 366 4956,'28'-13'1601,"-23"11"-107,-1 0-179,105-41 2456,-75 32-3557,-1-2 1,0-1 0,-1-1-1,-1-2 1,32-23 0,-11-3 624,-3-2 0,55-63 0,-131 113 9,6 3-587,0 1-1,1 0 1,0 1 0,1 2-1,-20 14 1,-89 74 632,125-97-879,-25 20 97,1 2-1,2 1 0,0 1 1,2 0-1,0 2 0,2 1 1,-18 36-1,36-60-219,0 0 1,0 0 0,0 1-1,1-1 1,0 1-1,0 0 1,1 0-1,0-1 1,0 1-1,1 0 1,0 0-1,0 0 1,0 0 0,1 0-1,0 0 1,0 0-1,1 0 1,0-1-1,0 1 1,1-1-1,0 1 1,0-1-1,0 0 1,1 0-1,0 0 1,0-1 0,0 1-1,1-1 1,-1 0-1,1 0 1,1-1-1,-1 1 1,1-1-1,0 0 1,-1-1-1,12 6 1,5 0-477,0-1 0,1 0 0,0-2 0,35 5 0,97 6-1377,-94-15 1426,0-3 1,0-3-1,0-3 1,0-2-1,-1-3 1,94-31-1,-149 42 330,0-1-1,0 0 1,0 0-1,0 0 1,0 0-1,-1-1 1,1 1-1,-1-1 1,0-1-1,0 1 1,0 0-1,0-1 1,-1 0-1,1 0 1,-1 0-1,0 0 1,4-7-1,7-4-1587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49.2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8860 1226 5893,'-56'-27'499,"-109"-58"1688,109 52-1064,-495-264 3839,37 94-3836,-17 37-641,89 46 187,-4 20 0,-703-66-1,850 145-104,0 13 1,-581 61-1,649-19-376,1 10 0,2 10 0,3 10 0,-287 122 0,350-115-66,3 8 1,4 7-1,3 6 1,5 7-1,4 6 1,-234 224-1,96-20 37,210-218-83,-98 163-1,131-185-46,2 1 0,4 2 0,-29 96-1,44-109-16,3 2-1,2 0 1,3 0-1,-2 111 0,14-106-3,2-1 0,2 1 0,4-2 0,3 1 0,2-2 0,3 0 0,3-1 0,2 0 0,4-3 0,43 73 0,-17-46-5,5-3-1,3-2 0,3-3 1,4-3-1,155 131 1,7-26 9,7-9 0,472 250 1,-400-269-78,7-14 0,364 106 0,-371-157-247,3-14 1,3-13-1,2-14 1,397 6 0,-477-51 27,-1-10 0,435-74 0,-462 39 125,-2-9 1,-3-8 0,269-121-1,-321 109 90,-3-7 0,-4-7 0,-4-6 0,141-120 0,-130 81 14,-5-7 0,-7-6 0,134-178 0,-189 206 25,-4-5 1,-6-2-1,83-186 0,-87 140-2,-7-4 0,52-222 0,-82 233 40,-8-1 0,12-280-1,-35 364-16,-4 0-1,-3 1 0,-3-1 0,-30-137 0,23 159 12,-3 0-1,-2 1 1,-2 0-1,-3 2 1,-3 1-1,-1 1 1,-3 1-1,-3 1 1,-1 2-1,-2 2 0,-3 1 1,-86-79-1,69 78-16,-3 2-1,-1 3 0,-3 3 0,-1 3 1,-96-40-1,72 41-47,-2 5-1,-1 4 1,-163-25 0,122 35-688,0 6 0,-153 8 1,108 13-2295,-186 35 1,57 14-4006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50.3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845 124 3864,'3'-2'420,"0"0"-1,0-1 0,0 1 0,0-1 1,0 0-1,-1 0 0,1 0 0,-1 0 1,0 0-1,0-1 0,0 1 0,0-1 1,-1 1-1,1-1 0,-1 0 0,1-4 1,-1 5 556,6-13 863,1-1-999,-6 14-60,4-10 701,-3 1-862,-2 10 452,-4 3-511,-8 7-160,0 0 0,0 0 1,1 1-1,-14 16 0,1-1-30,-68 65 1003,5 4 1,4 3 0,-106 162 0,134-172-1273,-74 156-1,39-5-3702,46-129-614,4-13-3387,21-29-1217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51.00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0 11237,'-15'42'1656,"11"-33"-1094,0 0 0,1 0-1,-1 0 1,2 1 0,-1-1-1,2 1 1,-1 0 0,1 0-1,1-1 1,-1 1-1,3 20 1,3-13-384,1 0-1,0-1 1,1 1-1,1-1 1,0 0-1,1-1 1,20 25-1,90 95 410,-98-113-514,59 59-237,5-5 0,2-3 0,4-4 1,190 110-1,-255-164 9,186 98-1628,-153-85 430,106 35 0,-100-44 309,0-3 0,1-2 0,82 5-1,-105-17 683,0-1 0,0-3 0,0-1 0,0-2 0,0-2 1,45-14-1,-12-6 678,-2-2 1,74-41 0,24-26 3053,-99 54-1533,15-20 1102,-85 61-2803,-7 2-55,1 1 1,-1 0-1,1 0 1,0 0 0,0 0-1,0 0 1,-3 3-1,-5 4 51,-150 97 49,69-42-126,90-62-50,4-3-30,0 1 26,0-1 1,1 1-1,-1-1 0,0 0 1,0 0-1,0 0 0,0 0 1,0 0-1,0 0 0,-1-1 1,1 1-1,0 0 0,-1-1 1,1 0-1,-1 1 0,3-4 1,22-36 13,-23 36 25,8-17 33,0-1 1,-2-1-1,-1 0 1,6-24-1,15-105 196,-23 117-205,-2 10-122,-1-1-1,-2 0 1,0 0 0,-2 0-1,-6-37 1,4 44-2785,-2 1 0,-8-25 0,4 24-5844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6:26.0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948 2855 3492,'-15'-2'595,"27"5"25,8 2 6343,-20-6-6956,-1 1 0,1 0 0,-1-1 0,1 1 0,0 0 0,-1-1 0,1 1 0,0-1 0,-1 1 1,1-1-1,0 1 0,0-1 0,-1 1 0,1-1 0,0 1 0,0-1 0,0 1 0,0-1 0,0 1 0,-1-1 0,1 1 0,0-1 1,0 1-1,1-2 0,-1 2-3,0-1 0,0 0 1,0 1-1,0-1 0,0 0 1,-1 1-1,1-1 0,0 0 1,0 1-1,0-1 0,0 1 1,-1-1-1,1 0 0,0 1 1,-1-1-1,1 1 0,0-1 1,-1 1-1,1-1 0,-1 1 1,1-1-1,-1 1 0,1-1 0,-1 1 1,1 0-1,-1-1 0,0 0 1,-35-4 17,1 2 1,-1 1 0,0 2 0,-46 5-1,19-1 9,-171 20 163,114-15-231,116-9 14,0 0-8,-7-2 99,0 1 1,0-1-1,-19-6 0,-13-3 341,12 9-71,25 2-271,1 0 0,-1-1 0,1 0 0,-1 0 0,1 0 0,-1 0 0,-5-3 0,-28-6 185,35 9-187,-16-4 66,6 2-55,11 2 277,0 1-258,-28-12 1573,53-14-1539,-3 1-58,-2-2 0,23-45 0,-5 7-94,14-21-32,-3-2 0,45-124 1,-40 76 90,36-112 16,22-180 40,-72 235-136,0 2 20,-18 85-86,-1 7 186,-15 81-76,0 0 1,-1-1 0,0 1 0,-2 0 0,0 0 0,-4-32 0,2 31 4,-2-7 29,-1 0 0,-2 1 0,0 0-1,-2 0 1,-1 0 0,-18-34 0,11 22-96,11 24 81,1 0 1,-16-23-1,-14-16-290,34 50 248,-1-1-28,-1 1 61,0-1 1,0 1-1,-1 0 0,1 0 0,0 0 1,-1 0-1,1 0 0,-1 1 0,-4-2 1,-6 0-13,11 3 147,-18-17-179,19 16 121,24-14-106,-11 12 13,0 0 0,0 1 0,0 0 1,17 0-1,25-4 24,57-7-69,-77 10-12,-1-1-1,51-12 0,-59 10 97,36-5 0,9-3-29,-14-3 11,100-46 1,-146 59-18,26-16 104,-33 19-75,-22-2-1718,-30 3-4691,23 3 641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6:27.5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31 16 4256,'0'0'950,"-3"-1"-207,-25-13 9203,29 17-9625,3 8-108,1 0 1,0-1-1,1 1 0,0-1 1,1 0-1,0 0 0,0-1 0,14 13 1,8 13-60,170 214-655,-163-203-1238,19 27-5350,-44-55 1112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6:27.7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949 0 5905,'-14'6'2474,"-25"7"703,31-11-2865,0 0 1,0 1-1,0 0 0,-11 6 1,-6 7 638,-1 2 0,-38 35-1,7-5-152,-127 113 122,-48 65-2076,69-63-5158,70-69-920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6:30.3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2175 23 3360,'0'0'4645,"-4"-3"-4347,-16-12 627,15 15-737,-71-4 559,-91 7 0,26 1-554,-668 15 730,439 16-620,367-35 44,-33 6 54,26 28-435,9-31 37,10 35 82,-7-34-84,-2 14 32,-2-5 54,0 0 0,0-1 0,-1 0 0,-1 1 1,0-1-1,-11 22 0,-8 23 398,-54 189 1641,-83 439 824,-4 60-1900,137-587-1055,0-6 78,17-97 42,1 0 0,3 0 0,1 57 1,3-81-5,1 5-154,1-35 54,0 0-1,1 1 1,-1-1-1,1 0 1,-1 0-1,0 0 1,1 0-1,0 0 0,-1 0 1,1 0-1,0 0 1,0 0-1,-1 0 1,1 0-1,0 0 1,0-1-1,0 1 1,0 0-1,0-1 1,0 1-1,0 0 1,0-1-1,0 1 1,0-1-1,1 0 0,-1 1 1,0-1-1,0 0 1,0 0-1,1 0 1,-1 1-1,0-1 1,0-1-1,0 1 1,1 0-1,0 0 1,10 1-52,-8-1 59,12-12-21,56-32-73,-69 43 84,-3 0-7,0 1 1,1-1 0,-1 0 0,1 1-1,-1-1 1,1 1 0,-1-1 0,1 1-1,0-1 1,-1 1 0,1-1 0,0 1-1,-1 0 1,1-1 0,0 1 0,-1 0-1,1 0 1,0 0 0,0-1 0,15-7-64,4-10 86,-18 17 36,0-1-55,51-22 15,-51 22-41,3 2-24,95-4 28,29-4-30,527-54 81,-76 38 21,-276 20-131,-141-3 83,171-8 0,-296 10 31,0-2 1,60-18-1,-95 24-29,-1-19-26,-1 19 16,-1 0-1,0 0 1,0 0-1,1 0 1,-1 0-1,0 0 1,0 0 0,0 0-1,0 1 1,0-1-1,-1 0 1,1 0 0,0 0-1,0 0 1,-1-2-1,-1 2 0,1-1 0,-1 1-1,1 0 1,-1-1-1,0 1 1,0 0 0,0 0-1,1 0 1,-1 0 0,0 0-1,-3 0 1,-26-11-872,-2 1 0,1 2 0,-2 2 0,-54-7 0,24 3-5882,33 2-446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6:31.32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0 143 4988,'29'-55'5868,"-27"53"-5045,9-17 805,19-29 1262,-29 47-2792,0 0 0,-1 0-1,1 0 1,0 0-1,0 0 1,-1 0-1,1 0 1,0 0-1,0 0 1,0 0-1,0 0 1,0 0 0,0 1-1,1-1 1,-1 0-1,0 1 1,0-1-1,0 1 1,1-1-1,-1 1 1,0 0-1,0-1 1,1 1-1,-1 0 1,0 0 0,1 0-1,-1 0 1,0 0-1,1 0 1,-1 1-1,0-1 1,1 0-1,-1 1 1,0-1-1,0 0 1,3 2-1,2 2 165,0-1 0,0 1-1,0 1 1,0-1-1,5 7 1,-6-7-514,70 57 478,4-3 0,164 91 0,-205-128-574,133 72-2038,-49-37-3469,-47-29-4374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6:3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1159 1 6897,'-63'45'1668,"33"-24"96,-4 0-280,11 7 88,-11 2-40,-3 6-156,-6 9-195,-4 6-181,-10 10-380,-7 2 0,-6 3-128,-7 7-92,-13 5-156,-1 3-556,-3 1-712,1 8-792,-11-2-3437,-4 8-4208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12:41.41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906 301 10801,'7'-22'1267,"-1"0"0,-1 0-1,-1-1 1,-1 0 0,0 0 0,-2 0-1,-4-46 1,3 66-1163,-1-1 0,0 1 0,0-1-1,-1 1 1,1-1 0,-1 1 0,0 0 0,1 0-1,-1 0 1,-1 0 0,1 0 0,0 0 0,-1 1-1,1-1 1,-1 1 0,0-1 0,0 1 0,0 0-1,-5-3 1,5 4-31,0-1 6,0 1 0,0-1 0,-1 1 0,1 0 0,-1 0-1,1 0 1,-1 0 0,0 1 0,1-1 0,-1 1 0,1 0 0,-1 0 0,-4 1-1,-41 9 371,43-8-384,-20 7 107,0 0 0,0 2 1,1 1-1,-43 28 1,-84 74 174,89-62-395,2 3-1,3 3 1,2 2-1,2 2 1,-51 79-1,97-127-77,0 0 0,0 0 0,2 1 0,0-1 0,0 2 0,-5 24 0,10-37 107,1-1 1,-1 1-1,1 0 1,0-1 0,0 1-1,0 0 1,0-1-1,0 1 1,0 0-1,1-1 1,0 1 0,-1 0-1,1-1 1,0 1-1,0-1 1,0 0 0,1 1-1,-1-1 1,0 0-1,4 5 1,-2-5 3,0 0 0,0 0 1,0 0-1,1 0 0,-1 0 1,0-1-1,1 1 0,-1-1 1,1 0-1,-1 0 0,1 0 0,0 0 1,4-1-1,6 1-14,0-1 0,1-1 0,-1 0-1,0-1 1,0 0 0,20-7 0,161-66-104,-135 48 100,2 3 0,78-19 0,-134 41 54,-1 1 0,0 0 0,1 0-1,-1 0 1,1 1 0,-1-1-1,1 1 1,-1 1 0,1-1-1,-1 1 1,1 0 0,-1 0-1,0 1 1,1 0 0,-1 0-1,0 0 1,0 0 0,0 1-1,-1 0 1,1 0 0,0 0-1,-1 0 1,0 1 0,0 0-1,0 0 1,0 0 0,-1 0-1,0 0 1,1 1 0,-2 0-1,1-1 1,0 1 0,-1 0-1,0 1 1,0-1 0,2 11-1,2 9 120,-1 1-1,-1 0 1,-1 1 0,-2-1-1,0 0 1,-4 30-1,-4 4 156,-21 93-1,-31 59-118,-14 68 171,72-275-338,0 0 0,1 0 1,-1 0-1,1 0 0,0 0 0,1 5 0,-1-9-6,0 0 0,0-1-1,0 1 1,1 0 0,-1 0 0,0-1-1,0 1 1,1 0 0,-1-1 0,1 1-1,-1-1 1,1 1 0,-1 0-1,1-1 1,-1 1 0,1-1 0,-1 1-1,1-1 1,0 0 0,-1 1 0,1-1-1,0 0 1,-1 1 0,1-1-1,0 0 1,-1 0 0,1 1 0,0-1-1,0 0 1,-1 0 0,1 0 0,0 0-1,0 0 1,-1 0 0,1 0-1,0 0 1,0-1 0,-1 1 0,1 0-1,1-1 1,7-1-17,0-2-1,0 1 1,0-1 0,0 0 0,-1-1-1,16-11 1,49-44-293,-46 36 117,489-467-1767,-385 360 1735,-113 113 193,343-326-372,-342 328 397,0 1-1,36-20 0,-53 34 17,0 0 0,1 0 0,-1 0 0,0 0 0,0 0 0,1 0 0,-1 1 0,0-1 0,1 1 0,-1-1 0,1 1 0,-1 0 0,0 0 0,4 1-1,-4-1 3,-1 0 0,1 1 0,-1 0-1,0-1 1,1 1 0,-1 0-1,1 0 1,-1-1 0,0 1 0,0 0-1,0 0 1,1 1 0,-1-1-1,0 0 1,0 0 0,1 3 0,0 1 9,1 0 1,-1 0 0,-1 0 0,1 1 0,-1-1 0,0 0-1,0 1 1,-1-1 0,0 1 0,0 9 0,-6 35 77,-3-1 0,-22 74 1,0 0-18,23-87-91,0 0 46,-6 52 0,13-81-39,0 0 0,1 1 1,0-1-1,0 0 0,1 1 0,0-1 1,0 0-1,1 1 0,0-1 0,0 0 1,0 0-1,1 0 0,5 8 0,-6-12-9,0 0 0,1 0-1,-1-1 1,1 1 0,-1-1 0,1 1-1,0-1 1,0 0 0,0 0 0,0 0-1,0-1 1,1 1 0,-1-1-1,1 1 1,4 0 0,-1-1-9,-1 0 0,0-1-1,0 1 1,1-1 0,-1-1 0,0 1 0,0-1-1,9-2 1,4-3-48,0-1 0,0 0 0,-1-2 0,30-17 0,173-120-162,-217 143 262,0 1 0,0 0 0,0 0 0,0 0 0,1 1 0,-1-1 0,0 1 0,1 0 0,-1 0 0,0 1 0,1 0 0,-1-1 0,1 1 0,-1 1 0,1-1 1,-1 1-1,1-1 0,-1 1 0,1 0 0,-1 1 0,5 2 0,12 4 140,-2 2 0,0 0 0,23 16 0,-8-4-109,-18-14-58,0 0 0,1-1 0,0-1 1,1-1-1,-1 0 0,1-1 0,0-1 0,29 2 0,-24-5-114,-1 0-1,1-1 1,0-1 0,0-1 0,-1-1 0,33-10 0,-30 4-11,0-1 1,-1-2-1,0 0 1,-1-1-1,0-1 1,-2-1-1,0-1 1,36-38-1,-23 18-44,-2-2 0,-2-1 0,48-82 0,-68 103 117,0 0-1,-1 0 1,-2-1-1,8-25 1,-15 45 46,0 0 0,0 0 0,0 0 0,0 0 0,0 0 0,-1 0 0,1 0 0,0 0 0,0 0 1,0 0-1,0 0 0,0 0 0,0 0 0,0 0 0,0 0 0,0 1 0,0-1 0,0 0 0,-1 0 0,1 0 0,0 0 0,0 0 1,0 0-1,0 0 0,0 0 0,0 0 0,0 0 0,0 0 0,0 0 0,-1 0 0,1 0 0,0 0 0,0 0 0,0-1 0,0 1 1,0 0-1,0 0 0,0 0 0,0 0 0,0 0 0,0 0 0,0 0 0,-1 0 0,1 0 0,0 0 0,0 0 0,0 0 0,0 0 1,0 0-1,0-1 0,0 1 0,0 0 0,0 0 0,0 0 0,0 0 0,0 0 0,0 0 0,0 0 0,0 0 0,-13 5 40,1 1-1,0 1 0,0 0 0,1 1 1,0 0-1,0 1 0,1 0 0,0 0 1,0 1-1,1 1 0,1-1 0,-12 20 1,6-8 3,1 1 1,1 0-1,0 1 1,2 1-1,-13 48 0,21-61-66,0 1-1,0-1 1,1 1-1,1-1 1,0 1-1,1-1 1,0 0-1,1 1 1,4 15-1,-4-22-66,0 0 0,1 0 0,0 0-1,0-1 1,1 1 0,-1-1 0,1 1-1,0-1 1,1 0 0,-1-1 0,1 1 0,0-1-1,8 6 1,3 0-560,1 0-1,34 14 1,-8-9-1279,1-1 1,1-3 0,0-1 0,82 7-1,4-5-5560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6:37.1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 2708,'0'0'23,"0"0"0,0 0 0,0 0 0,0 0 0,0 0 0,0 0 0,0 0 0,0 0 0,1 0 0,-1-1 0,0 1 1,0 0-1,0 0 0,0 0 0,0 0 0,0 0 0,0 0 0,0 0 0,0 0 0,0 0 0,0 0 0,1 0 0,-1 0 0,0 0 0,0 0 0,0 0 0,0 0 0,0 0 0,0-1 0,0 1 0,0 0 0,0 0 0,0 0 0,0 0 0,0 0 0,0 0 0,0 0 0,0 0 0,0 0 0,0-1 0,0 1 0,0 0 0,0 0 0,0 0 0,12 4 281,-11-4-196,4 2 3210,13 17 1983,-17-21-5272,0 1 1,0 0-1,0 0 0,0 0 1,0 0-1,0 0 0,0 0 1,0 0-1,0 0 0,0 0 1,1 0-1,-1 0 0,0 1 1,1-1-1,-1 1 0,0-1 0,1 1 1,-1-1-1,1 1 0,-1 0 1,1 0-1,-1 0 0,1 0 1,-1 0-1,1 0 0,-1 0 1,1 0-1,-1 0 0,1 1 0,-1-1 1,0 1-1,1-1 0,-1 1 1,1-1-1,-1 1 0,2 1 1,15 5 19,-2-2 56,138 37 621,243 40 136,1067 124 266,11-78-690,-299-127-267,-937-20 113,262-55 1,-373 52-28,-55 10-57,89-26 1,-145 33-176,1 2 0,-1 0 1,24-1-1,-10 0 14,-28 4-40,0 0 1,0 0 0,0 1 0,0-1-1,0 1 1,0-1 0,0 1-1,-1 0 1,1 0 0,0 0 0,0 0-1,-1 1 1,1-1 0,0 1-1,-1-1 1,1 1 0,-1 0 0,0 0-1,0 0 1,0 1 0,0-1-1,2 3 1,-2-3-60,-1-1 58,0-1 0,0 1-1,0 0 1,0-1 0,0 1-1,0 0 1,0 0 0,0 0 0,0 0-1,0 0 1,-1 0 0,1 0 0,0 0-1,-1 0 1,1 0 0,-1 0-1,1 1 1,-1-1 0,1 1 0,8 26 38,-8-25-8,0 0 0,-4-23-30,-4-29-6,7 46-4,-20-20 17,7 15-531,0 0-1,-1 1 1,0 1 0,-20-7 0,-23-10-3458,27 10 292,0 3-1686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6:39.88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2045 3324,'46'27'4427,"-42"-8"-3659,-3-18-574,0 1-1,-1-1 1,1 1 0,-1 0 0,0-1-1,1 1 1,-1-1 0,0 1 0,0 0-1,0-1 1,0 1 0,0 0 0,-1-1-1,1 3 1,-5 9 145,3-11 763,-1 11 3,2-13-1059,1 0 1,0 1 0,0-1-1,0 0 1,0 1-1,0-1 1,0 0 0,0 0-1,0 1 1,0-1 0,0 0-1,0 1 1,0-1 0,0 0-1,1 0 1,-1 1 0,0-1-1,0 0 1,0 0-1,0 1 1,0-1 0,1 0-1,-1 0 1,0 1 0,0-1-1,0 0 1,1 0 0,-1 0-1,0 1 1,0-1 0,1 0-1,-1 0 1,0 0-1,0 0 1,1 0 0,-1 0-1,0 1 1,1-1 0,-1 0-1,0 0 1,0 0 0,1 0-1,-1 0 1,0 0 0,1 0-1,-1 0 1,28-2 976,36-12-304,-56 12-514,360-81 2158,74-20-1490,793-255-428,210-128-504,-10-30-11,-1395 502 64,231-83 4,573-224-29,-818 310 20,1-2 0,-1-1-1,35-24 1,-60 37 3,-1 1 1,1-1-1,0 1 1,0-1-1,0 0 0,0 1 1,-1-1-1,1 0 1,0 0-1,0 1 0,-1-1 1,1 0-1,-1 0 1,1 0-1,-1 0 1,1 0-1,-1 0 0,0 0 1,1 0-1,-1 0 1,0 0-1,0 0 0,0 0 1,1 0-1,-1 0 1,-1 0-1,1 0 0,0 0 1,0 0-1,0 0 1,0 0-1,-1 0 0,1 0 1,0 0-1,-1 0 1,1 0-1,-1 0 0,-1-2 1,0 1-41,0-1-1,-1 1 1,1-1 0,-1 1-1,0 0 1,0 0 0,0 0-1,0 1 1,0-1 0,-5-1 0,-9-2-267,0 0 0,0 2 1,-1 0-1,1 1 1,-27-1-1,-97 8-2056,104-2 1692,-220 18-6791,176-10 2111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6:41.13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 1574 3764,'-5'2'-402,"3"-1"687,1-1 1,-1 1-1,1 0 1,-1-1-1,1 1 1,-1 0-1,1 0 1,0 0-1,0 0 1,-1 0-1,1 0 1,-1 1-1,2-1-122,0 0 0,0 0 1,0 0-1,0 0 0,0 0 0,1 0 0,-1 0 1,0 0-1,1 0 0,-1 0 0,0 0 0,1 0 1,-1 0-1,1-1 0,0 1 0,-1 0 0,1 0 1,-1 0-1,1-1 0,1 2 0,-1 1-131,-1 0-1,1 0 1,-1 0-1,0 0 1,0 0 0,-1 0-1,1 0 1,0 0-1,-2 4 1,2-6 15,0 2 141,0 4-92,-1 0-1,1 0 0,-1 0 1,0 0-1,-1 0 1,1 0-1,-1-1 1,-6 13-1,6-14 38,1 1-1,-1-1 0,1 1 0,0-1 0,0 1 0,1 0 0,0 0 0,0-1 0,0 1 0,1 0 0,0-1 0,0 1 0,3 10 0,-1-1 876,-2-13-942,0 0 0,-1 0 0,1 0 0,0 0 0,0 0-1,0 0 1,0-1 0,1 1 0,-1 0 0,0-1 0,1 1 0,-1-1-1,1 1 1,-1-1 0,1 0 0,0 0 0,0 0 0,-1 0 0,1 0-1,0 0 1,0 0 0,0 0 0,4 0 0,6 2 143,0-1 1,-1 0-1,14 0 1,-12-1-122,301 4 1350,-182-7-1272,968-26 385,-6-96-474,137-169-245,-31-100-92,849-432-80,-1971 791 360,235-98-15,-288 123 5,1 1 1,0 1-1,0 1 0,1 1 0,-1 1 1,1 2-1,0 1 0,31 2 0,-23 3-5,-1 1 0,1 1 0,-1 2 0,-1 2 0,57 24-1,-24-7 15,38 18-83,-101-44 72,-8-1-216,-35-4-638,-1-1 0,1-3 0,1-1 1,-45-16-1,16 5-519,-109-29-4015,81 30 699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6:42.2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0 565 4000,'0'0'4422,"1"3"-3370,3 7-591,-2 0 1,1 0-1,-1 0 0,-1 0 0,0 0 1,0 14-1,3 23 437,6 46 551,-3-30-280,17 76 1,-12-91-537,23 60-1,-23-77-387,2 0 0,0-1-1,2-1 1,1-1-1,31 39 1,-33-49-126,1 0 0,1-2 0,1 0 1,0-1-1,1-1 0,1 0 0,0-2 0,33 16 1,-8-10 30,0-1 0,1-2 0,1-3 0,86 13 0,-27-14 57,118-4 0,251-39 103,-2-41-183,439-115-80,-6-41-78,-576 141 16,558-144-103,5 24 36,1009-129-40,-1675 300 118,-118 19-8,783-137-550,-882 153 214,-21-7-545,10 8 852,0 0 0,1 0 0,-1 0 0,0 0 0,0 0 0,0 0 0,0 0 0,0 0-1,0 1 1,0-1 0,0 0 0,0 1 0,0-1 0,0 1 0,-2-1 0,-6 0-170,0 1 0,-1 0 0,1 1 1,0 0-1,-12 3 0,-5-1-235,-46 8-2926,-80 22-1,107-22 426,-10 2-2665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31:49.9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498 1232 6061,'-30'42'1776,"1"0"0,3 2 0,-33 74 0,-99 346 4474,125-337-5381,-28 226 0,-1-22-319,51-282-500,9-39-39,0-1 1,-1 0 0,-9 18 0,12-27-12,-7-20-13,5 9-12,2 1 0,-1-1 0,2 1 0,-1-1 1,1 1-1,4-18 0,23-66-109,-20 67 106,154-397-431,30 10 211,-63 141 179,-64 130 54,175-372-9,23 11 626,-233 451-433,2 1 0,2 2 0,61-68 0,-87 109-102,1 1 1,-1 0-1,2 1 1,-1-1-1,1 2 1,0 0-1,0 0 1,21-8-1,-27 12-20,0 1 0,0 0-1,0 0 1,0 1 0,0-1-1,0 1 1,0 0 0,0 0-1,0 0 1,0 0 0,0 1-1,0-1 1,-1 1 0,1 0-1,0 0 1,0 1 0,0-1-1,-1 1 1,1 0 0,-1 0-1,1 0 1,-1 0 0,0 1-1,0-1 1,0 1 0,0 0 0,0 0-1,-1 0 1,3 4 0,4 8 161,-1 1 1,0 0 0,-1 0 0,-1 1 0,-1 0 0,0 0 0,-1 0 0,2 28 0,4 36 443,-4 1 1,-4 96 0,-27 166 395,-43 164-94,7-64-424,21-111-285,-29 272 135,45-2-919,40-367-941,-10-188 288,2 0 0,26 80 0,-33-125 935,0 0-1,0 0 0,0 0 0,0 0 0,1 0 0,-1-1 1,1 1-1,0-1 0,-1 1 0,1-1 0,0 1 1,1-1-1,-1 0 0,0 0 0,1 0 0,4 3 1,-6-5-40,1 0 1,0 1-1,0-1 1,-1 0-1,1 0 1,0 0-1,0 0 1,0 0-1,-1 0 1,1 0-1,0-1 1,0 1-1,0-1 1,-1 1-1,1-1 1,0 0-1,-1 0 1,1 1-1,-1-1 1,1 0-1,-1 0 1,1-1-1,-1 1 1,0 0-1,0 0 1,1-1-1,0-1 1,27-33-9358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31:50.20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9 797 7505,'-1'-2'161,"0"1"1,0-1-1,0 0 1,0 1-1,1-1 1,-1 0-1,0 1 1,1-1-1,0 0 1,-1 0-1,1 1 1,0-1-1,0 0 1,0 0-1,0 0 1,0 1-1,0-1 1,1 0-1,-1 0 1,0 0-1,1 1 1,0-1-1,-1 0 1,1 1-1,0-1 1,1-2-1,2-2 225,1-1 0,-1 1 0,1 0-1,0 0 1,6-5 0,19-16 347,1 2 1,2 1-1,0 1 0,1 2 0,57-25 1,196-65-260,-243 96-314,771-234-3662,-436 140-2864,-190 54 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31:50.49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821 1 8849,'0'0'4710,"-1"4"-3166,-4 21-55,-1 1 0,-17 40 0,-3 10-126,-65 202 1916,21-72-1705,-368 1499 2473,364-1208-5133,31-117-2576,18-169-1808,14-129-824,3-15-4043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31:50.7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419 106 7941,'8'-9'412,"0"0"1,1 0 0,0 1-1,0 0 1,1 1 0,0 0-1,1 1 1,-1 0-1,1 0 1,0 1 0,24-7-1,-19 8-113,1 1 0,0 0-1,0 1 1,1 1 0,-1 1 0,0 0-1,31 6 1,-14 0-146,-1 3 1,-1 0-1,1 2 0,-2 2 1,1 1-1,-2 1 0,0 1 1,32 25-1,-34-21-4,-2 1 1,0 2-1,42 48 0,-53-54-43,-2 1 1,0 1-1,-1 0 0,-1 0 0,-1 1 0,15 42 0,-23-52-47,1-1-1,-1 1 0,-1 0 0,0 0 0,0 0 1,-1 0-1,0 0 0,-1 0 0,0 0 1,0-1-1,-1 1 0,-1 0 0,0-1 1,0 1-1,-1-1 0,0 0 0,0 0 1,-1 0-1,0-1 0,-1 1 0,1-1 0,-2-1 1,1 1-1,-13 10 0,-1 0 75,-2-1 0,0-1 0,-1 0 0,-1-2 0,0-1-1,-1-1 1,-48 17 0,8-9 90,-1-3-1,-133 17 0,-140-10-930,240-20-291,-49-6-3365,101-1-178,21 3-3049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31:50.9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590 0 11385,'-1'4'1581,"-8"19"36,1 0 0,2 0-1,0 1 1,-3 39 0,-6 21 197,-60 340 2409,18-93-2889,-114 520 89,132-661-1390,-34 192-1607,21-116-2112,5-94-2887,34-124 771,5-4-3456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31:51.2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0 220 10217,'6'-15'513,"1"0"1,0 1-1,1 0 1,0 1-1,1-1 1,0 1-1,1 1 1,1 0-1,23-20 0,-24 24-260,0 1 0,1 0-1,0 1 1,0 0 0,1 0 0,-1 1-1,1 1 1,0 0 0,1 1-1,-1 0 1,0 1 0,1 0-1,15 0 1,-2 1-142,0 2-1,-1 0 1,1 2-1,-1 0 1,1 2-1,-1 1 1,-1 1 0,1 1-1,-1 1 1,0 1-1,39 23 1,-52-26-75,2 1 16,0 0-1,0 1 1,-1 0-1,0 1 1,0 1-1,-1 0 1,-1 0-1,15 21 1,-20-25-24,-1 0 0,0 0-1,-1 0 1,0 0 0,0 1 0,0 0 0,-1-1-1,0 1 1,0 0 0,-1 0 0,0 0 0,-1 0 0,0 0-1,0 0 1,0 0 0,-1 0 0,-1 0 0,-2 10-1,0-5 6,-1-1 0,-1 0 0,0 0 0,0-1 0,-1 0 0,-1 0 0,0-1 0,0 0 0,-1 0 0,-16 14 0,-195 143 74,64-52-2586,124-91 1145,20-15-176,0 0 0,1 0 0,0 1 0,-16 18 0,17-10-5857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12:42.1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140 149 6641,'-22'-7'529,"8"4"737,0-2 1,0 0-1,0 0 1,-23-14 0,35 18 264,-21-23 2328,24 21-3776,0 1 1,1 0-1,-1 0 1,0 0-1,1 0 1,-1 0-1,1 0 0,0 0 1,-1 0-1,1 1 1,0-1-1,0 1 0,0-1 1,0 1-1,1 0 1,-1 0-1,4-2 1,12-3 69,-1 0-1,1 1 1,-1 1 0,1 1 0,34-2 0,-39 3-103,370-14 642,9 27-388,-366-10-283,1893 110 535,-1332-76-413,133 11-162,-457-17-2491,-262-29 2124,0 1 0,0-1 0,0 1 0,0 0 0,0-1 0,0 1 0,0 0 0,0 0 0,0 0 0,0 0 0,0 0 0,-1-1 0,1 1 0,0 1 1,-1-1-1,1 0 0,-1 0 0,1 0 0,-1 0 0,1 0 0,-1 0 0,0 1 0,1 1 0,-19 7-7916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31:52.2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1253 6457,'0'0'4560,"3"-1"-3608,8-3-601,0 1 0,0 1 1,1 0-1,-1 0 0,13 1 0,-12 0-98,0 0 0,0-1-1,0 0 1,0-1 0,18-6 0,-20 4 120,1 1 0,-1-2 0,-1 1 0,1-2 0,-1 1 0,11-10 0,-18 14-163,-21 8-56,6 1-43,1 1-1,-1 0 0,2 0 1,-1 2-1,1-1 0,1 1 1,0 1-1,-15 20 0,15-20-59,2 1-1,-1-1 1,2 2-1,0-1 1,0 1 0,1 0-1,0 0 1,1 1-1,1 0 1,0 0 0,1 0-1,1 0 1,0 0-1,1 1 1,0-1 0,2 19-1,-1-32-50,2 16 30,1-1 0,7 26 0,-9-38-30,1 1 0,0-1 0,0 1-1,0-1 1,0 0 0,0 0-1,1 0 1,0 0 0,0-1 0,0 1-1,0-1 1,0 1 0,1-1-1,7 5 1,-2-4 3,1 0 0,0 0 0,-1-1 1,1 0-1,0 0 0,0-2 0,1 1 0,-1-1 0,0 0 0,1-1 0,-1-1 0,0 1 0,1-2 0,-1 1 0,18-6 1,13-6-47,-1-2 0,61-31 0,-21 9 42,-63 30-38,19-9-40,68-18 1,-93 31 78,0 1 0,0 0 0,0 1 0,0 0 0,0 0 0,0 1 0,0 1 0,0 0 0,1 1 0,-2 0 0,13 4 0,-10-1-2,-1 0 0,0 2 0,0-1 0,0 2 0,-1-1 0,0 2 0,-1-1 0,11 13 0,-14-15-11,-3-4 10,1 1 0,-1 0 0,1-1 0,-1 0 0,1 0-1,0 0 1,-1-1 0,1 0 0,0 0 0,0 0 0,0 0 0,0-1 0,0 0 0,1 0 0,-1 0 0,9-2 0,12-2-7,-1-1 1,24-9 0,-36 11 17,73-26 29,-61 19 0,0 1 0,1 2 0,-1 0 0,1 2 0,1 0 0,50 0 0,-51 6-27,0 2 0,0 1 0,0 1 0,0 1 0,-1 1 0,0 1 0,47 23 1,70 52 140,68 34-72,-184-105-84,1-1-1,0-1 0,1-1 1,0-1-1,57 7 0,-72-15-5,1 0 1,0 0-1,-1-2 0,1 1 1,-1-2-1,1 0 0,-1 0 0,0-2 1,0 1-1,-1-2 0,1 1 0,-1-2 1,0 0-1,-1 0 0,0-1 0,0 0 1,15-15-1,8-13 13,-1-1-1,-1-1 1,35-57 0,-39 52 32,-1 0 0,-3-2 0,-1-1 0,-3-1 1,-1 0-1,14-61 0,-31 103-18,-1 0 0,-1 0 0,1 0 0,-1 0 0,0 0 0,0 0 0,0 0 0,-2-6 0,2 9-13,0 1 0,-1-1 0,1 1 0,-1-1 0,1 1 0,-1-1 1,0 1-1,0-1 0,1 1 0,-1 0 0,0 0 0,0-1 0,0 1 0,-1 0 0,1 0 0,0 0 1,0 0-1,-1 0 0,1 0 0,0 1 0,-1-1 0,1 0 0,-1 1 0,1-1 0,-1 1 0,1-1 0,-3 1 1,-4-1 6,0 0-1,0 1 1,0 0 0,0 1 0,1 0 0,-1 0 0,0 1 0,1-1 0,-1 2 0,-9 3 0,4 0-4,1 1 0,-1 0 0,1 0 0,0 1 0,-13 12 0,3 1 10,1 0-1,1 2 1,1 0-1,-31 51 1,-25 75-33,65-128 14,2-1-40,0 1-1,2-1 1,1 2-1,1-1 1,0 0 0,2 1-1,0-1 1,1 1-1,5 40 1,-4-57 29,1-1 0,0 0 1,0 1-1,0-1 0,0 0 0,1 0 1,-1 1-1,1-1 0,0-1 1,0 1-1,1 0 0,-1 0 0,1-1 1,0 1-1,0-1 0,0 0 0,0 0 1,1 0-1,3 2 0,-5-4 11,0 0-1,0 0 0,0 0 1,0-1-1,0 1 0,0 0 1,0-1-1,0 0 0,0 1 1,0-1-1,1 0 0,-1 0 1,0 0-1,0-1 0,0 1 1,0 0-1,0-1 0,0 1 1,0-1-1,0 0 0,0 0 1,4-1-1,2-3-1,1 0-1,-1-1 1,10-9 0,-11 10 2,22-22-18,-1-2 0,-1-1 1,-2-1-1,42-67 1,-27 40-7,414-634-156,-156 229 1255,-116 168 79,-182 293-1142,4-5 50,0 1-1,0 0 1,0-1 0,1 1-1,9-9 1,-24 45 196,-1 0-220,-124 359 281,110-300-1016,4 1 0,-16 138 1,22 78-3191,29-105-2636,7-86-1223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31:52.4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3 127 12901,'-3'-18'2048,"16"9"-147,-9-18-281,-1 3-284,7 9-192,0 3-240,14 0-200,26 3-208,-3 9-464,13 6-380,10 0-648,21 0-984,6 3-768,10 9-2277,17 0-3980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31:53.8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793 257 5364,'4'-9'425,"-1"1"0,0-1-1,-1 0 1,0 0 0,0 0-1,-1 0 1,0 0 0,-1 0-1,0-17 1,0 12 744,0 0 0,1 1-1,1-1 1,1 0 0,6-20 0,1-11 1937,-9 42-2247,-20 18-64,-6 11-424,2 1 0,1 1 0,-27 46-1,15-25 60,-179 303 1932,186-304-2131,-223 443 1258,211-406-1251,-51 168-1,77-202-161,2 0-1,2 1 0,3 0 0,0 99 1,7-115-105,2 0 0,2 0 0,1-1 0,2 0 0,1 0 0,26 63 0,-26-79-68,1 0-1,0 0 0,2 0 1,0-2-1,1 1 0,0-2 1,1 0-1,2 0 0,-1-2 1,1 0-1,1 0 0,34 19 0,-25-19-45,1-2 0,0 0 0,1-2 0,1-1 0,-1-2 0,44 7 0,-30-10-41,1-1 1,0-2-1,83-9 1,-47-6 14,0-2 0,0-4 1,-2-4-1,97-43 0,314-188-219,-364 184 355,-90 52 45,97-52 59,-128 70-35,0-1 0,-1 1 1,1 0-1,0 0 0,0 0 1,1 0-1,-1 1 0,0-1 1,0 1-1,0 0 0,0 0 0,0 0 1,1 0-1,3 1 0,-5 0-16,-1 0-1,1-1 1,-1 1-1,0 0 0,1 0 1,-1 0-1,0 0 1,0 0-1,0 0 0,0 0 1,0 0-1,0 0 1,0 1-1,0-1 0,0 0 1,0 1-1,0-1 1,-1 0-1,1 1 1,-1-1-1,1 1 0,-1-1 1,0 1-1,1 0 1,-1-1-1,0 1 0,0-1 1,0 2-1,-1 26 175,-2-1-1,0 0 1,-2 0 0,-1 0-1,-16 46 1,8-30 3,-8 53 0,14-49-104,2 0-1,3 0 0,1 0 1,3 1-1,10 73 0,-8-106-64,1-1-1,0 0 0,1 0 0,1 0 0,1 0 0,0-1 0,0 0 0,1 0 1,1-1-1,19 23 0,-22-31-27,-1 1 1,1-1 0,-1 0 0,1-1 0,1 1-1,-1-1 1,1 0 0,-1-1 0,1 1-1,0-2 1,1 1 0,-1-1 0,0 0-1,1 0 1,-1-1 0,1 0 0,-1 0 0,1 0-1,0-1 1,-1-1 0,1 1 0,0-1-1,-1-1 1,10-2 0,4-3-23,-2-1 1,1-1-1,-1-1 0,0 0 1,-1-2-1,-1 0 0,1-1 1,-2-1-1,0 0 1,-1-1-1,24-30 0,-13 11-26,-2-1 0,-1-1 0,-2-1 0,32-77 0,-39 75 16,-2-2-1,-1 0 1,-2 0-1,-2-1 1,-2 0-1,-1-1 1,-3 1-1,-4-50 1,-1 46-51,-2 0 0,-2 0 0,-2 1 1,-2 0-1,-2 1 0,-2 0 0,-28-54 1,35 81-100,0 1 1,-2-1 0,0 2-1,0-1 1,-2 2 0,0 0-1,0 0 1,-2 1-1,-24-18 1,28 24-183,0 1-1,0 0 1,0 1-1,-1 0 1,0 1-1,0 0 1,0 1-1,-1 0 1,1 1-1,-1 0 1,0 1-1,1 0 1,-1 1-1,0 1 1,-16 2-1,-38 11-4670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31:54.3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0 135 9713,'2'-3'72,"2"-7"352,1 1 0,0 0 0,0 0 0,1 1 0,0-1-1,1 1 1,0 1 0,0-1 0,1 1 0,-1 0-1,2 1 1,-1 0 0,17-9 0,-21 13-218,1 0 1,0 0 0,0 0 0,0 1-1,0 0 1,0 0 0,0 0-1,0 0 1,1 1 0,-1 0-1,0 0 1,0 0 0,1 1-1,-1 0 1,0 0 0,0 0-1,8 4 1,-7-3-113,-1 0 0,1 0 0,-1 1 0,1 0 0,-1 0 0,0 1 0,0-1 0,0 1 0,-1 0 0,1 0 0,-1 1-1,7 8 1,-6-5-4,0 1-1,0 0 1,-1 0-1,0 0 1,0 1 0,-1-1-1,2 12 1,0 12 65,-1 1 0,-2-1 0,-2 53 0,0-80-139,-3 37 55,-1 1-1,-2-2 0,-2 1 0,-23 71 0,-81 164 128,47-126 18,71-164-197,0 2 0,1-1-1,0 1 1,10-11 0,7-10 52,45-58-53,90-89-1,94-69-8,-178 178 27,3 3-1,3 3 1,133-77 0,-193 127 31,0 2 0,1 1 0,1 1 0,0 0 0,34-7 0,-50 15-29,0 0-1,-1 1 1,1-1 0,-1 1-1,1 1 1,0-1 0,-1 1-1,1 0 1,-1 1-1,12 3 1,-13-3-9,-1 1 0,1-1-1,-1 1 1,0 0 0,0 0 0,0 0-1,0 1 1,-1-1 0,1 1 0,-1 0-1,0 0 1,0 0 0,-1 0 0,1 1-1,-1-1 1,2 6 0,1 3 36,0 2 1,-1-1 0,-1 1-1,0-1 1,-1 1-1,-1 0 1,-1 29-1,-16 107 95,12-124-126,-17 94-21,-49 164 1,-78 122-2815,42-135-2927,77-198 475,5-10-3161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31:54.9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848 357 6133,'40'-40'2844,"-1"-3"0,37-51 0,-67 82-2153,-5 6-209,1-1 0,-1 1 0,0 0 0,0-1-1,-1 0 1,4-9 0,-2 0 128,-2 10-344,-1-1 0,0 1 0,0-1 0,1-10 0,-3 15-222,0 0-1,0 0 0,0 1 1,0-1-1,0 0 0,-1 1 1,1-1-1,0 0 0,-1 1 1,1-1-1,-1 1 0,0-1 1,0 1-1,1-1 0,-1 1 1,0-1-1,0 1 0,0 0 1,-1-1-1,1 1 0,0 0 1,0 0-1,-3-2 0,-1 1 33,0-1-1,0 1 1,0 0-1,0 1 1,0-1-1,-1 1 1,1 0-1,0 0 1,-1 1-1,1-1 1,-1 1-1,1 0 1,-1 1-1,1-1 1,-9 3-1,-12 3 273,-50 19 0,65-20-293,-51 20 72,1 3-1,1 2 0,2 4 1,2 1-1,1 3 1,1 3-1,3 2 0,1 2 1,3 2-1,1 2 1,-51 73-1,77-93-123,2 0 0,0 1 0,2 1 0,2 1 0,-18 54 0,26-68-46,2 1 1,0 0-1,1 0 1,1 1-1,1-1 1,0 0-1,2 1 1,0-1-1,1 0 1,1 1-1,8 28 1,-8-40 20,0 0 1,0 0-1,1 0 1,0 0-1,0-1 1,1 1-1,0-1 1,0 0-1,1-1 1,0 1-1,0-1 1,1 0-1,-1-1 1,1 0-1,0 0 1,1 0-1,-1-1 1,1 0-1,0 0 1,0-1-1,0 0 1,0 0-1,1-1 0,-1 0 1,1-1-1,-1 0 1,1 0-1,16-1 1,5-1 6,0-2 0,-1-1 0,1-1 1,-1-2-1,0-1 0,-1-1 0,0-1 1,27-15-1,35-21-52,84-60 0,-78 45 88,-32 18 66,-41 26 23,45-25-1,-68 42-108,0 0 1,0 0-1,0 0 1,0 0 0,0 0-1,0 0 1,0 1-1,0-1 1,0 0-1,0 0 1,0 0-1,0 0 1,0 0-1,0 0 1,0 0-1,0 0 1,0 0-1,1 0 1,-1 0-1,0 0 1,0 1-1,0-1 1,0 0 0,0 0-1,0 0 1,0 0-1,0 0 1,0 0-1,0 0 1,0 0-1,1 0 1,-1 0-1,0 0 1,0 0-1,0 0 1,0 0-1,0 0 1,0 0-1,0 0 1,0 0-1,0 0 1,1 0 0,-1 0-1,0 0 1,0 0-1,0 0 1,0 0-1,0 0 1,0 0-1,0 0 1,0 0-1,0 0 1,0-1-1,0 1 1,1 0-1,-1 0 1,-9 13 49,-24 24 3,21-24-27,-27 31 67,1 3 0,-42 68 0,70-100-162,1 1 0,1 0 0,0 1-1,1 0 1,1 0 0,1 0 0,0 1 0,1-1 0,1 1 0,1 0-1,0 1 1,2 19 0,0-33-97,0 0 1,1 0-1,0 0 0,0 0 0,1 0 1,0 0-1,-1 0 0,1 0 0,1 0 1,-1-1-1,1 1 0,0-1 0,0 0 0,0 0 1,0 0-1,1 0 0,0-1 0,0 1 1,0-1-1,0 0 0,7 4 0,-3-3-665,1 0-1,0-1 1,-1 0-1,1-1 1,1 1-1,-1-2 1,0 1-1,0-1 1,1-1-1,16-1 1,30-4-7170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31:55.1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855 1 10889,'-115'137'7360,"36"-49"-5485,4 3-1,4 3 1,-72 126 0,86-118-1872,5 3 1,5 2-1,-43 141 1,23-16-2740,27-77-2466,27-83-543,7-2-3350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31:55.5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0 100 10577,'3'-10'319,"-2"8"-213,-1-1-1,1 0 0,0 1 1,-1-1-1,1 1 0,0 0 1,0-1-1,1 1 0,-1 0 1,0 0-1,1-1 1,0 1-1,-1 0 0,1 0 1,0 1-1,0-1 0,0 0 1,0 1-1,0-1 0,0 1 1,1-1-1,-1 1 0,0 0 1,1 0-1,2 0 0,18-5 703,0 1 0,1 1-1,0 1 1,34 0 0,99 11 13,-84-3-424,126 13 87,61 2-338,-222-20-172,279-2-179,-255-1 196,-1-4-1,0-2 1,63-18 0,-123 28 6,-1-1 1,1 0-1,-1 0 0,1 0 1,-1-1-1,1 1 1,-1 0-1,1 0 0,-1 0 1,1 0-1,-1 0 1,1-1-1,-1 1 0,1 0 1,-1 0-1,1-1 1,-1 1-1,1 0 0,-1-1 1,0 1-1,1-1 1,-1 1-1,0 0 0,1-1 1,-1 1-1,0-1 1,1 1-1,-1-1 0,0 0 1,-13-6 48,-28 0 90,25 8-72,0 0 0,0 1 0,1 0-1,-1 2 1,0-1 0,-21 10 0,-87 41 492,108-46-475,1 0 1,-1 1-1,2 1 0,-1 0 0,1 1 0,1 1 1,-22 23-1,30-29-59,0 0 0,1 1 1,-1-1-1,1 1 0,1 0 1,-1 0-1,1 0 0,0 1 1,1-1-1,0 1 0,0 0 1,0-1-1,1 1 0,0 0 1,1 0-1,0 0 0,0 0 1,0 0-1,3 11 0,1-6-64,0 0-1,1 0 1,0 0-1,1 0 1,1-1-1,0 0 0,0 0 1,1 0-1,1-1 1,0-1-1,0 1 1,1-2-1,0 1 1,1-1-1,0-1 0,0 0 1,1 0-1,20 9 1,7 0-572,0-1-1,2-2 1,-1-1 0,76 11 0,-68-15-216,0-2 1,0-2 0,64-2 0,-21-5-2481,181-29 0,-141 5-1347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31:56.2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371 74 6393,'-11'-10'102,"3"3"949,0-1 0,0 0 0,0-1 0,-9-15 1942,15 23-2838,0 0 0,-1 0-1,1 0 1,0 0 0,-1 1 0,1-1 0,0 0-1,-1 1 1,1 0 0,-5 0 0,-1 2-22,-1 1 1,1 0-1,1 0 0,-1 1 1,0 0-1,1 0 1,0 1-1,0 0 0,0 0 1,-9 10-1,-3 0-36,2 1-17,1 0-1,0 1 1,1 1 0,1 0 0,1 1-1,1 0 1,0 1 0,2 1 0,-11 26-1,16-33-51,0 0-1,2 0 1,-1 1 0,2 0-1,0-1 1,0 31-1,2-35 2,1 0-1,0 0 1,0 0-1,1 0 0,1 0 1,0-1-1,0 1 1,1 0-1,0-1 0,9 16 1,-10-22-38,-1 0 0,1-1 1,0 1-1,0-1 0,0 1 0,0-1 1,1 0-1,-1 0 0,1 0 0,-1 0 1,1-1-1,-1 0 0,1 1 1,0-1-1,0-1 0,0 1 0,-1 0 1,6-1-1,11 1 26,1-1 1,26-3 0,-23 1 21,328 10-945,-318-7 874,-1-2 0,0-1 0,53-11 0,96-32-46,-107 21 275,46-11 747,-86 25-533,-20 40-168,-14-27-236,-1 0 0,1 0 0,-1 0 0,0 0 1,0 0-1,-1 0 0,1 0 0,0 0 0,-1-1 0,0 1 0,0 0 0,0 0 0,-2 4 0,2-4 11,-9 45 38,10-45-72,0 0-1,0 0 0,0 0 0,1 0 1,-1 0-1,1 0 0,-1 0 0,1 0 1,0 0-1,0 0 0,3 5 0,-2-4-27,0-2 9,-1 0-1,0 0 1,1 0-1,0 0 1,-1 0 0,1 0-1,0-1 1,0 1 0,0-1-1,0 1 1,0-1-1,0 0 1,4 2 0,-3-2-89,-2 0 108,0-1 1,0 1-1,0-1 0,0 0 0,0 0 0,0 1 0,0-1 1,0 0-1,0 0 0,1 0 0,-1 0 0,0 0 0,0 0 1,0 0-1,0-1 0,0 1 0,0 0 0,2-1 0,1 0-28,0 0 19,0 0-1,0 0 1,0 0 0,0 0 0,0 0-1,-1-1 1,1 0 0,0 0 0,-1 0-1,0 0 1,1 0 0,-1-1-1,0 0 1,0 1 0,0-1 0,-1 0-1,1 0 1,-1-1 0,1 1 0,2-8-1,-4 9 36,0 0 0,0 0 0,-1 0 1,1 0-1,-1-1 0,1 1 0,-1 0 0,0 0 0,0-1 0,0 1 0,0 0 0,0 0 0,-1-1 0,1 1 0,-1 0 1,1 0-1,-1 0 0,0-1 0,0 1 0,0 0 0,0 0 0,0 0 0,-1 1 0,-1-4 0,-2 2 26,1-1-1,-1 1 0,0 0 0,0 1 1,-1-1-1,1 1 0,0 0 0,-1 0 1,1 1-1,-1-1 0,0 1 0,0 1 1,1-1-1,-1 1 0,0 0 0,0 0 1,-7 2-1,0-1 16,1 1 0,-1 0 0,1 1 0,-1 0 0,1 1 0,-21 11 0,31-15-35,1 1 0,-1 0 0,0 0 0,1 0-1,0 0 1,-1 1 0,1-1 0,0 0 0,-1 0-1,1 1 1,0-1 0,0 1 0,0-1 0,0 1-1,1 0 1,-1-1 0,-1 4 0,2-4-15,0 0 0,0 1 0,0-1 0,0 0 0,0 0 0,1 0 1,-1 0-1,0 0 0,1 0 0,-1 0 0,0 0 0,1 0 0,-1 0 1,1 0-1,0 0 0,-1 0 0,1 0 0,0 0 0,0 0 0,-1-1 0,1 1 1,0 0-1,0 0 0,0-1 0,0 1 0,0-1 0,0 1 0,0-1 0,0 1 1,1-1-1,6 3 17,0-2 0,0 1 0,1-1 1,-1-1-1,0 1 0,13-2 1,1 0 11,30 1-20,0-3-1,0-2 0,0-2 1,62-17-1,195-79 56,46-56 59,-195 82 968,184-59-1,-335 133-978,1 0 0,-1 0 0,1 1 0,0 1 0,0-1 0,0 2 0,0-1 1,18 3-1,-25-2-80,-1 1 0,1-1 0,0 1 0,-1 0 0,1 0 0,-1 0 1,0 1-1,1-1 0,-1 1 0,0-1 0,0 1 0,0 0 0,0-1 0,0 1 1,2 3-1,-2-2-14,0 1 0,-1-1-1,1 1 1,-1-1 0,1 1 0,-1 0 0,0-1 0,0 1 0,-1 0 0,1 0 0,-1 0 0,0 0 0,-1 5-1,-9 102-1578,-44 192 0,39-237-414,-8 40-5397,15-51-437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31:56.5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54 7489,'27'-11'947,"0"2"-1,0 0 1,1 2 0,0 1 0,0 1 0,38-2 0,496 23 3959,-509-14-4741,-1-2-1,64-7 1,-69 3-84,109 3 165,-147 1-216,-12 1-31,1 0 1,-1 0 0,0 0-1,0 0 1,1 1-1,-1-1 1,1 1 0,-1 0-1,1-1 1,0 1-1,-3 3 1,-7 4 10,3-3-8,-17 9 26,0 1 0,0 2-1,-43 39 1,62-50-39,1-1 0,0 2-1,0-1 1,1 1-1,0 0 1,0 0-1,1 1 1,0-1-1,1 1 1,0 0 0,0 0-1,0 0 1,1 0-1,1 0 1,0 1-1,0-1 1,1 13-1,1-7-226,2 0 0,-1 0 0,2 0-1,0-1 1,1 1 0,0-1 0,1 0-1,1-1 1,0 0 0,1 0-1,0 0 1,1-1 0,1 0 0,-1 0-1,17 13 1,11 8-1172,2-1 1,1-1-1,56 31 1,-30-23-1710,6-5-1114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31:57.32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1538 0 6773,'-87'121'8716,"-152"182"551,1 1-5326,-16 21-1951,-188 276-4197,394-531 874,-95 147-4940,95-132-498,10 0-4348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12:42.6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332 121 7285,'-23'-16'1181,"17"12"-579,0 0 0,0-1 0,0 1 0,1-1 0,-1-1 0,1 1 0,-6-9 0,6 7 710,-1 0 0,0 1 1,-1-1-1,-13-10 0,6 6-120,12 9-506,16 3-515,-1 1-1,1 1 1,-1 0-1,1 1 1,-1 1-1,0 0 1,0 0-1,-1 1 1,0 1-1,13 9 1,-1-2 10,57 36 97,-3 3 0,-2 4 0,-3 2 1,101 108-1,-135-126-170,-2 2 0,-1 2 0,-3 1 0,-1 1 0,-3 2 1,34 77-1,-51-97-72,-1 1 1,-2 0-1,-1 0 1,-1 1 0,-2 0-1,-1 0 1,-1 0-1,-2 0 1,-1 1-1,-1-1 1,-2 0 0,-1 0-1,-11 40 1,3-31-15,-2-2 1,-2 0 0,-1 0-1,-2-2 1,-2 0 0,-1-2-1,-49 59 1,9-23-296,-4-4 1,-99 79-1,67-69-1267,-172 99 1,141-102-2225,0-7-3380,74-39-1686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31:57.8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 94 12893,'-30'-22'1788,"24"17"1135,21-12-942,-11 13-1875,2 0-1,-1 1 1,0-1-1,1 1 1,-1 0-1,1 0 0,0 0 1,0 1-1,0 0 1,0 0-1,1 1 1,8-2-1,17-1 166,39 0 1,-39 3-80,134-2-67,0 6 0,0 8 0,-1 8 0,267 63 1,-358-63-162,128 51 0,-176-59 14,-1 1 0,-1 1-1,0 1 1,-1 1 0,0 2 0,-1 0-1,-1 1 1,26 29 0,-39-38 19,-1 0 1,-1 1-1,1 0 1,-1 0-1,-1 0 1,0 1-1,0 0 1,-1 0-1,-1 0 1,0 0-1,0 1 1,-1 0 0,-1-1-1,0 1 1,0 0-1,-1 0 1,-1-1-1,0 1 1,0 0-1,-1-1 1,-1 1-1,0-1 1,-5 13-1,3-10 5,1-4-3,0 0-1,1 1 1,0-1 0,1 1-1,-1 15 1,3-24 3,0 1 0,0-1 0,0 1-1,1-1 1,-1 1 0,1-1 0,-1 0 0,1 1 0,0-1-1,0 0 1,0 0 0,0 1 0,1-1 0,-1 0-1,1 0 1,-1 0 0,1-1 0,-1 1 0,1 0 0,0 0-1,0-1 1,0 1 0,0-1 0,0 0 0,0 0 0,1 0-1,-1 0 1,3 1 0,111 36-15,-70-17 2,93 37 29,-120-52-8,0-1-1,0-1 0,1 0 0,-1-2 0,39 1 0,-27-4 5,-1-2 0,0-1 0,1-1 0,-2-2 0,1-1-1,-1-1 1,0-1 0,45-24 0,-57 25 23,0-1 0,0-1 0,-1-1-1,-1-1 1,0 0 0,-1 0 0,0-2 0,-1 0 0,0 0-1,-2-1 1,0-1 0,0 0 0,-2 0 0,12-28 0,-11 15-136,0 0 0,-2 0 1,-1-1-1,-2 0 0,-1-1 1,1-57-1,-1 25-2680,1 24-1944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31:58.1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607 328 12161,'-66'73'2158,"61"-68"-1665,-1 0-1,0 0 1,0 0 0,-1 0-1,0-1 1,1 0-1,-1-1 1,-1 1 0,-8 2-1,-11 5 646,7 0-53,-1 1 0,2 1 0,-31 25 0,40-29-807,0 1 0,1 0 1,0 1-1,0 0 0,1 0 1,1 1-1,-8 16 0,13-26-253,1 1 0,0 0 0,0 0 0,0 0 0,0 0 0,0 0 0,0 0 0,1 0 0,0 1 0,-1-1 0,1 0 0,0 0 0,1 0 0,-1 0 0,0 0 0,1 1 0,0-1 0,0 0-1,0 0 1,0 0 0,0 0 0,0-1 0,1 1 0,0 0 0,-1-1 0,1 1 0,0-1 0,0 1 0,1-1 0,-1 0 0,0 0 0,6 4 0,4 2-126,1 0-1,1-1 1,-1-1-1,1 0 1,19 5-1,-32-11 94,29 9-176,0-2 0,1-1 0,0-1 0,0-2 0,0-1 1,1-1-1,-1-2 0,0-2 0,0 0 0,0-2 0,0-1 0,-1-2 0,42-16 1,-57 17 145,0 0 1,0-1-1,-1-1 1,-1 0-1,1-1 1,-2-1-1,1 0 1,-1-1 0,-1 0-1,0 0 1,11-19-1,-16 23 43,-1-1 0,0 0 0,-1 0-1,1 0 1,-2 0 0,0-1 0,0 0 0,0 1-1,-2-1 1,1 0 0,-1 0 0,0 0 0,-1 0-1,0-1 1,-1 1 0,0 0 0,-1 0 0,0 1-1,-5-18 1,-1 10 73,0 1 0,0 0-1,-2 1 1,0 0 0,0 0-1,-2 1 1,0 1 0,0 0-1,-1 0 1,-27-19 0,-13-4 378,-94-50-1,145 85-446,-33-18 55,-1 2 1,-1 2-1,0 1 1,-1 2-1,-1 2 1,-51-7-1,63 14-528,-1 1 0,1 1 0,-54 6 0,60-2-444,-1 1 0,1 2 0,1-1 0,-1 2 0,-30 15 0,45-19-115,0 0-1,1 1 0,-1-1 1,1 1-1,-7 7 1,-17 26-9002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31:58.40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443 46 13553,'-25'-43'4345,"23"41"-2262,-1 3-230,1 1-1631,0-1 1,-1 1-1,1-1 0,0 1 1,0 0-1,0 0 0,0 0 0,1 0 1,-1 0-1,1 0 0,-1 1 1,1-1-1,0 0 0,-1 1 1,1-1-1,0 1 0,1-1 1,-2 5-1,0 4 95,1-1 0,1 1 0,0 16 0,-1 6 303,-41 491 3862,-72 255-4154,88-646-606,-74 307-6450,76-363 4434,-25 85-6588,27-57-2708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31:59.08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1 212 11665,'1'-14'345,"-2"9"-176,1 0 0,0 0 0,0 0 0,1 0 0,-1 0 0,1 1 0,0-1 0,1 0 0,-1 0 0,1 1 0,0-1 0,0 1 0,0-1 1,1 1-1,-1 0 0,1 0 0,6-6 0,3-1 188,0 1 1,1 0 0,1 1 0,0 0-1,0 1 1,0 1 0,1 0-1,0 1 1,0 1 0,1 0-1,0 1 1,23-3 0,20 1-84,0 2 1,63 4-1,-86 0-95,1344 103-1976,-1264-90 1462,451 66-864,-549-76 1139,-12-2 49,0 0 0,-1 0 0,1 1 1,-1 0-1,7 3 0,-12-5 13,0 0-1,1 0 1,-1 0 0,0 0-1,0 0 1,0 0 0,0 0-1,0 0 1,0 0 0,0 0-1,0 0 1,0 0 0,1 1-1,-1-1 1,0 0 0,0 0-1,0 0 1,0 0 0,0 0-1,0 0 1,0 0 0,0 0-1,0 1 1,0-1 0,0 0 0,0 0-1,0 0 1,0 0 0,0 0-1,0 0 1,0 0 0,0 1-1,0-1 1,0 0 0,0 0-1,0 0 1,0 0 0,0 0-1,0 0 1,0 0 0,0 0-1,0 1 1,0-1 0,0 0-1,-1 0 1,1 0 0,0 0-1,0 0 1,0 0 0,0 0-1,0 0 1,0 0 0,0 0 0,0 0-1,0 1 1,-1-1 0,1 0-1,0 0 1,0 0 0,0 0-1,0 0 1,-6 7 28,-1 0 1,1 0-1,-1 0 0,0-1 1,-1 0-1,0-1 0,0 1 1,0-2-1,0 1 1,-11 4-1,-21 6 69,-42 12 0,0 0 7,30-7-73,-14 4-169,-116 62 0,180-85 129,0 0 1,0 0 0,0 0-1,1 0 1,-1 1-1,0-1 1,1 1 0,-1-1-1,1 1 1,-1-1 0,1 1-1,0 0 1,0 0 0,-2 4-1,3-6 6,-1 1-1,1 0 0,0 0 1,0 0-1,0-1 0,1 1 1,-1 0-1,0 0 0,0 0 1,0 0-1,1-1 0,-1 1 1,0 0-1,1 0 0,-1-1 1,0 1-1,1 0 1,-1-1-1,1 1 0,-1 0 1,1-1-1,-1 1 0,1-1 1,0 1-1,1 0 0,3 2 11,0 0 0,1 0 0,0-1-1,-1 1 1,1-2 0,0 1 0,0 0 0,8 0-1,387 21 1900,-258-20-1333,433 3 801,-498-8-1614,86-12 1,-60 3-383,-72 7 511,0-1 0,-1-1-1,0-2 1,0-1 0,-1-2 0,56-27 0,-48 18 61,-1-3 0,-1-1 1,-1-2-1,49-47 0,166-167 1300,-171 175-425,-78 65-803,0 0-1,0 0 1,0 0 0,1 0-1,-1 0 1,0 0 0,0 0-1,0 0 1,0 1 0,0-1-1,0 0 1,0 1 0,0-1-1,-1 1 1,1-1 0,0 1-1,0 0 1,0-1 0,0 1-1,-1 0 1,1-1 0,1 2-1,-1-1 30,1 2-19,1 0-1,-1-1 1,0 1 0,0 0 0,0 1 0,-1-1-1,1 0 1,-1 0 0,1 1 0,-1-1 0,0 1 0,0-1-1,-1 1 1,1-1 0,-1 1 0,0 0 0,0-1 0,0 1-1,0-1 1,-2 7 0,-1 12 146,-2 0 0,-9 28 0,4-14 26,-73 232 1057,-21 98-108,98-337-1077,-24 150 383,27-153-400,1 1 1,2 0-1,1 0 0,6 43 0,-6-63-102,1 0 0,0-1 0,0 1 0,1 0 0,0-1 0,0 1 0,1-1 0,-1 0 0,1 0 0,1 0 0,-1-1 0,1 0-1,0 0 1,0 0 0,1 0 0,-1-1 0,1 1 0,0-1 0,0-1 0,0 1 0,1-1 0,-1-1 0,1 1 0,0-1-1,0 0 1,0 0 0,0-1 0,0 0 0,0 0 0,0-1 0,0 0 0,0 0 0,0 0 0,0-1 0,0 0 0,0-1 0,0 0-1,0 0 1,0 0 0,0-1 0,-1 0 0,0 0 0,10-6 0,-1-2-57,-1 1 0,0-2 0,-1 0 1,0-1-1,-1 0 0,-1 0 0,0-2 0,-1 1 0,0-1 1,-1-1-1,12-28 0,-17 33 66,0 1 1,-1-1-1,0 0 1,0 0-1,-1-1 1,-1 1-1,0 0 1,-1-1-1,0 1 1,0 0-1,-1-1 1,-1 1-1,0 0 1,0 0-1,-1 0 1,-1 0-1,0 0 1,0 1-1,-10-17 1,2 10-112,0 0 1,-2 0-1,0 1 1,0 1-1,-2 1 1,0 0-1,0 1 1,-1 0-1,-25-13 1,12 10-709,0 2 1,-1 0 0,-1 2-1,0 2 1,-36-8 0,-15 6-4425,2 10-3176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31:59.33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420 7 12325,'-23'-5'2055,"19"4"-224,5 3-112,1 0-1496,-1 0 0,1 1 1,-1-1-1,0 1 1,0-1-1,0 1 0,0-1 1,-1 1-1,1 0 0,-1-1 1,1 1-1,-1 0 1,0 0-1,0-1 0,-1 4 1,-7 45 1344,6-43-1282,-68 369 4300,-21 90-5018,76-415-846,-2-1 0,-2-1 0,-27 49 0,-39 57-7543,34-67-1774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31:59.6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0 490 11161,'68'-22'2019,"334"-107"4721,-318 102-6094,123-57-1,-164 62-336,-1-1 0,-1-3-1,-1-1 1,53-47 0,-86 68-210,0-1 0,0 0 0,9-13 0,-16 19-76,0 1 1,0-1-1,0 1 1,0-1-1,0 1 1,-1-1-1,1 0 1,0 1-1,0-1 1,0 1-1,-1-1 1,1 1-1,0-1 1,-1 1-1,1-1 1,0 1-1,-1 0 1,1-1-1,-1 1 1,1-1-1,-1 1 1,1 0-1,-1-1 1,1 1-1,-1 0 1,1 0-1,-1-1 1,1 1-1,-2 0 1,-1-1 42,0 1 0,0-1 0,0 1 1,0 0-1,0 0 0,0 0 0,0 0 1,0 1-1,0-1 0,1 1 0,-1-1 1,0 1-1,0 0 0,0 0 1,1 1-1,-4 1 0,-48 30 637,38-23-456,-20 15 102,2 1 1,0 1 0,2 2-1,1 2 1,1 1 0,-41 56-1,49-56-220,1 1 0,2 1-1,1 1 1,2 0 0,1 1-1,2 1 1,-14 61 0,23-77-180,1 0-1,2 0 1,0 1 0,1-1 0,0 1 0,2-1 0,1 0 0,1 1 0,0-1 0,2-1 0,14 37-1,-11-38-300,1 1 0,0-2 0,2 1 0,0-1 0,1-1 1,1 0-1,0-1 0,2-1 0,-1 0 0,2-1 0,29 20 0,-17-17-603,1-1 1,0-1 0,1-1 0,1-2 0,41 11 0,-30-13-2682,76 8 0,-6-12-4955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31:59.8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667 221 12233,'-1'-21'573,"0"-7"3142,-10-54 1,8 67-1344,1 0-1,0-25 0,3 38-2277,0 1 0,0-1 0,0 1 0,0 0 0,0-1 0,1 1 0,-1 0 0,0 0 0,1 0 0,-1 0 0,1 0 0,-1 0 0,1 1 0,-1-1 0,1 0 0,0 1 0,-1 0 0,1-1 0,2 1 0,1 0-26,-1 0 0,1 1 0,-1-1 0,1 1 0,-1 0 0,0 1 1,0-1-1,0 1 0,1 0 0,-1 0 0,-1 0 0,5 3 0,43 35 208,-36-26-234,0 1 1,-1 1-1,0 0 0,-2 1 0,0 1 1,0 0-1,-2 0 0,0 1 0,-2 0 1,0 1-1,-1 0 0,7 29 0,-10-24-31,0 0 0,-2 0 0,-1 0 0,0 0-1,-2 0 1,-1 0 0,-1 0 0,-2 0 0,0-1-1,-10 31 1,-1-15 6,0 0-1,-3-1 1,-1-1-1,-50 69 0,29-53-12,-2-3 0,-75 69 0,77-84-511,0-2 0,-3-2 1,-1-1-1,-72 36 0,76-48-1711,0-2 1,-2-1 0,-51 11-1,48-13-4175,23-4-3980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32:00.0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18 24 8417,'-17'-6'1804,"27"-3"-624,3 0 492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32:27.81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198 201 5152,'-30'-22'5028,"-44"-44"0,45 38-2245,9 9 72,-22-27 0,42 46-2824,0-1 0,-1 1 0,1-1 0,0 1 0,0 0 0,-1-1 0,1 1 0,0 0 0,0-1 0,0 1 0,0-1 0,0 1 0,0-1 0,0 1 0,0 0 0,0-1 0,0 1 0,0-1 0,0 1 0,0-1 0,0 1 0,0 0 0,0-1 0,0 1 0,0-1 0,1 1 0,-1 0 0,0-1 0,0 1 0,0-1 0,1 1 0,-1 0 0,0-1 0,1 1 0,-1 0 0,0 0 0,1-1 0,-1 1 0,0 0 0,1 0 0,-1-1 0,0 1 0,1 0 0,-1 0 0,1 0 0,-1 0 0,0 0 0,1 0 0,-1-1 0,1 1 0,-1 0 0,1 0 0,-1 0 0,0 0 0,1 0 0,-1 1 0,1-1 0,39-3 160,-29 2-44,66 2 232,145 18 1,-90-4-222,-71-9-127,975 85 234,-793-72-323,569 30-450,450-48-1046,-1001-26 837,-211 17-193,-1-2 1,1-3-1,49-20 1,-98 33 791,-1 0 1,1 0 0,-1 0 0,0 0 0,1 0 0,-1 0 0,1 0 0,-1 0-1,1 0 1,-1-1 0,0 1 0,1 0 0,-1 0 0,1 0 0,-1-1-1,0 1 1,1 0 0,-1-1 0,0 1 0,1 0 0,-1-1 0,0 1 0,1 0-1,-1-1 1,0 1 0,0 0 0,0-1 0,1 1 0,-1-1 0,0 1 0,0-1-1,0 1 1,0 0 0,0-1 0,0 1 0,0-1 0,-16-8-2416,-29 1-1679,-2 7-2300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32:28.72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1673 14 6273,'0'-1'239,"0"0"0,0 1 0,0-1 0,0 1 0,0-1 0,0 1 0,0-1 0,1 1 0,-1-1 0,0 1 0,0-1 0,0 1 0,1-1 0,-1 1 0,0 0 0,0-1 0,1 1 0,-1-1 0,1 1 0,-1 0 0,0-1 0,1 1 0,-1 0 0,1-1 0,-1 1 0,0 0 1,1 0-1,-1-1 0,1 1 0,-1 0 0,1 0 0,-1 0 0,1 0 0,0 0 0,-1 0 0,1-1 0,-1 1 0,1 0 0,-1 1 0,1-1 0,-1 0 0,1 0 0,-1 0 0,1 0 0,-1 0 0,1 0 0,-1 1 0,1-1 0,5 14-176,-6-8 146,-1 1 1,0-1-1,0 0 1,0 0-1,-1 0 1,-2 6-1,-1 3 96,-14 43 1079,-32 67-1,12-33-347,-30 86 335,-27 103-46,-187 664-37,150-367-2409,125-536 766,-26 79 1,28-105 294,0-1 0,-1 0 0,-1-1 1,0 0-1,-1 0 0,-1 0 1,0-1-1,-14 13 0,8-11 37,-2-1 1,0-1-1,0 0 0,-2-1 0,1-1 0,-1-1 0,-1-1 0,0-1 1,0-1-1,0 0 0,-1-2 0,0-1 0,-30 3 0,6-4-79,-1-2 0,0-2-1,1-2 1,0-2 0,-67-16-1,94 17-138,1-2-1,-1 0 0,1-1 1,1 0-1,-29-17 0,40 19-149,-1 1-1,1-1 0,0 0 1,1 0-1,-1-1 0,1 0 1,-8-10-1,11 12-131,0 0-1,0 0 1,0 0-1,0 0 1,1 0-1,-1 0 1,1-1-1,0 1 1,0 0-1,1-1 1,-1 1-1,1-1 1,0 1 0,1-7-1,10-32-8361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12:35.0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329 111 5352,'-1'0'263,"0"1"-1,0-1 0,0 0 0,0 0 0,0 0 0,0 0 0,0 0 1,0 0-1,0 0 0,0 0 0,0-1 0,0 1 0,1 0 0,-1-1 0,0 1 1,0 0-1,0-1 0,0 1 0,0-1 0,1 0 0,-1 1 0,0-1 1,0 1-1,0-2 0,0 1 21,1-1 0,-1 1 0,1 0 0,0 0 0,0-1 0,0 1 0,-1 0 0,1-1 0,0 1 0,1 0 0,-1-1 0,0 1 1,0 0-1,0 0 0,1-1 0,-1 1 0,1 0 0,-1 0 0,1-1 0,-1 1 0,2-1 0,-19-28 2825,17 29-3048,-1 1 0,0-1 1,1 1-1,-1-1 1,1 1-1,0-1 0,-1 1 1,1-1-1,-1 0 1,1 1-1,0-1 0,0 0 1,-1 0-1,1 1 0,0-1 1,0 0-1,0 1 1,0-1-1,0-1 0,-1 1 223,1-1 0,0 1 0,0-1 0,-1 1 0,1 0 0,-1-1 0,1 1 0,-1 0 0,0-1 0,0 1 0,1 0 0,-1 0 0,-2-3 0,1 3-182,1 0 1,-1 0-1,0 0 1,0 0-1,1 0 0,-1 1 1,0-1-1,0 0 1,0 1-1,0 0 1,0-1-1,0 1 0,0 0 1,0 0-1,0 0 1,0 0-1,0 0 1,0 1-1,0-1 1,0 1-1,0-1 0,0 1 1,1-1-1,-1 1 1,0 0-1,0 0 1,-2 2-1,1-1 116,3 2-162,-1 0 0,0-1 0,0 1 0,0 0 0,0 0-1,-1-1 1,0 1 0,-2 3 0,-7 17 65,-8 39 194,-19 102-1,27-107-272,-44 245 214,32-161-199,-23 265-317,44-370-679,5 51 0,8-1-4441,-11-83 4969,7 25-3166,3-11-2377,7 3-4654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12:42.96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128 84 6317,'-13'0'553,"1"0"0,-1-1 1,0 0-1,1 0 0,0-2 1,-1 1-1,1-2 1,-16-5 4785,32-9-2924,-4 16-2372,1 1-1,0 0 1,-1-1-1,1 1 1,0 0-1,0-1 1,0 1-1,0 0 1,0 0-1,0 0 1,0 0-1,0 0 1,1 0-1,-1 0 1,0 0-1,0 0 1,1 1-1,-1-1 1,1 1-1,-1-1 1,1 1-1,-1-1 1,1 1-1,-1 0 1,1-1-1,-1 1 1,1 0-1,-1 0 1,1 0-1,1 1 1,7-3 119,225-18 1091,-73 21-939,178 8 68,230 17-744,-55 8-3344,-276-17-398,-138-8-137,-14 3-2289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32:29.2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21 200 10449,'0'0'1471,"0"4"28,-1 36 979,-10 56 0,7-64-2167,1 1-1,2 0 1,1-1-1,1 1 1,2-1-1,2 1 1,1-1-1,1 0 1,16 44-1,-10-42-282,1-1 0,1 0 0,2 0 1,2-2-1,0 0 0,2-1 0,2-1 0,30 30 0,-45-51-106,0 0 0,1-1 0,0 0 0,0-1 0,0 0 0,1-1 0,20 9 0,-25-12 21,1 0-1,-1-1 0,1 1 0,-1-1 1,1-1-1,0 1 0,-1-1 1,1 0-1,0 0 0,-1-1 1,1 1-1,0-1 0,-1-1 1,1 1-1,-1-1 0,1 0 1,-1 0-1,6-4 0,-4 2 12,0 0 0,0-1 0,-1 0-1,1 0 1,-1-1 0,0 0 0,-1 0 0,1 0 0,-1-1-1,-1 0 1,1 0 0,-1 0 0,4-9 0,-4 4 0,0 0 0,0-1 0,-1 1 0,0-1-1,-1 0 1,-1 0 0,0-23 0,-3 9 10,0 1 0,-2 0-1,-1 0 1,-2 0-1,0 1 1,-1 0-1,-23-46 1,-10-2-29,-4 3 0,-2 1-1,-4 3 1,-87-89 0,135 151 59,-20-20 84,-30-41-1,51 63-78,1 1-1,0-1 1,0 1 0,0-1-1,1 1 1,-1-1-1,0 0 1,1 1-1,-1-1 1,1 0 0,-1 0-1,1 0 1,0 1-1,-1-1 1,1 0-1,0 0 1,0 0-1,1-2 1,0 3 0,-1-1 0,1 1 0,0 0 0,-1-1 0,1 1 0,0 0 0,0 0-1,0 0 1,0 0 0,0 0 0,0 0 0,1 0 0,-1 0 0,0 0 0,0 0 0,1 1 0,1-2 0,7-1 2,1 0 0,-1 1 0,0 0 1,1 0-1,11 0 0,-10 1 11,255-8-35,-141 8-103,654 11 82,-728-7 295,0 2-1,0 3 1,0 2 0,85 27-1,-127-33-163,0 1 0,-1 0 0,1 0 0,-1 1 0,0 0 0,0 0 0,0 1 0,-1 1 0,0-1 0,-1 1 0,0 0 0,0 1 0,-1 0 0,0 0 0,0 0 0,-1 1 0,0 0 0,-1 0 0,0 0 1,0 1-1,-1-1 0,-1 1 0,0 0 0,0-1 0,-1 1 0,0 0 0,-1 0 0,-1 0 0,1 0 0,-5 18 0,-5 18 134,-2-1 1,-22 53 0,18-55-428,1 1 1,-10 56 0,22-83-399,-1 7-112,-2 38-1,9-20-2028,10 1-3770,-6-19-1514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32:29.39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 22 5733,'-7'-21'2780,"14"36"-8309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32:29.84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1 245 6257,'0'-4'244,"-1"0"1,1 0-1,0 0 1,1-1-1,-1 1 0,1 0 1,-1 0-1,1 0 1,1 0-1,-1 0 1,0 0-1,1 0 1,0 0-1,0 1 1,0-1-1,0 0 1,1 1-1,-1 0 1,1 0-1,0 0 1,0 0-1,6-5 1,7-5 618,0 1 0,1 0 0,28-14 1,-19 12-416,2 0-1,0 2 1,0 1 0,1 1 0,0 1 0,1 2 0,43-5 0,-60 11-363,0 0 0,0 1 0,1 1 0,-1 0 0,0 1 1,-1 0-1,1 1 0,0 0 0,-1 1 0,1 1 0,-1 0 0,0 0 1,-1 1-1,0 1 0,1 0 0,-2 0 0,1 1 0,-1 1 0,17 18 1,-15-12-31,0 0 1,-1 1 0,-1 0 0,-1 1-1,0 0 1,8 26 0,28 113 131,-37-118-118,6 51-1,1 9-72,-10-69 18,-4-17-6,1 0 0,1-1 0,0 1 0,6 12 0,-8-21-44,4-4 48,5 0-10,-1-2 0,1 1 0,0-1 0,-1 0 0,0-1 0,1 0 0,-2-1 0,1 0 0,10-8 1,76-64 45,-57 44-41,7-6 1,130-102-4,-138 115-13,2 1 0,81-39 1,-92 52 1,1 1 0,0 1 0,0 1 0,1 2 0,0 1 0,1 1 0,52-1 0,-71 6 20,1 0-1,-1 1 0,1 1 1,-1 0-1,0 1 0,0 0 0,0 0 1,0 2-1,-1-1 0,1 1 0,-1 1 1,-1 0-1,1 1 0,-1 0 0,0 1 1,0-1-1,-1 2 0,0 0 1,-1 0-1,0 0 0,13 21 0,-15-22 25,-2 1 0,1 0 0,-2 0 0,1 0 0,-1 0 1,0 0-1,-1 1 0,0-1 0,-1 1 0,0 0 0,0 19 0,-2-16 20,-1 1 0,0-1 0,-1 0 0,-1 0 0,0 0 0,0 0 1,-13 22-1,1-7 26,-1-2-1,-2 0 1,-1-1 0,0-1 0,-2-1 0,-41 35 0,-6-4 107,-2-4 1,-120 66-1,-166 60-3090,283-142 1234,60-27 1220,-9 3-1488,1 1-1,0 1 1,-33 24 0,19 1-6021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32:30.0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603 58 10937,'-50'-36'1984,"23"30"-220,0 0-224,-3-1-259,3 4-277,-10 3-300,-20 7-140,21 2-532,-11 3-704,-10 0-1016,-10 6 31,0 12-2951,-7-6-3593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32:30.42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401 154 11889,'-214'-21'1744,"191"19"-979,0 2 0,-42 4 0,52-3 347,0 0-1,-25-1 0,26 0-279,13 2 174,30 5-46,429 45 959,-261-34-1608,3760 203-1147,627-152-1285,-3645-67 1951,-8-37 72,-510-5-3,-308 23-221,173-48 0,-244 52-43,55-25-1,-85 32 123,1-2 1,-1 0-1,0 0 0,-1-1 1,0-1-1,20-19 0,-29 25 1,-1 0 0,1 1 0,-1-2 0,0 1 0,0 0 0,0-1 0,0 1-1,-1-1 1,0 0 0,0 0 0,0 1 0,-1-2 0,1 1 0,-1 0 0,0 0 0,-1 0-1,1 0 1,-1-1 0,0 1 0,0 0 0,-1 0 0,0-1 0,0 1 0,0 0 0,0 0-1,-1 0 1,0 0 0,0 0 0,-4-6 0,-4-6-2301,-1 1 0,-18-21 0,29 37 2529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32:30.96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538 483 6973,'-2'4'44,"-144"271"6094,15-8-2504,-43 104-805,156-322-2527,2 0-1,2 1 1,2 0-1,3 1 1,-6 97-1,14-131-217,2 0 0,0 0 0,1-1 0,0 1-1,2 0 1,9 28 0,-10-37-48,0 0 0,1 0 0,0-1 1,0 1-1,1-1 0,0 0 0,1 0 0,-1 0 1,1-1-1,0 0 0,1 0 0,-1-1 0,1 0 0,0 0 1,12 6-1,-2-4 5,0-1 0,0-1 0,0 0 0,1-1 0,0-1 0,0-1 1,-1-1-1,1 0 0,25-3 0,15-3 44,91-20 1,-5-11-3,192-77 1,-273 90-67,1024-441-591,438-360-4274,-734 385-3099,-502 282 941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32:31.3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800 0 8857,'-16'38'1257,"1"1"0,-17 72 0,0-1 324,-243 534 3699,207-501-4609,31-64-358,-187 439 1353,195-434-1427,5 2 0,-17 107 0,38-180-191,2 1 0,-1-1 0,2 0-1,0 0 1,0 1 0,1-1 0,1 0 0,0 0-1,5 16 1,-5-23-37,1 0 0,0 0 1,0 0-1,0-1 0,1 1 0,-1-1 0,1 0 0,1 0 0,-1 0 0,1 0 0,0-1 1,0 0-1,0 0 0,0 0 0,1 0 0,-1-1 0,1 0 0,0 0 0,0-1 0,10 3 0,4 1 8,0-2-1,-1-1 0,1 0 0,1-1 0,-1-1 0,24-3 0,125-20 48,-157 20-63,406-95 6,2-32-49,-318 97 13,1663-566-2629,-887 276-1313,-3-7-3329,-470 175 500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32:31.5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67 12997,'0'0'1768,"-20"-6"-276,3 0-71,10-9-85,1 3 2340,-4 0-2892,-4-3 84,11 42-12757,-4 3 2420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45:45.9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561 714 7869,'-27'-34'873,"-51"-58"2409,61 75-2139,-2 0 1,-24-16-1,-12-10 666,-51-42 1397,54 46-556,-53-54-1,98 86-2297,0-1 0,0 0 0,1 0 0,-1 0 0,2-1 0,-8-14 0,12 20-282,0 0 1,0 1-1,0-1 1,0 0 0,0 0-1,1 0 1,0 0-1,-1 0 1,1 0-1,0 0 1,0 0-1,1 0 1,-1 0 0,0 1-1,1-1 1,0 0-1,0 0 1,0 0-1,0 0 1,0 1 0,0-1-1,1 1 1,0-1-1,-1 1 1,1-1-1,0 1 1,0 0 0,3-3-1,6-3 57,0 1-1,1-1 1,1 2-1,-1 0 1,1 0-1,0 1 0,0 0 1,0 2-1,23-5 1,50-8 217,0 3 0,97-1 0,185 11-155,-366 3-189,1663 83-16,-1192-52-126,312 26-3932,-660-48 2763,48 10-1673,-61-3-2501,-111-15 5394,0-1-194,0-1-1,0 1 1,0 0 0,0 1 0,0-1-1,0 0 1,0 0 0,0 0-1,0 1 1,0-1 0,-1 0 0,1 1-1,0-1 1,0 1 0,0-1-1,0 1 1,-1-1 0,1 1-1,0-1 1,0 2 0,-8 19-9401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45:46.2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 1 13645,'-9'13'958,"1"-3"-17,1 2 1,-1-1 0,2 1 0,0 0 0,0 0 0,1 1 0,0 0 0,-2 15-1,-23 113 3908,-17 119-2705,40-170-3525,8 157 0,26-24-4668,-8-134-793,4-9-4593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12:43.1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662 1 7081,'-25'20'561,"9"-8"20,2 0 0,-1 1 0,2 0 0,0 1 0,-17 25 0,-39 48 3001,33-44-1350,-54 88 0,34-25-1494,4 2 0,5 3 0,-43 156-1,55-139-3653,-20 159-1,53-268 1589,0 0 0,0 1 0,2-1 0,4 37 0,11 3-5340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45:46.76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788 533 11553,'-173'-20'4474,"157"18"-3925,0 1 0,1 1 0,-1 1 0,0 0 0,1 1 0,-1 1 0,1 0 0,-20 8 0,13-3-151,1 1-1,0 1 0,1 1 1,1 1-1,-21 16 0,2 3-237,2 2 0,2 1 0,0 1 0,-47 69 0,9 2-562,70-103 391,0-1-1,1 1 0,-1 0 0,0 0 1,1 0-1,0 0 0,0 0 1,0 0-1,0 0 0,0 0 1,1 0-1,-1 0 0,1 0 1,0 1-1,0 4 0,0-6 6,1 0-1,0 0 1,-1-1-1,1 1 1,0 0 0,0 0-1,0-1 1,0 1-1,0 0 1,1-1-1,-1 1 1,0-1-1,1 1 1,-1-1-1,1 0 1,0 0-1,-1 0 1,4 2-1,5 1 0,1 0-1,-1-1 1,1 0-1,0-1 0,0 0 1,0 0-1,14-1 0,114 6-35,221-17 0,-291 3-34,1-4-1,-1-2 1,-1-4-1,0-2 1,69-31-1,-53 13 11,-1-4 0,-2-3 0,-2-4 0,-2-3 0,73-64-1,152-168 65,-266 247 36,77-84 228,28-28 224,-137 145-545,11-8 531,-14 11-436,0 0 1,0 1-1,-1-1 1,1 0-1,0 1 0,-1-1 1,1 0-1,-1 1 1,1-1-1,0 1 0,-1-1 1,1 1-1,-1-1 0,1 1 1,-1-1-1,0 1 1,1-1-1,-1 1 0,1 0 1,-1-1-1,0 1 1,0 0-1,1-1 0,-1 1 1,0 0-1,0 0 1,0 0-1,2 4 102,-1 1 0,0-1 0,0 0 1,0 1-1,-1-1 0,0 1 0,0-1 0,0 0 0,-2 10 0,-15 51 780,5-22-353,-60 256 2235,-83 461-286,140-489-2513,15-255 0,1 0 0,0 0 0,1 0 0,1-1 0,1 1 0,0-1 0,7 17 0,-9-28 0,0-1 0,0 1 0,1-1 0,0 1 0,0-1 0,0 0 0,0 0 0,0 0 0,1 0 0,0-1 0,0 1 0,0-1 0,0 0 0,0 0 0,1-1 0,-1 1 0,1-1 0,0 0 0,0 0 0,0 0 0,0-1 0,0 0 0,7 1 0,-6-2 0,1 0 0,0 0 0,-1-1 0,1 0 0,-1 0 0,1-1 0,-1 1 0,0-1 0,0-1 0,0 1 0,0-1 0,0 0 0,0-1 0,-1 1 0,8-7 0,2-2 0,-2-1 0,0 0 0,0-1 0,14-21 0,-11 14-53,-1-2-1,-1 0 1,-1 0-1,-2-1 1,0-1-1,-1 0 1,-2 0-1,0-1 1,-2 0-1,-1 0 1,-1-1-1,-1 1 1,-1-1-1,-2 0 1,-1 0-1,-5-38 1,-1 29-543,-2 1-1,-1 0 1,-2 0 0,-19-37 0,21 52-350,0 0-1,-2 1 1,-1 0-1,0 1 1,-1 0-1,-1 1 1,-28-24-1,16 10-5356,19 20 1865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45:46.94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129 0 10437,'-37'41'5549,"29"-34"-4710,0 1 0,1 0-1,0 0 1,0 1 0,0 0-1,1 0 1,1 0-1,-9 20 1,7-3-184,2 0 0,1 0 0,1 0 0,1 0 0,1 0 0,4 35 0,27 158-261,21 106-7366,-49-314 6527,0 13-2437,2 0-1,10 37 0,5-12-6581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45:47.2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1 472 11601,'6'-2'404,"0"1"-1,0-1 1,1 1 0,-1 0 0,1 1-1,-1-1 1,1 1 0,-1 0-1,8 2 1,-8-2-31,-1-1-1,1 0 1,-1 0 0,1 0-1,-1-1 1,10-4 0,2 0 260,139-31 3898,-100 26-3115,-1-2-1,99-38 1,-140 45-1229,0-1 1,-1 0 0,1-1 0,-1 0 0,-1-1 0,0-1 0,0 0-1,-1 0 1,0-1 0,-1-1 0,0 0 0,0 0 0,-2-1 0,0 0 0,8-16-1,-14 25-126,0 0-1,0-1 1,0 0-1,-1 1 1,0-1-1,0 0 0,0 0 1,0 0-1,-1 1 1,0-1-1,0 0 1,0 0-1,-1 0 0,1 0 1,-1 0-1,0 0 1,-1 1-1,1-1 1,-3-5-1,1 6-17,0-1 1,0 1-1,0 1 0,-1-1 1,1 0-1,-1 1 0,0 0 1,0 0-1,0 0 1,0 0-1,-1 0 0,1 1 1,-1 0-1,1 0 0,-1 0 1,0 1-1,0-1 0,0 1 1,-5 0-1,-1-1-41,-1 1-1,0 1 1,1 0-1,-1 0 1,1 1 0,-1 1-1,1 0 1,-1 0-1,1 1 1,0 1 0,0 0-1,0 0 1,1 1-1,0 0 1,-1 1 0,2 0-1,-1 1 1,-15 14-1,18-14-1,-1 0 0,1 1 0,0 0 0,1 0 0,0 1 0,0-1 0,1 1 0,0 1-1,0-1 1,1 1 0,1 0 0,-1 0 0,2 0 0,-1 0 0,1 0 0,1 1 0,0-1-1,1 0 1,-1 1 0,2-1 0,2 15 0,1-6-100,1-1 0,1 1 0,1-1 0,1 0 0,1 0 0,0-1-1,1 0 1,1-1 0,0 0 0,1-1 0,1 0 0,24 22 0,17 9-2188,1-2 0,72 42 1,-93-63 828,84 51-6102,7-4-5038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45:43.8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597 19 10841,'0'0'1966,"1"-3"-60,3-13 4986,-25 54-4121,-71 202 1169,42-99-3034,-36 94-30,-60 267 0,95-292-672,-95 506-1781,140-663 28,2 88 0,5-118 418,1 0 1,1 0-1,1 0 1,1-1-1,1 1 1,12 29-1,3-16-4849,11-7-3645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45:44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1 112 9765,'164'-57'1452,"-90"45"124,3-3-176,-4 6-208,-2 3-224,9 0-179,17 0-161,4 6-280,6 0-84,0 3-260,7 6-460,0 0-444,3 3-433,-6 6-347,-21 0-2364,-13 9-2945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45:44.2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44 1 6473,'-44'72'5792,"64"-72"-3868,4 0-248,3 6-243,26 3-301,4-3-308,20-6-164,7 0-256,13-3-356,10 0-616,4 0-632,9-3-600,1-9-621,0-6-1711,6 6-3129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45:44.4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349 0 7709,'-8'2'494,"-1"0"0,0 0 0,1 1 0,-1 0 0,1 1 0,0 0 0,0 0 0,0 1 0,1 0 0,0 0 0,-1 1 0,-6 6 0,-11 11 1488,17-16-1437,1-1-1,-1 1 1,1 1-1,1-1 1,0 1-1,0 0 1,-8 14-1,-5 20 179,2 0-1,1 1 1,2 1-1,-14 84 1,-6 190-2640,19-144-3324,9-112-126,5-7-3206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45:44.5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45 10765,'17'-21'5308,"-7"9"-5084,-4 0-736,18 15-616,3 6-556,6 0-2088,14 6-2445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45:44.85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70 8505,'22'17'697,"-17"-14"-467,0 0-1,0 1 1,0 0-1,0 0 1,-1 0-1,1 1 1,-1 0-1,0-1 1,0 2-1,-1-1 1,0 0-1,0 1 1,0-1-1,0 1 1,-1 0-1,3 12 1,30 239 7101,-33-207-6346,-1 0 0,-3 1 0,-10 58 1,-21 57 981,24-137-1292,-1 0 0,-1 0-1,-23 42 1,34-70-626,-1 0 0,1 0 1,-1 0-1,1 1 0,-1-1 0,0 0 0,1 0 1,-1 0-1,0-1 0,0 1 0,0 0 1,0 0-1,0 0 0,-1 0 0,1-1-19,-1 0-1,1 0 1,0 0-1,0-1 1,0 1-1,-1-1 1,1 1-1,0-1 1,0 1 0,0-1-1,0 0 1,0 1-1,0-1 1,0 0-1,-1-1 1,-2-1 7,1-1 0,0 1 0,0-1 0,0 0 1,0 0-1,0 0 0,1 0 0,0 0 0,0-1 1,0 1-1,0-1 0,1 1 0,0-1 0,0 1 0,-1-10 1,0-8 46,1 1 0,3-29 1,-2 44-72,3-30-279,2 0 0,2 1 0,1 0 1,1 0-1,2 1 0,2 0 0,1 1 1,1 0-1,2 1 0,1 1 1,36-45-1,-19 31-1502,2 2 0,57-52 0,-40 47-2863,83-55 1,-29 35-5746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45:45.1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1 709 9065,'108'-231'9440,"-86"186"-7754,41-105 2514,-48 107-3036,2 1 1,1 1 0,45-70-1,-61 107-1104,1 1 1,-1-1-1,1 1 0,-1 0 0,1 0 0,0 1 0,0-1 0,1 0 1,-1 1-1,0 0 0,1 0 0,-1 0 0,1 0 0,0 1 0,0-1 1,0 1-1,-1 0 0,1 0 0,5-1 0,-4 3-31,0-1 0,-1 1 0,1-1 1,0 1-1,0 1 0,-1-1 0,1 1 0,0 0 0,-1 0 0,0 0 0,1 0 0,-1 1 0,0 0 0,0 0 0,5 4 0,-1 2 41,1-1 0,-1 1 0,0 0 0,-1 1 0,0-1 0,0 2 0,-1-1 0,-1 1 0,0-1 0,0 2-1,-1-1 1,0 0 0,-1 1 0,0 0 0,-1 0 0,-1-1 0,1 1 0,-2 0 0,-1 19 0,-1-9-5,-1 0 0,-1 0 0,-1 0 0,-1 0 0,0-1 0,-2 1 1,-1-2-1,0 1 0,-21 31 0,-14 9-35,-79 86-1,-15 21-695,135-164 461,0 1-1,0 0 1,0 0 0,0 0 0,1 0 0,0 1 0,0-1 0,0 1 0,1-1 0,0 1 0,0-1-1,0 1 1,0 0 0,1 0 0,1 9 0,0-11 3,0-1 1,0 0-1,0 0 1,0 1-1,1-1 0,-1 0 1,1 0-1,0 0 1,0 0-1,0-1 0,0 1 1,0 0-1,1-1 1,-1 1-1,1-1 0,0 0 1,-1 0-1,1 0 1,0 0-1,0-1 0,1 1 1,-1-1-1,0 0 1,0 0-1,1 0 0,4 1 1,3 0-457,1 0 0,-1-1-1,1 0 1,-1-1 0,1-1 0,19-2 0,68-20-5764,-97 22 6226,87-27-9030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12:43.4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172 199 11289,'-31'15'1678,"30"-15"-1545,0 0-1,0 1 1,0-1-1,0 1 1,0-1-1,1 1 0,-1-1 1,0 1-1,0-1 1,1 1-1,-1 0 1,0 0-1,1-1 1,-1 1-1,0 0 1,1 0-1,-1 0 1,1 0-1,-1 0 0,-2 5 375,-12 14 685,4-7-750,0 0 0,1 1-1,1 0 1,0 0 0,1 1 0,1 0 0,0 1 0,1 0 0,-5 21 0,5-8-105,1-1 0,-2 43 0,7-56-261,0 0-1,1 0 1,0 0 0,1 0 0,1 0 0,1 0 0,6 18-1,-5-21-58,0 0 0,1-1-1,1 1 1,-1-1-1,2-1 1,0 1-1,0-1 1,1-1-1,0 0 1,0 0-1,1 0 1,0-1-1,1-1 1,0 0-1,0 0 1,0-1 0,1-1-1,0 0 1,19 6-1,-20-8-16,0-1 0,-1 0 0,1 0-1,0-1 1,0-1 0,0 1 0,0-2 0,0 0 0,0 0-1,0-1 1,0 0 0,11-5 0,-13 4-4,0-1 0,-1-1 0,0 1 1,0-1-1,0-1 0,0 0 0,-1 0 0,0 0 0,0-1 0,0 0 1,-1 0-1,0-1 0,-1 0 0,7-11 0,-5 4 4,0-1 0,0 0 0,-2 0 0,0 0 0,-1-1 0,0 1 0,-1-1 0,-1 0 0,-1 0 0,-1 0 0,0 0 0,-1 0 0,0 0 0,-6-19 0,-2-6-27,-2 0 0,-3 1 0,-1 0 0,-29-55 0,16 43-1700,-68-93 0,95 145 1631,1 1 1,-1-1 0,1 1-1,-1-1 1,1 1 0,0-1-1,-1 0 1,1 1 0,0-1-1,0 0 1,-1 1 0,1-1-1,0 0 1,0 1 0,0-1-1,0 0 1,0 1 0,0-1 0,0 0-1,0 0 1,0 1 0,0-1-1,0 0 1,0 1 0,0-1-1,1 0 1,-1 1 0,0-1-1,0 0 1,1 1 0,-1-1-1,1 1 1,-1-1 0,0 0-1,1 1 1,-1-1 0,1 1 0,-1-1-1,1 1 1,0 0 0,-1-1-1,1 1 1,-1-1 0,1 1-1,0 0 1,-1 0 0,1-1-1,0 1 1,-1 0 0,2 0-1,4-2-794,0 1 0,0 0 0,-1 0-1,1 0 1,8 1 0,39 2-5956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45:45.3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233 18 10385,'8'-17'3490,"-10"30"1719,-6 18-762,3-15-4887,5-15 286,-88 424 6383,43-173-6383,-36 137-5571,69-295 1721,12-35-1614,9 1-5063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45:45.53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4 124 13961,'-3'-67'5761,"16"49"-3621,24-3-424,-4 12-324,18 0-300,12 9-260,18 0-299,19 0-702,37 3-683,21 0-604,9 0-956,24 6-44,17 3-3509,3-6-5168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45:47.7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54 6609,'-2'-2'212,"1"0"1,-1 0-1,0 0 1,1-1-1,-1 1 1,1-1-1,0 1 1,0-1-1,-1-3 1,2 5-47,0 0 1,0-1 0,0 1 0,0 0-1,1 0 1,-1-1 0,0 1-1,1 0 1,-1 0 0,1 0-1,-1 0 1,1 0 0,0-1 0,-1 1-1,1 0 1,0 0 0,0 1-1,0-1 1,0 0 0,0 0-1,1-1 1,0 0 1430,1 3-244,0 1-1132,-1 0-1,1 0 0,0 1 1,-1-1-1,1 0 0,-1 1 1,1 0-1,-1-1 0,0 1 1,0 0-1,-1 0 0,1 0 1,0 1-1,-1-1 0,0 0 1,0 1-1,0-1 1,0 0-1,0 5 0,2 11 524,0 1 0,-1 25 0,-8 298 4300,3-271-4349,-72 670 3712,13-222-3805,27-53-3666,29-311-1709,4 1-4473,2-65-3425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45:47.93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26 1 15225,'-4'7'394,"0"1"-1,1-1 0,0 1 1,0 0-1,1 0 0,0 0 0,0 0 1,1 1-1,0-1 0,1 0 1,-1 1-1,2-1 0,-1 1 1,1-1-1,0 0 0,1 0 0,0 1 1,0-1-1,1 0 0,0-1 1,1 1-1,-1 0 0,1-1 0,1 0 1,-1 0-1,10 11 0,3 0-2,1 0-1,0 0 1,2-2-1,-1-1 1,2 0-1,29 16 1,146 63 658,-187-90-1006,573 212 103,26-71-3667,-447-120 505,190 3-1,-6-36-5357,-144-13-530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45:48.08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1548 0 14133,'-211'18'2297,"107"9"479,-60 34 2308,87-25-2952,-4 6-443,-9 9-365,0 16-244,2-1-436,1 12-652,0 7-868,0 2-996,-3-12-1177,-4 4-463,0 11-2941,-10-5-5952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45:49.95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616 212 5701,'38'-70'1750,"-37"67"-1589,0 0 0,0 1 0,0-1 0,-1 0 0,1 0-1,-1 1 1,0-1 0,0 0 0,0 0 0,0 0 0,0 1 0,-1-1-1,0-4 1,-2-11 985,4 10-426,0-1-1,1 0 1,-1 1 0,2-1-1,-1 1 1,1-1 0,5-9-1,-6 16 1241,-2 8-1085,0 72 1396,-18 139-1,-57 157 1958,-224 662 0,46-164-3899,243-823-329,1 0 0,3 0 0,0 81 0,6-112 0,2-1 0,0 1 0,0-1 0,2 1 0,0-1 0,1 0 0,1-1 0,1 1 0,0-1 0,1 0 0,0-1 0,2 0 0,17 22 0,-15-23-9,1-1 0,1 0 0,0-1 1,1 0-1,0-2 0,1 1 0,30 14 0,-20-14-305,0-1 1,1-2-1,0 0 0,46 6 1,-15-8-833,0-2 1,1-3-1,-1-3 1,80-12-1,142-38-6479,-206 37 4349,124-26-8239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45:50.82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151 1829 8065,'-26'7'1809,"21"-5"-55,9-1-7,44 17 1982,-33-12-3138,-1 0-1,1-1 0,28 6 1,5-5-107,1-3-1,-1-1 1,54-5 0,-77 1-400,0-2 0,-1 0 1,0-1-1,0-1 0,0-2 1,-1 0-1,44-23 0,-61 27-77,0 0 0,-1-1 0,1 0 0,-1 0 0,0 0 0,0-1 0,-1 1 0,1-1 0,-1 0 0,-1-1 0,1 1 0,-1 0 0,0-1 0,0 0 0,-1 0 1,0 0-1,0 0 0,-1 0 0,0 0 0,0-1 0,-1 1 0,0 0 0,0 0 0,-1-10 0,0 11-6,0 1 1,0-1-1,0 1 1,0 0-1,-1-1 1,0 1 0,0 0-1,0 0 1,-1 0-1,1 1 1,-1-1 0,0 0-1,-1 1 1,1 0-1,-1 0 1,0 0-1,0 0 1,0 1 0,-1-1-1,1 1 1,-1 0-1,1 0 1,-1 1-1,0-1 1,0 1 0,-1 0-1,1 1 1,0-1-1,0 1 1,-1 0 0,1 0-1,-7 1 1,-4 0 35,0 1 0,0 1-1,0 1 1,0 0 0,0 1 0,1 1 0,0 0 0,0 1 0,-16 9 0,1 1 220,1 2 0,0 0 1,-33 30-1,25-16 73,1 2 0,1 1 0,3 2 0,0 1 1,3 1-1,1 2 0,2 1 0,2 1 0,2 1 0,-25 69 1,41-96-261,1 1 1,1 1-1,1-1 1,1 0-1,0 1 1,2-1-1,0 1 1,0-1 0,2 1-1,7 31 1,-6-39-53,0 0 0,1 0 0,0 0 0,1 0 0,1-1 1,0 0-1,0 0 0,1 0 0,0-1 0,0 0 0,1 0 0,0-1 0,1 0 1,0 0-1,0-1 0,1 0 0,0-1 0,10 6 0,1-3-100,0-1 1,0-1-1,1 0 0,0-2 0,0 0 0,0-2 1,1 0-1,-1-2 0,1 0 0,-1-2 0,41-5 0,-16-2-238,0-3 0,0-1 0,-2-2 0,71-32-1,-37 7-222,132-87 0,60-73-228,-150 99 538,-4-4-1,-5-6 1,-5-4-1,-5-5 1,94-144 0,170-339-54,-39-21 1024,-268 496 59,-52 108 63,-16 31 290,-6 17-564,3 1 0,0 0 0,2 0 0,-10 48 1,5-21-36,-181 582 2796,-178 300-3268,89-348-78,19-42 0,7 49 0,190-412 0,-58 243 0,110-354 7,-10 98 1,25-150-29,0-1 1,2 1-1,1 0 1,1 0 0,0-1-1,2 1 1,1-1-1,12 35 1,-16-52-79,1-1-1,-1 0 1,1 0 0,1 0 0,-1-1 0,0 1 0,1 0 0,0-1 0,0 1 0,0-1 0,0 0 0,1 0 0,-1 0 0,1-1-1,-1 1 1,1-1 0,0 0 0,0 0 0,0 0 0,0 0 0,1-1 0,-1 0 0,0 0 0,7 1 0,-4-2-93,-1 0 0,1-1 0,0 1 0,0-1 0,-1-1 0,1 1 0,0-1 1,-1-1-1,0 1 0,1-1 0,-1 0 0,0 0 0,-1-1 0,1 0 0,8-7 0,3-4-200,-1-2 0,0 0-1,-1-1 1,0 0-1,-2-1 1,0-1-1,-2 0 1,0-1-1,-1 0 1,11-34-1,-11 24 154,-2 0-1,0-1 0,-3 0 1,0 0-1,-2-1 0,-2 1 1,-2-37-1,-5 14 81,-3 0 1,-2 1-1,-2 0 1,-3 1-1,-34-76 1,-140-247 920,116 239-274,17 31 5,-77-204 1,122 274-425,1-1 0,2 1 1,1-2-1,2 1 1,2-1-1,2 1 0,1-1 1,1 0-1,3 0 0,7-39 1,-5 55-72,1 1 1,1 0-1,1 0 1,1 1-1,1 0 1,1 0-1,0 1 1,2 1-1,0 0 1,1 1-1,0 0 1,2 1-1,0 1 1,1 0 0,31-20-1,1 3-120,2 3 0,1 2 0,1 3 0,100-33 0,14 8-286,195-33 0,178-1-162,85-16 174,-478 68 341,-1-7 1,165-66-1,-248 78 75,-2-2 0,-1-3 0,-1-3 0,-2-2 0,72-60 0,40-46 774,-147 122-635,-14 12 58,1 1 0,0 0 0,15-10 0,-24 17-205,0 0 0,0-1 0,0 1 0,0 0 0,0 0 1,0 0-1,1-1 0,-1 1 0,0 0 0,0 0 0,0 0 0,0 0 0,0-1 0,1 1 0,-1 0 0,0 0 0,0 0 0,0 0 1,1 0-1,-1 0 0,0 0 0,0 0 0,0 0 0,1-1 0,-1 1 0,0 0 0,0 0 0,1 0 0,-1 0 0,0 0 1,0 0-1,0 0 0,1 0 0,-1 1 0,0-1 0,0 0 0,0 0 0,1 0 0,-1 0 0,0 0 0,0 0 0,0 0 0,1 0 1,-1 0-1,0 1 0,0-1 0,0 0 0,0 0 0,1 0 0,-1 0 0,0 1 0,0-1 0,0 0 0,0 0 0,0 0 1,0 1-1,0-1 0,0 0 0,1 0 0,-1 0 0,0 1 0,0-1 0,0 0 0,-7 23 592,4-17-466,-58 174 2050,-49 239 1,13 200-2794,46-224-2910,9-134-7116,28-166 248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45:51.00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54 278 12221,'-54'-60'2572,"61"20"-407,10 16-421,13 0-440,67-12 544,3 21-1208,28 12-536,39-6-468,34 0-824,27-3-636,33-6-536,34 6-2609,30-3-3940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45:51.2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 1 12201,'-12'5'3606,"28"-6"446,0 0-4061,58-1 2483,100 9 0,77 22-1382,-106-11-558,-118-15-481,1460 140 900,-397-127-5169,-927-28-1341,283-56 0,-416 63 2519,0-2-1,49-19 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45:51.46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378 0 6913,'-10'33'691,"-41"122"3641,33-112-2697,-110 286 5399,28 11-5012,76-237-2664,6 1 1,-11 193-1,29-280 77,1 1-1,1-1 1,0 1 0,9 32 0,-8-42-114,0 1 0,0-1 0,1 0 0,0 0-1,1 0 1,0 0 0,0-1 0,0 0 0,1 0 0,0 0 0,11 8 0,24 13-6064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12:43.6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362 1 10293,'-6'1'348,"5"-2"-239,0 1 0,0 0 0,-1 1 0,1-1 0,0 0 0,0 0 0,-1 0 0,1 1 1,0-1-1,0 1 0,0-1 0,0 1 0,-1-1 0,1 1 0,0-1 0,0 1 1,0 0-1,0 0 0,0 0 0,0 0 0,1-1 0,-1 1 0,0 0 0,0 1 0,1-1 1,-1 0-1,1 0 0,-1 0 0,1 0 0,-1 0 0,1 1 0,-1 0 0,-1 3 203,1 0 0,-2-1-1,1 1 1,0-1 0,-1 1-1,0-1 1,0 0 0,0 0-1,0-1 1,-1 1 0,0 0 0,-5 3-1,-14 17 725,12-8-431,1 0 1,0 1-1,1 0 0,-7 23 1,-4 5 185,-1 2-186,2 2 0,2 0 0,-13 70 0,14-31-1021,-5 101 0,-3-21-3482,-1-59-5221,14-66 385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45:51.69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571 0 11573,'-57'16'3076,"-97"44"-1,124-46-2368,0 2 0,2 1 0,0 1 0,-46 39 0,57-39-595,0 1 0,1 0 1,1 1-1,1 1 0,1 0 1,1 1-1,1 0 1,0 1-1,2 1 0,1-1 1,1 1-1,-7 42 0,12-55-165,0 1 0,1-1-1,1 0 1,0 1 0,0-1-1,2 1 1,-1-1 0,1 0 0,1 0-1,7 22 1,-6-26-21,0 1 0,0-1 0,1 0 0,0 0 0,0 0 0,1-1 0,0 0 0,0 0 0,0 0 0,1-1 0,0 0 0,0 0 0,0-1 0,1 1 0,9 3 0,3-1-71,-1 0 0,1-1 0,0 0 0,1-2 0,-1-1 0,1 0 0,-1-2 0,26 0 1,-11-3-242,1-2 0,0-1 1,62-17-1,-93 20 224,0 0 0,0 0 0,0 0 0,0-1 0,0 0 0,-1 0 0,1 0-1,-1 0 1,0-1 0,0 1 0,0-1 0,0 0 0,-1-1 0,5-5 0,-6 6-410,0 1 1,0-1 0,0 0-1,0 0 1,-1 0 0,0 0-1,1-1 1,-1 1 0,-1 0-1,1-1 1,-1-3 0,0-11-5260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45:53.1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578 300 5777,'23'-42'914,"-13"22"1191,25-38 0,0 4 1404,-33 49-3169,1 0 0,-1 0 0,0 0-1,-1 0 1,1 0 0,-1-1 0,0 1-1,-1 0 1,1-1 0,-1-6 0,0 10-150,0-3 142,-1 0 0,1-1 0,-1 1 1,0 0-1,0 0 0,0 0 0,-3-5 0,3 9-299,0 0 1,1 0-1,-1 0 1,0 0-1,0 0 0,0 0 1,0 0-1,0 1 1,0-1-1,0 0 0,-1 1 1,1-1-1,0 1 1,0-1-1,-1 1 0,1-1 1,0 1-1,0 0 1,-1 0-1,1 0 1,0 0-1,-1 0 0,1 0 1,0 0-1,-1 0 1,1 0-1,0 0 0,0 1 1,-1-1-1,-1 1 1,-16 5 244,1 1 1,-1 0-1,1 1 1,1 1 0,-1 1-1,2 0 1,-1 2-1,-16 14 1,-113 114 950,94-86-946,2 4 0,-53 78-1,85-108-211,2 0 0,0 1 0,2 0-1,1 1 1,2 1 0,1 0-1,-11 58 1,20-82-69,0-1-1,0 1 1,1-1 0,0 1-1,0 0 1,1-1-1,0 1 1,0-1 0,0 1-1,1-1 1,0 0-1,0 0 1,1 1 0,0-1-1,0-1 1,0 1-1,1 0 1,0-1 0,0 0-1,0 0 1,0 0-1,1 0 1,7 5 0,-3-4-31,0 0 1,0-1 0,1 0 0,-1-1-1,1 1 1,0-2 0,0 0 0,1 0-1,-1-1 1,0 0 0,1-1 0,0 0-1,-1 0 1,12-2 0,10-2-37,-1-1 0,1-2 1,-2-2-1,1 0 0,-1-2 0,50-24 1,168-104-78,-124 64 207,-117 69-54,1 1 0,-1 1 0,1-1 0,-1 1 0,1 0 0,15-2-1,-21 4-9,0 1 0,0 0 0,1 0 0,-1 1 0,0-1 0,0 0 0,0 1 0,1-1 0,-1 1 0,0 0 0,0 0 0,0 0-1,0 0 1,0 0 0,0 0 0,0 0 0,-1 1 0,1-1 0,0 1 0,-1-1 0,1 1 0,-1 0 0,1-1 0,-1 1-1,0 0 1,0 0 0,0 0 0,2 4 0,26 62 20,-20-45-7,1-1-1,24 41 1,-29-55-52,0-1 1,1 0 0,0-1 0,0 1-1,1-1 1,0 0 0,0-1-1,0 0 1,1 0 0,-1 0-1,1-1 1,9 4 0,3-2-66,-1-1-1,1-1 1,0 0 0,0-2 0,0 0 0,1-1 0,-1-1 0,0-1 0,0-1 0,1 0-1,28-9 1,17-6-15,-1-4-1,65-29 1,125-70-109,38-58 689,-262 159-189,0 1 1,39-16-1,-69 34-264,-1 0 1,1-1-1,-1 1 0,1 0 0,-1-1 0,1 1 0,-1 0 0,1 0 0,0-1 0,-1 1 0,1 0 0,-1 0 1,1 0-1,0 0 0,-1 0 0,1 0 0,-1 0 0,1 0 0,0 0 0,-1 0 0,1 0 0,0 0 0,-1 1 1,1-1-1,-1 0 0,1 0 0,-1 1 0,1-1 0,-1 0 0,1 1 0,-1-1 0,1 1 0,-1-1 0,1 0 1,-1 1-1,1-1 0,-1 1 0,0-1 0,1 1 0,-1-1 0,0 1 0,1 0 0,-1 0 0,0 1 31,1 0 0,-1 1 0,0-1 0,0 0 0,-1 1 0,1-1 0,0 0 0,-1 0 0,1 1 0,-2 3 0,-3 5 118,-1-1 0,-13 20 0,-1 3 59,-47 85 239,-113 221 240,156-284-619,2 1 0,2 0 0,3 1 0,-14 85 1,29-123-94,1-1 0,1 1 0,1 0 0,3 21 0,-3-36-18,1-5-29,0 0 44,1 1 0,-1-1 0,1-1 0,-1 1 0,0 0 0,0 0 0,0-1 1,0 0-1,3-2 0,-3-3 13,0 0 1,-1 0-1,0 0 1,0 0-1,-1 0 1,0 0-1,0 0 1,0 0-1,-1 0 1,0 1-1,-4-14 1,-2-34-257,7 23-945,1 0 1,8-47 0,-7 67 350,1 0 0,1 0 0,-1 0 0,8-12 0,-8 17-64,0 0 0,0 1 0,1 0-1,0-1 1,0 1 0,1 0-1,-1 1 1,8-6 0,23-14-7698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45:53.4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404 1 8713,'-19'28'1707,"0"0"-1,-1-2 1,-31 31 0,21-24 602,-32 47-1,39-44-1652,3 1-1,1 0 0,1 2 1,-15 53-1,-31 169 703,54-214-1297,3 0-1,2 1 1,1 94-1,5-128-197,0 0 1,1 0-1,1 0 1,0 0-1,0-1 1,2 1-1,-1-1 1,2 0-1,0 0 1,0 0-1,1-1 1,1 0-1,0-1 1,1 1-1,0-2 1,0 1-1,22 17 1,-26-25 73,0 1 0,1-1 1,0 0-1,0 0 0,0-1 0,0 1 1,0-2-1,1 1 0,-1 0 0,1-1 1,-1-1-1,1 1 0,-1-1 0,1 0 1,-1 0-1,1-1 0,-1 1 0,1-2 1,-1 1-1,0-1 0,1 0 0,-1 0 1,0-1-1,6-3 0,12-6 6,-1-2-1,-1-1 1,0 0-1,26-25 1,94-95-656,-62 56-2213,4 4-3780,-22 27-686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45:55.2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684 655 4376,'0'0'1593,"1"-3"-109,4-36 2368,-3 19-2325,1 1 0,6-25 0,9-8 605,30-61-1,-15 50-1160,72-106-1,-29 36-105,-105 138-715,-60 25-84,-165 81 0,192-82-38,30-14 21,-197 101 48,196-96-103,1 1 1,1 1-1,1 2 1,-45 46-1,65-61 13,2 1 0,0 1 0,0-1-1,1 1 1,0 0 0,1 1-1,0 0 1,1 0 0,0 0-1,1 1 1,0-1 0,1 1 0,1 0-1,0 0 1,0 0 0,2 0-1,-1 0 1,2 0 0,0 0-1,0 1 1,1-1 0,7 23-1,1-9-6,0 0-1,2 0 1,0-2-1,2 1 0,17 22 1,95 115-2,-65-88 1,3 5 0,159 209-15,-20 12 6,-181-263 7,-1 0-1,-2 1 0,-2 0 1,-1 2-1,15 60 0,-28-86 4,0 1-1,-1-1 1,-1 1-1,0-1 1,-1 1-1,0-1 1,-2 1-1,0-1 1,0 0-1,-2 0 1,0 0-1,0 0 1,-1 0-1,-1-1 1,-1 0-1,0 0 1,-1-1-1,-14 20 1,10-18 1,-1-1 1,-1-1-1,0 0 1,-1 0-1,-33 19 1,-92 44 15,60-36 3,32-19 10,46-20 15,26-5-117,13-4-91,0-3-1,0-1 1,-1-2 0,61-32-1,132-94-691,23-47 267,-207 148 527,-1-3-1,-2-1 0,44-60 0,-73 86 75,-1 0 0,17-35 0,-26 46-10,-1 1 1,0-1-1,0 0 1,0 0 0,-1 0-1,1 0 1,-1 0 0,-1 0-1,1 0 1,-1-1-1,0 1 1,-1 0 0,1 0-1,-3-9 1,3 14-2,0 1 0,0-1 0,0 1 0,-1-1 0,1 1 0,0-1 1,0 1-1,0-1 0,0 1 0,0 0 0,-1-1 0,1 1 0,0-1 0,-1 1 0,1-1 0,0 1 0,-1 0 1,1-1-1,0 1 0,-1 0 0,1-1 0,0 1 0,-1 0 0,1-1 0,-1 1 0,0 0 0,-5 10 17,5-6-18,0 1 0,1-1 0,-1 1 1,1-1-1,0 0 0,1 10 0,4 6-2,2 0-1,14 30 1,-11-26-28,13 40 1,-22-60-83,0 0-1,0-1 1,1 1 0,-1-1-1,1 1 1,0-1 0,0 1-1,0-1 1,1 0 0,-1 0-1,1 0 1,-1 0 0,1 0 0,0-1-1,0 1 1,0-1 0,1 0-1,-1 0 1,0 0 0,1 0-1,0-1 1,5 3 0,6-1-620,-1 0 1,0-1 0,0-1 0,26 0-1,-26-1 427,69 1-4190,14-1-2642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45:55.77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514 113 8993,'-5'-17'772,"4"11"-213,0 1 1,-1-1-1,0 1 1,0-1-1,0 1 1,-1-1-1,1 1 1,-1 0-1,-1 0 1,-6-8-1,-4-3 2664,2 4 2166,11 12-5323,1 1 0,-1 0 0,0-1 0,1 1 0,-1 0-1,0-1 1,1 1 0,-1 0 0,1 0 0,-1 0 0,1-1 0,0 1 0,-1 0 0,1 0 0,0 0 0,-1 0 0,1 0 0,0 0-1,0 0 1,0-1 0,0 1 0,0 0 0,0 1 0,-58 266 5350,-71 129-4178,91-304-1238,-77 220 0,84-224-426,11-31 866,-22 98 0,39-140-967,1 0 1,0 1-1,1-1 0,1 0 0,0 1 0,1-1 0,1 1 0,1-1 0,0 0 0,10 30 0,-11-41-646,0-1 0,0 1 0,1-1 0,-1 0 0,1 0 0,0 0 0,0 0 0,0 0 0,6 4 0,11 10-11538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45:56.28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870 158 9109,'20'-25'1033,"29"-31"2464,-41 48-2847,1 0 1,0 0-1,0 1 0,1 0 0,0 1 1,0 0-1,1 0 0,0 1 0,13-4 1,-19 7-576,-1 1 0,1 0 0,-1 0 0,1 0 0,-1 1 1,1-1-1,0 1 0,-1 0 0,1 1 0,-1-1 1,1 1-1,0 0 0,-1 0 0,0 0 0,1 1 0,-1-1 1,0 1-1,1 0 0,-1 0 0,0 1 0,-1-1 0,1 1 1,0 0-1,-1 0 0,1 0 0,4 7 0,-2-1-10,0 0-1,-1 1 1,-1-1-1,0 1 0,0 0 1,-1 0-1,0 1 0,-1-1 1,0 1-1,0-1 1,-1 1-1,-1 0 0,0-1 1,0 1-1,-4 18 0,-1 8 1,-3-1-1,0 1 0,-17 39 0,2-18-16,-3-2-1,-2 0 1,-2-2 0,-3-1 0,-2-2-1,-75 83 1,-16-2-355,-143 115 0,-3-25-238,137-114-115,121-97 453,0 1 0,1 0 0,-13 15 0,25-26 179,1 0 1,-1 0-1,0 0 1,1-1-1,-1 1 1,0 0-1,1 0 1,-1 0-1,1 0 1,0 0-1,-1 0 1,1 1-1,0-1 1,-1 1-1,2-1 12,-1 0-1,1 0 0,0 0 1,-1 0-1,1 0 1,0-1-1,0 1 0,-1 0 1,1-1-1,0 1 0,0-1 1,0 1-1,0-1 1,0 1-1,0-1 0,0 1 1,0-1-1,0 0 0,0 0 1,0 1-1,0-1 0,0 0 1,2 0-1,47 4-287,0-1 0,65-6 0,-50 0 387,-5 5 269,1 1 1,-1 4-1,0 2 1,-1 2-1,0 4 1,-1 1 0,88 39-1,-84-30-152,2-3 1,123 25-1,-140-39-187,0-3 0,-1-1 0,1-3 0,92-9 0,-48-8 1,-2-4 0,102-36 0,-92 25 146,-86 28-128,0-1 0,0 2 1,17-2-1,-27 3-28,1 1 0,0 0 0,0 0 0,-1 0 0,1 0 0,0 1 1,0 0-1,-1 0 0,1 0 0,0 0 0,-1 0 0,1 1 0,-1-1 0,0 1 1,1 0-1,5 4 0,-1 4-227,0-1 1,-1 1 0,1 0-1,-2 0 1,0 1-1,8 16 1,-1 7-3196,-1 1-3508,-6-12-1580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45:56.4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 37 10297,'-13'-9'6517,"26"-3"-5689,-3-3-420,24 24-712,16 9-664,-10 0-481,-3 0-887,7 9-1440,9 0-2457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45:57.09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835 63 10217,'-16'1'1561,"-1"1"1,1 0-1,-23 8 1,10-3 131,15-4-1348,0 2 0,0 0-1,0 0 1,0 1 0,1 1 0,0 0 0,0 1 0,1 0 0,0 1 0,1 1 0,0 0 0,0 0 0,1 1 0,0 0-1,1 1 1,0 0 0,-10 20 0,18-30-211,-2 17 122,2-2-231,2-16-23,-1 0 0,1-1 0,-1 1 0,1 0 0,-1-1 0,1 1 0,-1-1 0,1 1 0,0-1 0,-1 1 1,1-1-1,0 1 0,-1-1 0,1 0 0,0 1 0,0-1 0,-1 0 0,1 0 0,0 1 0,0-1 0,1 0 0,-1 0 14,2 2-16,1 0 0,0 1 1,-1-1-1,0 1 1,1-1-1,-1 1 0,0 0 1,0 0-1,-1 1 1,1-1-1,-1 1 0,1-1 1,-1 1-1,2 5 1,-1-1 2,-1 0 0,1-1 0,-2 1 0,1 0 1,-1 0-1,0 0 0,-1 10 0,-1 5-9,-2 0-1,0-1 0,-1 1 1,-11 32-1,-2-4-71,-3-1 0,-1-1 0,-3-1 0,-48 73 0,4-26-294,-83 89-1,140-171 311,-144 159-815,190-197 560,32-28 256,138-114-328,44-39-57,369-432-322,-606 625 748,157-166-52,-169 178 73,1 0 0,-1 0 0,1 0 0,0 1 0,-1-1 0,1 0 0,0 0 0,0 1 0,-1-1 0,1 1 0,0-1 0,0 1 0,0-1 0,0 1 0,0-1 0,0 1-1,0 0 1,-1 0 0,1-1 0,0 1 0,0 0 0,0 0 0,0 0 0,0 0 0,0 0 0,0 0 0,0 0 0,0 1 0,0-1 0,0 0 0,0 0 0,0 1 0,0-1 0,0 1 0,0-1 0,0 1 0,0-1 0,-1 1 0,1-1 0,0 1-1,0 0 1,-1-1 0,1 1 0,0 0 0,0 1 0,2 1 5,0 0-1,0 1 1,-1-1-1,1 1 1,-1 0-1,0-1 1,0 1-1,0 0 1,0 0-1,-1 0 1,0 1-1,0-1 1,0 0-1,0 0 1,-1 1-1,1-1 1,-1 0-1,-1 5 1,-8 205 42,3-118-93,5-89-16,1 0 0,0 0 0,0 0 0,1 0 0,0 0 0,0 0 0,0 0 1,4 9-1,-3-13 34,-1 0 0,1 0 1,0 0-1,0-1 0,0 1 1,0-1-1,0 1 0,0-1 1,1 0-1,-1 0 0,1 0 1,-1 0-1,1 0 0,0-1 1,0 1-1,0-1 0,0 0 0,0 0 1,0 0-1,0 0 0,4 1 1,46 7-46,1-2 1,0-2-1,0-3 0,77-5 1,-60-3 313,129-28-1,-168 26-130,0-2-1,-1-1 0,0-1 0,0-2 1,-2-1-1,36-24 0,-28 13 148,-1-2 0,-1-1-1,-1-2 1,-2-2 0,37-47-1,57-88 1081,-122 162-1282,0 1 0,1-1 0,0 1-1,0 0 1,0 0 0,1 1 0,0-1-1,11-5 1,-15 9-46,0 0 0,0 1 0,1-1 0,-1 1 0,0 0 0,0-1 0,1 1 0,-1 0 0,0 0 0,1 1 0,-1-1 0,0 0 0,0 1 0,1-1 0,-1 1 0,0 0 0,0 0 0,0 0 0,0 0 0,0 0 0,0 0 0,0 1 0,0-1 0,-1 0 0,1 1 0,0 0 0,-1-1 0,1 1 0,-1 0 0,0 0 0,2 3 0,13 17-193,-2 1-1,-1 0 1,-1 1-1,-1 0 1,14 43 0,3 35-2884,-5 0-4152,-21-91 6086,9 44-7675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45:57.21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0 109 6105,'37'-30'1200,"-13"21"-224,2 3-220,8-3-392,-1-1-348,4 7-532,24-12-1008,-18 0-617,14 3-111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45:57.3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15 5256,'44'3'5145,"-31"0"-4681,7 3-312,-10-18-1760,0-3-1164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12:44.1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1 751 9613,'0'-4'157,"1"0"1,0 0-1,1 0 1,-1 0-1,1 0 1,0 0-1,0 0 1,0 1-1,0-1 1,1 1-1,-1-1 1,6-4-1,-2 3 68,1 0 0,-1 1 1,1 0-1,0 0 0,0 1 0,7-3 1,8-2 194,0 1 1,0 1 0,0 0 0,35-2 0,93 1 331,-102 6-585,425 8 726,4 25-553,-194-12-162,-206-16-182,-22-2-120,81 13-1,-136-15 127,1 0-1,-1 0 1,1 0-1,0 0 1,-1 0-1,1 0 1,-1 0 0,1 0-1,0 0 1,-1 0-1,1 1 1,-1-1-1,1 0 1,-1 0-1,1 0 1,-1 1-1,1-1 1,-1 0-1,1 1 1,-1-1 0,1 0-1,-1 1 1,1-1-1,-1 1 1,1-1-1,-1 1 1,0-1-1,1 1 1,-1-1-1,0 1 1,0-1-1,1 1 1,-1-1 0,0 1-1,0 0 1,-1 1-5,0-1 1,0 0-1,0 0 0,0 1 1,0-1-1,0 0 1,0 0-1,-1 0 1,1-1-1,0 1 1,-1 0-1,-2 1 1,-57 20-75,-98 19 58,-62 18-420,218-58 426,1 0 0,-1 0 0,1 0 0,0 0 0,-1 0 0,1 0 1,0 1-1,0-1 0,0 1 0,0 0 0,-3 2 0,5-3 11,-1 0 0,1 0-1,-1 0 1,1 0 0,-1 0-1,1 0 1,0 0 0,0 0-1,-1 0 1,1 0 0,0 0 0,0 0-1,0 0 1,0 0 0,0 0-1,0 0 1,0 0 0,0 0-1,1 0 1,-1 0 0,0 0-1,1 0 1,-1 0 0,1 0 0,-1 0-1,1 0 1,-1 0 0,1 0-1,-1-1 1,1 1 0,0 0-1,0 0 1,-1-1 0,1 1-1,1 0 1,11 9 13,1 0 0,1-1 0,-1-1 0,1-1 0,30 11 0,-26-10-7,23 7-16,1-2 1,0-1 0,1-3-1,0-2 1,85 4 0,-107-11-1,1-1 0,-1 0 0,0-2 0,0-1 0,0 0 0,0-2 0,35-14 0,-29 8 38,-1-2 0,-1-1-1,0 0 1,-1-2 0,23-21-1,-5 0 123,69-79 0,24-55 180,-95 121-236,58-82 337,-41 52 544,4 3 0,113-112 1,-172 187-932,0 0 1,0 0 0,1 1 0,-1-1 0,1 1 0,0 0 0,0 0 0,0 0 0,0 0 0,0 1 0,0 0-1,0 0 1,0 0 0,0 0 0,8 0 0,-9 2-21,-1-1 0,0 1-1,1-1 1,-1 1 0,0 0-1,0 0 1,0 0 0,1 0-1,-1 1 1,0-1 0,0 0 0,-1 1-1,1-1 1,0 1 0,0 0-1,-1 0 1,1 0 0,-1 0-1,0 0 1,1 0 0,-1 0-1,0 0 1,0 0 0,0 1 0,-1-1-1,1 0 1,0 0 0,-1 1-1,1 3 1,3 18 89,-1-1-1,-1 1 1,-3 43-1,-13 75 106,10-109-175,-17 137 49,-18 179-2337,31-235-1006,7 123 1,10-144-1134,12-7-2411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12:44.2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85 10173,'27'-18'2372,"-20"-6"-2548,3 3-348,-3 9-792,6 3-1820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12:44.7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1 386 11877,'14'-35'618,"-7"18"-161,0 0 1,1 0 0,1 1 0,0 0-1,2 0 1,15-18 0,30-40 2002,-41 52-1305,1 0 0,1 1 0,1 1 1,31-27-1,-47 45-1073,0 1 0,0 0 0,0 0 0,0 0 0,0 0 0,0 0 1,0 0-1,0 0 0,1 1 0,-1-1 0,0 1 0,0 0 0,1-1 0,-1 1 0,0 0 0,0 0 0,1 1 1,-1-1-1,0 0 0,1 1 0,-1 0 0,0-1 0,0 1 0,0 0 0,0 0 0,3 2 0,0 0 27,0 0 0,0 1 0,-1 0-1,1 0 1,-1 0 0,0 1-1,0 0 1,6 9 0,6 15 143,-1 0-1,-1 1 1,-2 1 0,-1 0 0,-1 1 0,-2 0 0,8 63-1,-2 240 374,-13-222-464,17 172 65,-14-251-200,2-1 0,2 0 0,1-1 0,1 0 0,2 0-1,21 41 1,-30-68-23,0 0 0,0 0 0,0 0-1,0-1 1,1 1 0,0-1-1,0 0 1,0 0 0,0-1 0,0 1-1,1-1 1,0 0 0,0 0-1,0 0 1,0-1 0,0 1-1,0-1 1,1-1 0,7 3 0,-5-4-1,0 1 0,0-1 0,0-1 0,0 1 0,0-1 0,0-1 0,0 1 0,0-1 0,-1-1 0,1 0 0,-1 0 0,0 0 0,9-6 0,35-23-68,-1-3-1,89-81 1,-61 48-288,99-81-1066,329-272-5348,-277 249 2215,-73 64-2363,-81 58-310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12:45.6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632 442 5152,'-21'19'362,"-145"122"5094,-16-15-2599,29-9-1936,51-36-180,102-81-719,-1 1 0,1-1-1,-1 0 1,1 1 0,-1-1-1,1 0 1,0 1-1,-1-1 1,1 0 0,-1 1-1,1-1 1,0 1-1,-1-1 1,1 1 0,0-1-1,-1 1 1,1-1 0,0 1-1,0-1 1,0 1-1,-1-1 1,1 1 0,0-1-1,0 1 1,0 0-1,0-1 1,0 1 0,0-1-1,0 1 1,0-1 0,0 1-1,0-1 1,1 1-1,-1 0 1,0-1 0,0 1-1,0-1 1,1 1-1,-1-1 1,0 1 0,1-1-1,-1 1 1,0-1 0,1 0-1,-1 1 1,1-1-1,-1 1 1,0-1 0,1 0-1,-1 0 1,1 1-1,-1-1 1,1 0 0,-1 1-1,1-1 1,0 0-1,-1 0 1,1 0 0,0 0-1,34 10 33,15-6 193,55-4 1,-64-1 238,-1 1 1,67 9-1,-30 4 258,92 20 899,-146-27-1534,1-1-1,0-1 0,0 0 1,0-2-1,1-1 0,-1-1 1,0-1-1,1-1 0,-1-2 1,0 0-1,-1-1 0,1-1 0,-1-2 1,0 0-1,-1-1 0,23-13 1,-13 2-87,0-1 1,-1-2-1,-2-1 1,0-1-1,-1-1 1,-2-2-1,24-33 1,143-227-241,-148 214 138,42-78-61,47-70-144,-133 222 284,-1-1 0,0 1-1,0 0 1,0-1 0,0 1-1,1-1 1,-1 1 0,0 0-1,0-1 1,1 1 0,-1 0-1,0-1 1,1 1 0,-1 0-1,0-1 1,1 1 0,-1 0-1,1 0 1,-1 0 0,0-1-1,1 1 1,-1 0 0,1 0-1,-1 0 1,0 0 0,1 0-1,-1 0 1,1-1 0,-1 1-1,1 0 1,-1 0 0,1 1-1,-1-1 1,0 0 0,1 0-1,-1 0 1,1 0 0,-1 0-1,1 0 1,-1 1 0,0-1-1,1 0 1,-1 0 0,1 0-1,-1 1 1,0-1 0,1 0-1,-1 1 1,0-1-1,0 0 1,1 1 0,-1-1-1,0 0 1,0 1 0,1-1-1,-1 1 1,0-1 0,1 2-6,2 1 8,-1 0 1,0 1-1,0 0 0,0-1 0,0 1 0,-1 0 0,1 0 0,-1 0 0,0 0 0,0 0 0,-1 0 1,1 5-1,0 57 19,-2-37 1,-5 166 363,-41 274 0,37-378-212,4 125 0,5-96-132,0-105-25,2 1-1,0-1 1,0 0 0,1 0 0,1 0 0,1 0 0,0 0-1,12 28 1,-12-37-22,-1 1 0,1-1 0,0 0 0,0 0 0,1-1 0,-1 1 0,1-1 0,1 0 0,-1 0 0,1-1 0,-1 1 0,1-1 0,1 0 0,-1-1 0,0 0 0,1 0 0,0 0 0,0-1 0,0 0 0,0 0 0,8 1 0,-2-2-19,1-1 0,0 1 0,-1-2-1,1 0 1,0-1 0,16-4 0,82-27-106,-59 15 73,201-54-64,-244 69 128,0 1-1,-1-1 0,1 2 0,0-1 1,1 1-1,-1 1 0,0 0 0,0 0 0,0 1 1,0 0-1,16 5 0,-1 2 25,0 1 0,-1 2-1,24 13 1,14 6 20,-45-23-134,0-1 1,0-1-1,1-1 0,-1 0 0,32 1 0,95-2-219,-93-4 254,-38 3 39,-9-2 10,1 0 0,0 0 0,-1 0 0,1 0 0,-1-1 0,1 0 0,-1 0 0,8-2 0,-6 1 1,0 0 0,-1 0-1,1 0 1,-1-1-1,1 0 1,-1 0-1,0 0 1,0-1 0,0 1-1,-1-1 1,1-1-1,-1 1 1,0 0-1,0-1 1,5-10 0,3-5-2,-2 0 0,0-1 0,6-22 0,-8 21 1,1 0-1,14-25 1,26-40 1,-24 40-1,45-63-1,-66 105-9,-1-1 0,0 0-1,0 0 1,0 0 0,-1 0 0,0 0-1,0-1 1,-1 1 0,1-7 0,1-1 0,-3 13 9,-1 1 0,0-1 0,1 0-1,-1 1 1,0-1 0,0 0-1,0 1 1,1-1 0,-1 1-1,0 0 1,0-1 0,0 1 0,0 0-1,0-1 1,0 1 0,-1 0-1,1 0 0,-3-1-3,-1 0 1,1 0 0,0 1-1,-1 0 1,1 0 0,-1 0-1,1 1 1,-1-1 0,1 1-1,0 0 1,0 0 0,-1 1-1,1-1 1,0 1-1,0 0 1,0 0 0,1 0-1,-1 1 1,0-1 0,1 1-1,-4 3 1,-4 4 10,0 0 0,0 1 0,1 0 1,-16 23-1,18-22-1,2 0 0,-1 1 0,1 0 0,1 0 0,0 0 0,1 1 0,1 0 0,0-1 0,0 1 0,2 0 1,0 1-1,1 23 0,0-27-9,2 0-1,-1 0 1,1 0 0,1 0 0,0 0 0,1 0-1,0-1 1,0 0 0,1 1 0,1-2 0,-1 1-1,2-1 1,-1 0 0,1 0 0,1 0 0,11 10-1,-3-6-140,1-1-1,0-1 0,1-1 1,0 0-1,37 13 0,-15-9-493,77 15 0,-90-25 73,0-2 1,1 0-1,-1-2 0,1-1 1,-1-1-1,0-1 0,38-10 0,-55 11-170,0-1-1,0 0 1,17-8-1,57-36-8737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12:46.63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121 184 5428,'11'-4'261,"-5"2"76,1 0-1,-1-1 1,1 1 0,-1-1 0,0-1 0,0 1 0,0-1 0,-1 0 0,1-1 0,5-5 0,17-19 3995,48-39 0,-31 29-1078,-43 37-2213,-3 7 90,-12 38-72,-2 0-1,-2-1 1,-23 40 0,-57 86 484,-9 23-620,93-165-838,2 0-1,1 1 0,2 1 1,0-1-1,-5 40 0,13-64-79,-1 1 0,0 0 0,1-1-1,0 1 1,0 0 0,0 0 0,0-1 0,1 1 0,-1 0-1,1-1 1,0 1 0,0-1 0,1 1 0,-1-1-1,1 1 1,-1-1 0,1 0 0,0 0 0,0 0 0,0 0-1,1 0 1,-1 0 0,1 0 0,0-1 0,-1 1-1,1-1 1,0 0 0,1 0 0,-1 0 0,0 0 0,0-1-1,1 1 1,-1-1 0,1 0 0,0 0 0,-1 0-1,1 0 1,3-1 0,9 2-23,0-1 1,0-1-1,0-1 0,0 0 0,0-1 1,0 0-1,24-8 0,15-8-56,95-44 0,45-39-104,-152 78 127,-34 18 43,65-36-85,2 3 0,150-52 1,-220 88 94,1 1 0,-1-1 1,1 1-1,-1 0 0,1 1 0,-1 0 1,1 0-1,0 0 0,-1 1 1,1 0-1,-1 0 0,1 0 0,-1 1 1,12 4-1,-10-1 13,0 0 1,0 0-1,-1 0 0,1 1 1,-1 0-1,0 1 1,-1 0-1,0 0 0,10 13 1,45 72 43,-34-49-19,1-2 0,35 38-1,-53-68-129,1 0 0,0-1-1,0 0 1,2 0 0,-1-1 0,1-1-1,0 0 1,1-1 0,-1-1-1,30 10 1,-26-11-108,1 0 0,1-1 1,-1-1-1,0-1 0,1-1 0,-1 0 0,1-2 1,-1 0-1,1-1 0,-1 0 0,24-7 0,5-10-368,56-31 0,21-9 31,-123 59 535,0 0 0,0 0 0,0 0 0,0 0 0,0 0 0,0 0 0,1 0 0,-1 0 0,0 0 0,0 0 0,0 0 0,0 1 0,0-1 0,0 0 0,0 1 0,0-1 0,0 1 0,0-1 0,2 2-1,0 0 14,7 3 60,-1-1 0,0 2-1,0-1 1,0 1 0,-1 0 0,1 1 0,-2 0 0,1 0-1,-1 1 1,9 12 0,-9-12 11,0 1 0,1-1 0,0 0 0,0-1 0,1 1 0,-1-2 0,2 1 0,18 9 0,-8-9 11,1-1 0,26 5 0,-24-6-22,-22-5-67,0 0 0,1 1 0,-1-1 0,0 0 0,1 0 0,-1 0 0,0 0-1,0 0 1,1-1 0,-1 1 0,0 0 0,1-1 0,-1 1 0,0-1 0,0 1 0,0-1 0,2 0 0,3-2 8,-3 2-12,0 1 0,-1-1 0,1 0 0,-1 0 0,0 0 0,1 0 0,-1 0 0,0-1 0,1 1 0,-1-1-1,0 1 1,2-3 0,-3 2-6,0 1-1,0 0 1,0-1-1,-1 1 1,1-1-1,-1 1 1,1 0-1,-1-1 0,1 1 1,-1-1-1,0 1 1,0-1-1,0 0 1,0 1-1,0-1 1,0 1-1,0-1 0,0 1 1,0-1-1,-1 1 1,1-1-1,-1 1 1,0-2-1,-10-18-802,0 2 0,-2-1 0,0 2 0,-1-1 0,-1 2 0,-26-25 0,6 10-8030,18 14-1064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12:46.8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186 218 9669,'-5'-4'355,"0"0"178,0 0 0,0 0-1,-1 1 1,0 0 0,1 0 0,-1 0 0,-11-3 0,13 5-122,0-1 0,0 0 0,0 0 1,0 0-1,0-1 0,0 0 0,1 1 1,0-1-1,-1 0 0,-4-7 0,-31-41 3740,31 38-3126,-25-37 1369,33 48-2501,0 0-1,0 1 0,0-1 0,0 0 0,1 1 0,-1-1 1,0 0-1,1 1 0,0-1 0,-1 1 0,1-1 0,0 1 0,-1-1 1,1 1-1,0 0 0,0-1 0,0 1 0,0 0 0,0-1 1,1 1-1,-1 0 0,0 0 0,3-2 0,1 3-356,-1 0 1,0 1-1,0-1 0,1 1 1,-1-1-1,0 1 0,0 1 0,0-1 1,0 0-1,0 1 0,0 0 1,5 4-1,12 15-5007,-4 8-3838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12:35.4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704 46 8509,'-33'-23'1887,"26"19"-123,-23-14 6261,33 35-7203,3-8-767,0-1 0,1 0 0,-1 0 0,2 0 0,-1-1 0,1 0 1,0 0-1,0-1 0,1 0 0,12 6 0,7 6 14,134 93 266,-134-91-294,185 142 206,-160-117-205,-2 2 1,-2 3 0,81 106-1,-120-142-45,0 1-1,0 0 0,-2 0 0,0 1 0,-1 0 1,0 1-1,-1-1 0,-1 1 0,-1 0 0,-1 1 0,0-1 1,-1 1-1,0-1 0,-2 1 0,0 0 0,-1-1 1,-5 28-1,-1-15-7,-1 0 1,-1-1 0,-2 0 0,0-1-1,-2 0 1,-1-1 0,-33 47 0,21-40-24,-2 0 1,-2-2 0,0-1 0,-66 50-1,34-36-42,-137 72 1,-71 7 36,88-47-75,-245 95-2794,393-167 160,33-5 2579,1 0 1,-1 0 0,1 1-1,-1-1 1,0 0 0,1 0-1,-1 0 1,1 0 0,-1 0-1,1 0 1,-1 0-1,1 0 1,-1 0 0,0 0-1,1 0 1,-1 0 0,1-1-1,-1 1 1,1 0-1,-1 0 1,1 0 0,-1-1-1,1 1 1,-1 0 0,1-1-1,-1 1 1,1 0 0,0-1-1,-1 1 1,1-1-1,0 1 1,-1-1 0,1 1-1,0-1 1,-1 1 0,1-2-1,17-9-6815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12:48.02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599 728 6885,'14'-11'4613,"-18"3"1799,-6-3-3329,-7 17-1680,14-5-1211,0 1 1,-1 0-1,1 1 0,0-1 1,0 0-1,0 1 0,0-1 1,1 1-1,-1 0 0,-2 5 1,-25 38 771,16-23-705,0-4-19,6-9-124,1 0-1,0 1 1,0 0-1,1 0 1,0 0 0,1 1-1,1 0 1,-1 0 0,-2 16-1,6-23-109,0 3 13,-1 1 1,1-1-1,1 1 0,0-1 1,0 1-1,0-1 0,1 1 1,1-1-1,2 10 1,-1-5-58,-2-8-4,0 0 1,1 0-1,-1-1 0,1 1 0,0 0 1,0-1-1,1 1 0,0-1 0,-1 0 1,1 1-1,0-1 0,5 3 0,32 28-692,-34-31 642,0-1 0,0 1 0,0-1 0,0 0 0,1-1 1,-1 1-1,1-1 0,-1-1 0,1 1 0,0-1 0,0 0 0,0-1 0,-1 0 1,1 0-1,0 0 0,0-1 0,0 0 0,8-2 0,-12 2 70,0 0-1,1 0 1,-1 0-1,0 0 1,0-1-1,0 0 1,0 1 0,0-1-1,0 0 1,0 0-1,-1-1 1,1 1-1,-1-1 1,1 1-1,-1-1 1,2-3-1,-1 1-4,0 0-1,-1 0 0,0-1 0,0 1 0,0-1 1,-1 0-1,1 1 0,0-12 0,-2-5-31,0 0-1,-1 0 1,-9-42-1,10 61 57,-59-246-279,53 228 246,2-1-1,0 1 0,1-1 0,1 0 0,1-26 0,2 37 4,-1 0 1,2 0-1,0 1 0,0-1 0,1 1 0,0-1 0,1 1 0,0 0 0,0 1 0,1-1 0,0 1 0,10-13 0,8-5-79,2 2 0,0 1 0,1 1 0,2 1 0,47-29 0,162-78-167,-182 102 247,-32 15 78,3-2 49,0 1 0,1 2 0,49-15 0,-75 26-80,0-1 0,1 1 1,-1 0-1,0 0 1,1-1-1,-1 1 0,0 0 1,1 0-1,-1 0 0,0 0 1,1 1-1,-1-1 1,0 0-1,1 0 0,-1 1 1,0-1-1,1 1 0,-1-1 1,0 1-1,0 0 1,0-1-1,1 1 0,-1 0 1,0 0-1,0 0 0,0 0 1,0 0-1,-1 0 1,1 0-1,0 0 0,0 0 1,-1 0-1,1 1 0,0-1 1,-1 0-1,1 0 1,-1 1-1,0-1 0,1 0 1,-1 1-1,0 0 0,1 6 83,0-1-1,-1 0 0,0 1 0,-1-1 0,1 0 1,-4 14-1,-10 28 597,-3-1 1,-1 0 0,-27 49-1,3-8 43,-210 461 2111,-36-20-1649,-57 88-492,248-416-669,-81 246 1,172-432-68,-50 166-378,50-156 290,1-1 0,1 2 0,2-1 0,0 0 0,2 28 0,1-43 31,0-1 0,1 1 1,0-1-1,1 0 0,0 0 0,0 0 1,1 0-1,0 0 0,8 11 0,-10-17 23,1 0-1,0-1 0,-1 1 0,1-1 0,1 0 1,-1 0-1,1 0 0,-1 0 0,1 0 0,0-1 0,0 1 1,0-1-1,0 0 0,0-1 0,0 1 0,1-1 1,-1 1-1,0-1 0,1-1 0,-1 1 0,1-1 0,0 1 1,7-2-1,-2 0-78,1-2-1,0 1 1,-1-1 0,0-1-1,0 0 1,0 0 0,0-1 0,0 0-1,-1-1 1,0 0 0,0-1-1,9-9 1,2-1-98,-2-2-1,0-1 1,-1 0 0,15-23-1,-9 7 39,-2-1 0,-1-1-1,-2-2 1,-1 1 0,-3-2-1,-1 0 1,-2 0 0,-2-1 0,-1-1-1,-3 0 1,-1 1 0,-2-1-1,-6-61 1,-48-274-359,45 343 533,1-1 0,1 0 0,2 0 0,2 0 0,5-61 0,-2 83-112,0 1 0,1 0 0,0 0-1,1 1 1,1-1 0,0 1 0,0 0 0,1 0 0,1 0 0,0 1 0,1 0-1,0 1 1,0-1 0,1 2 0,1-1 0,-1 1 0,2 1 0,17-13-1,-9 10-526,1 0 0,0 1 0,1 1 0,22-7 0,-18 9-1890,40-6 0,18 3-4788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12:48.9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64 1 7461,'0'0'6964,"-2"1"-5369,-2 0-1196,1 1 0,-1-1 0,1 1 0,-1-1 0,0 0 0,0-1 0,0 1 0,1-1 0,-1 1 1,0-1-1,0 0 0,0 0 0,-6-2 0,7 2 2380,424 21 1609,-170-4-3939,586 18 346,-766-32-766,97 3-617,-144-7 194,74 0-2757,-35 3-2803,-46 0-466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12:49.22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945 0 11929,'-14'25'2042,"14"-24"-2013,0-1-1,-1 0 1,1 0-1,0 0 1,0 0-1,0 0 1,0 0-1,0 0 0,0 0 1,0 0-1,-1 0 1,1 1-1,0-1 1,0 0-1,0 0 1,0 0-1,0 0 1,0 0-1,0 0 1,0 1-1,0-1 1,0 0-1,0 0 1,0 0-1,0 0 0,0 0 1,0 1-1,0-1 1,0 0-1,0 0 1,0 0-1,0 0 1,0 0-1,0 1 1,0-1-1,0 0 1,0 0-1,0 0 1,0 0-1,0 0 0,0 1 1,0-1-1,0 0 1,0 0-1,1 0 1,-1 0-1,0 0 1,0 0-1,0 0 1,0 0-1,0 1 1,0-1-1,1 0 1,-1 0-1,0 0 0,0 0 1,0 0-1,0 0 1,0 0-1,0 0 1,1 0-1,-1 0 1,11 5 715,0 1 0,0 0 1,0 0-1,-1 1 1,0 1-1,0-1 0,16 19 1,56 75 1673,-52-62-1551,75 92 891,109 149 619,-187-237-2120,0 0 0,-3 2 1,-2 0-1,30 92 0,-45-113-202,-2-1 0,0 1 0,-2 0 0,-1 0 0,0 1 0,-2-1 0,-1 0 0,-1 0-1,-1 0 1,-1 0 0,-1 0 0,-1-1 0,-1 1 0,-1-2 0,-1 1 0,-1-1 0,-22 35 0,2-12-55,-2-3 1,-2 0-1,-2-2 1,-1-2-1,-2-1 1,-2-2 0,-53 35-1,-6-4-859,-3-4 0,-125 53-1,104-62-2296,-2-5 0,-210 50-1,229-71-3102,22 2-3870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12:53.1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820 1337 4228,'0'-4'1026,"0"-1"-744,-1 2-147,1 0 1,0 1-1,0-1 0,0 0 0,1 1 0,-1-1 0,0 0 0,1 1 0,0-1 0,0 0 0,0 1 0,0-1 0,0 1 0,0 0 1,1-1-1,2-3 0,3-3 521,0 0 0,0 0 0,-1 0 1,0-1-1,4-10 0,18-30 1684,-21 40-1830,0-1-1,-1 0 1,0-1-1,0 1 1,-2-1-1,1 0 1,3-20-1,-7 25-358,-1 0-1,-1 0 1,1 0-1,-1 1 1,0-1-1,0 0 0,-4-9 1,1-1 55,2 11-171,-1 1-1,0 0 0,0-1 0,0 1 0,-1 1 0,0-1 0,0 0 0,0 1 0,0 0 1,-1 0-1,1 0 0,-11-6 0,-61-35 229,61 38-233,11 5-29,-1 0 1,1 0-1,-1 1 0,0 0 0,1 0 0,-7-1 1,0 1 10,3 0 44,-1 1 1,0 1 0,0-1-1,1 1 1,-1 1 0,1 0-1,-1 0 1,1 1 0,0 0-1,0 0 1,-9 5-1,1-1 29,-32 14 157,1 2 0,1 2 0,-46 34-1,-115 105 199,185-145-408,1 2 0,0 0 1,2 2-1,-32 47 0,45-61-17,1-1 1,0 1-1,0 0 0,1 1 1,0-1-1,1 1 0,0-1 1,1 1-1,0 0 0,0 0 1,1 0-1,0 1 0,1-1 1,0 0-1,1 0 0,0 0 1,5 18-1,-4-21-13,1-1 0,0 0 1,0 0-1,1 0 0,-1 0 0,1 0 0,1-1 0,-1 0 0,1 0 1,0 0-1,0-1 0,0 1 0,1-1 0,0 0 0,-1-1 1,1 1-1,1-1 0,-1 0 0,0-1 0,1 0 0,-1 0 0,1 0 1,7 0-1,2 1 2,0-1 1,0-1 0,0 0 0,0-2-1,0 0 1,0 0 0,-1-1-1,30-9 1,-5-3-12,0-2 1,0-1-1,-2-3 1,0-1-1,-2-1 0,0-2 1,44-39-1,-8-3-22,-3-3 0,69-88 0,-56 53-75,-4-5-1,-4-3 0,-6-2 1,65-149-1,-114 219 87,114-286-236,-132 329 251,0-1-1,-1 1 1,1-1-1,-1 1 0,1-1 1,-1 1-1,0-1 1,0 0-1,0 1 0,0-1 1,0 1-1,0-1 1,0 1-1,-1-1 0,1 0 1,0 1-1,-2-4 1,1 5 4,1-1 0,-1 0 0,0 1 0,1-1 0,-1 1 0,0-1 1,1 1-1,-1-1 0,0 1 0,0-1 0,0 1 0,0 0 0,1 0 1,-1-1-1,0 1 0,0 0 0,0 0 0,0 0 0,0 0 0,0 0 1,0 0-1,-1 0 0,-3 1 12,0 0 1,0 0-1,1 0 1,-1 1-1,0 0 1,1 0-1,-1 0 1,1 1 0,-7 4-1,-10 11 89,0 1 0,-23 29 0,35-38-66,-70 89 289,-61 104 224,100-141-354,2 2-1,4 2 1,2 1-1,3 1 0,-37 136 1,50-153-113,3 1 0,1 1 0,-7 101 1,18-138-67,1 1 0,1 0 0,0 0 0,1 0 0,1-1 0,0 1 0,2-1 0,0 0 0,0 0 0,1 0 0,1-1 1,1 0-1,0 0 0,1-1 0,1 0 0,17 20 0,-15-24-5,-1 0 0,1-1-1,1 0 1,0-1 0,0-1 0,0 0 0,1 0 0,0-1 0,0-1-1,18 4 1,-2-2-13,0-1 0,1-2-1,61 2 1,-52-7-28,0-2 0,-1-2 0,42-11 1,115-38-32,-4 1 9,-171 49 66,-1 0-1,42-3 1,-57 7 45,0 0 0,1 0-1,-1 0 1,0 1 0,0 0 0,-1 0-1,1 0 1,0 1 0,0-1 0,0 1-1,-1 0 1,1 1 0,-1-1 0,0 1-1,0 0 1,1 0 0,5 7 0,-8-8-12,-1 0 1,0 0 0,0 0-1,0 1 1,0-1 0,0 0-1,0 1 1,0-1-1,-1 1 1,1-1 0,-1 1-1,0-1 1,0 1 0,0-1-1,-1 5 1,-7 38 211,6-37-189,-3 12 105,-2 0 1,-18 37-1,18-44-187,1 0 0,1 1 0,0 0 0,0 0 0,1 0 0,-3 28 0,5-20-496,-2 41-1010,4-60 1267,0 1 0,1-1 0,-1 0 0,0 1 0,1-1 0,0 0 0,0 1 0,0-1 0,0 0 0,0 0 0,1 0 0,0 0 1,-1 0-1,3 3 0,-2-5 56,-1 0 0,0 0 0,0 0 0,0 0 0,0 0 0,1-1 0,-1 1 0,0 0 0,1-1 0,-1 1 0,1-1 0,-1 0 0,0 1 0,1-1 0,-1 0 0,1 0 0,-1 0 0,1 0 0,-1 0 0,1 0 0,-1 0 0,1-1 0,-1 1 0,1 0 0,1-1 0,2-2-956,1 1-1,-1-1 0,0 0 0,0 0 0,9-8 0,26-20-5806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12:53.2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57 5617,'-3'-24'1960,"13"6"-1492,-4 3-284,11 15-388,7 3-580,-1 0-1321,24 6-47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12:54.5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466 1123 8157,'20'-30'1275,"1"2"0,1 0 0,1 1 0,2 1 0,39-32 0,3-5-330,-12 10-469,183-187 750,-21-17-638,3-55 1014,-250 369-141,-280 484 2629,26 20-2209,23-43-1056,194-391-686,-174 345 354,172-320-530,-57 186 0,113-294-197,2 1 0,1 0 0,-3 61 0,11-84 12,1-1 0,1 0 0,1 1 0,2-1 0,0 0 0,0 0 0,2 0 0,1-1-1,11 28 1,-13-40 151,-1-1 0,1 0 0,0 0-1,1-1 1,-1 1 0,1-1-1,1 0 1,-1 0 0,1-1-1,0 1 1,0-1 0,1-1 0,-1 1-1,1-1 1,0 0 0,0-1-1,1 1 1,-1-1 0,1-1 0,-1 0-1,1 0 1,0 0 0,0-1-1,0 0 1,0-1 0,0 1 0,0-2-1,0 1 1,0-1 0,0 0-1,0-1 1,-1 0 0,1 0-1,0-1 1,-1 1 0,1-2 0,-1 1-1,0-1 1,0 0 0,-1-1-1,9-6 1,-1-1 27,0 0-1,-1-1 1,0-1-1,0 0 1,-2 0-1,0-2 1,-1 1-1,0-1 1,13-31-1,-14 23 17,-1-1-1,-1 1 1,-1-1-1,-2-1 1,0 1-1,0-35 1,-4 9 13,-2 1 1,-12-70 0,-29-90 42,24 127-2,3 0-1,-6-131 1,21 182-71,1 1 0,2 0-1,1-1 1,1 1 0,2 0-1,1 1 1,1 0 0,2 0 0,1 0-1,18-32 1,-1 14-194,2 2 0,3 2 0,53-58 0,126-110-558,-208 208 785,466-403-934,-175 158 1182,-260 218 2,-14 11-27,1 0 1,1 2-1,45-27 1,-65 43-171,-1 1 0,1-1 1,0 1-1,0 0 1,-1 0-1,1 0 1,0 1-1,0-1 0,0 1 1,0-1-1,0 1 1,0 0-1,0 0 1,0 0-1,5 2 1,-7-2-19,1 1 1,0 0-1,-1 0 1,1 0 0,-1 0-1,1 0 1,-1 0 0,1 0-1,-1 0 1,0 1 0,0-1-1,0 1 1,0-1 0,0 1-1,0-1 1,0 1-1,0-1 1,0 1 0,0 2-1,1 3 54,0 1 0,-1 0-1,0 0 1,0-1 0,-1 1-1,0 0 1,-1 0-1,1 0 1,-4 13 0,-2 8 232,-12 33 1,-38 78 501,-80 160 665,-8-24-596,115-225-755,-79 135 283,-102 189 176,153-262-391,-58 164 1,107-254-223,1-1 0,2 1 0,0 0 1,1 0-1,2 0 0,-1 38 1,4-52-81,-1 1 0,1 0 0,1 0 0,0 0-1,0-1 1,1 1 0,1-1 0,-1 0 0,1 0 0,1 0 0,-1-1 0,2 1 0,-1-1 0,1 0 0,0-1 0,1 1 0,12 10 0,-17-17 59,0 1 0,1-1-1,-1 1 1,1-1 0,0 0 0,-1 0 0,1 0 0,0 0-1,-1-1 1,1 1 0,0-1 0,0 0 0,0 0 0,0 0-1,0 0 1,-1 0 0,4-1 0,42-12-325,-46 12 350,10-4-67,0-1 0,0-1 0,-1 0 0,0 0 0,0-1 0,-1-1 0,0 0 1,0 0-1,10-13 0,-3 0-38,0 0 0,-2-1 0,18-33 0,-20 29 58,-1-1 1,-2 0-1,-1-1 0,-1 0 0,-1 0 0,3-37 0,0-179-92,-6 78 139,-3 146 24,1 0 0,1-1 0,0 1-1,2 1 1,9-26 0,-10 35-22,1 0 0,1 1 1,-1 0-1,2 0 0,-1 0 0,1 1 1,1 0-1,0 0 0,0 1 0,1 0 0,12-9 1,-6 6-161,1 2 0,1 0 0,-1 0 0,1 2 0,1 0 0,-1 1 0,1 0 0,19-2 0,30-2-1145,76-3 0,-134 13 1207,254-8-3135,-53 19 974,116-2-677,-326-9 2959,23-1 494,0 0-1,0-2 1,0 0-1,-1-2 1,39-12-1,-55 14-207,0-1-1,0 0 1,0-1 0,0 1-1,-1-1 1,0 0 0,0-1-1,0 1 1,-1-1 0,6-9-1,-4 6 31,0 0-1,-2-1 1,1 1-1,-1-1 1,0-1-1,3-16 1,-4 11 328,-1-1 0,-1-28 1,-1 40-533,0 0 1,0 1-1,0-1 1,-1 0-1,0 1 1,0-1 0,0 1-1,0-1 1,-1 1-1,0 0 1,1 0 0,-2 0-1,1 0 1,-5-7-1,5 10-75,0-1 0,-1 1 0,1 0 1,-1 0-1,1 0 0,-1 0 0,1 0 0,-1 1 0,1-1 0,-1 1 0,0-1 0,1 1 0,-1 0 0,0 0 0,1 0 0,-1 1 0,0-1 0,1 1 0,-1-1 0,1 1 1,-1 0-1,0 0 0,1 0 0,-4 2 0,-3 1 5,1 1 0,0 0 1,0 0-1,0 0 0,-8 9 0,9-8-13,2 0 0,-1 0-1,1 1 1,0-1 0,0 1-1,0 0 1,1 1-1,0-1 1,1 1 0,0-1-1,0 1 1,0 0 0,1 0-1,-1 13 1,2-11-15,1 0 0,0 0-1,1 0 1,0 0 0,1 0 0,0 0 0,0 0 0,1 0 0,0 0 0,8 14 0,0-4-114,1 1 1,1-2 0,1 1 0,1-2-1,0 0 1,2-1 0,0-1 0,1 0 0,27 19-1,-3-7-729,2-2 1,1-2-1,61 24 0,-75-36 274,0-2 1,0-1 0,0-1-1,1-2 1,0-2-1,45 2 1,-70-6 511,1-1 1,-1 1 0,1-1-1,-1-1 1,1 1 0,-1-1-1,0-1 1,0 1 0,0-1 0,0-1-1,-1 1 1,1-1 0,-1 0-1,0 0 1,0-1 0,0 0-1,-1 0 1,1 0 0,-1-1-1,-1 0 1,1 0 0,-1 0-1,0 0 1,0-1 0,-1 0-1,0 1 1,0-1 0,0-1 0,-1 1-1,0 0 1,1-9 0,9-67 504,-9 54 108,13-54 1,-5 40 375,6-55 1,-4 19 540,-12 72-1389,1 1-1,0 0 1,0-1-1,0 1 1,1 0-1,0 1 1,0-1-1,0 0 0,1 1 1,0-1-1,0 1 1,0 0-1,1 1 1,0-1-1,0 1 1,0 0-1,0 0 1,0 0-1,1 1 1,9-5-1,-7 5-33,0 1 0,0-1 0,0 1 0,0 0 0,1 1 0,-1 0 0,0 0-1,1 1 1,-1 0 0,0 1 0,1 0 0,-1 0 0,0 0 0,1 1 0,13 6 0,0 1 9,-1 1 0,0 2 0,-1 0 0,-1 1-1,0 1 1,0 0 0,29 32 0,-28-24-33,0 1 0,-2 1 0,-1 0-1,-1 1 1,23 48 0,-34-62-36,0 1 1,-1 0-1,0 0 0,-1 1 1,0-1-1,-1 1 0,-1 0 1,0-1-1,0 1 0,-2 0 1,1 0-1,-4 15 0,0-12-1,0 0 0,-1-1 0,-1 1-1,-1-1 1,0-1 0,-1 1 0,0-1 0,-1-1-1,-13 16 1,11-15 8,-1-1 0,0 0 1,0 0-1,-1-2 0,-1 0 0,0 0 0,0-1 0,-1-1 0,-1 0 1,-22 8-1,38-16-10,0-1 0,0 0 0,0 0 0,0 0 0,0 0 0,0 0 0,0 0 0,0 0 0,0 0 0,-1 0-1,1 0 1,0 0 0,0 0 0,0 0 0,0 0 0,0 0 0,0 0 0,0 0 0,-1 0 0,1 0 0,0 0 0,0 0 0,0 0 0,0 0 0,0 0 0,0 0 0,0 0 0,-1 0 0,1 0 0,0 0 0,0-1 0,0 1 0,0 0 0,0 0 0,0 0 0,0 0 0,0 0 0,0 0 0,0 0 0,0 0 0,0 0 0,0-1 0,-1 1 0,1 0 0,0 0 0,0 0 0,0 0 0,0 0 0,0 0 0,0 0 0,0-1 0,0 1 0,0 0 0,0 0 0,0 0 0,0 0-1,0 0 1,0 0 0,1-1 0,-3-5 11,2 0 0,-1 0-1,1 0 1,-1-1 0,2 1-1,-1 0 1,1 0-1,0 0 1,0 0 0,1 0-1,-1 0 1,1 0-1,1 0 1,-1 0 0,1 1-1,7-11 1,7-9-3,0 2 1,31-31-1,-17 19-77,13-13-601,2 2 1,56-43-1,111-73-3752,-173 133 3345,79-53-3704,9 8-2634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12:55.11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1 233 5837,'0'0'5628,"4"0"-4408,12 1-810,0-2-1,0 0 0,0-1 1,0 0-1,0-2 1,0 0-1,26-10 1,1 1 221,-31 9-427,1 0 0,-1-1 0,0-1 0,0 0-1,-1 0 1,20-16 0,-24 18-121,-2-1 0,1-1 0,-1 1-1,0-1 1,0 0 0,0 0 0,-1 0 0,0-1 0,0 1 0,0-1 0,-1 0-1,0 0 1,2-9 0,-4 15-75,-1-1 0,1 1 0,-1 0 0,0 0 1,1-1-1,-1 1 0,0 0 0,0-1 0,0 1 0,0-1 0,0 1 0,0 0 0,0-1 1,0 1-1,-1 0 0,1-1 0,0 1 0,-1 0 0,1 0 0,-1-1 0,0 1 0,1 0 0,-1 0 1,0 0-1,0 0 0,1 0 0,-1 0 0,0 0 0,0 0 0,0 0 0,0 0 0,-1 0 0,1 0 1,0 1-1,0-1 0,0 1 0,-1-1 0,1 1 0,0-1 0,0 1 0,-1-1 0,1 1 0,0 0 1,-1 0-1,-1 0 0,-2 0 12,0 0 1,0 0 0,0 1-1,0 0 1,0 0-1,0 0 1,0 1 0,1 0-1,-1 0 1,0 0 0,-7 5-1,-2 2 16,0 0-1,1 1 1,0 1 0,0 0-1,1 1 1,1 0 0,0 1-1,-17 26 1,23-31-24,-5 7 25,1 1 1,-9 22 0,15-31-31,1 0-1,0 1 1,0-1 0,1 0 0,-1 1-1,2-1 1,-1 1 0,1-1 0,0 1-1,1 8 1,0-9-1,0 0-1,0 0 1,1-1-1,0 1 1,0 0-1,0-1 1,1 1-1,0-1 1,0 0-1,1 0 1,-1 0-1,1-1 1,1 1-1,-1-1 1,1 0-1,0 0 1,0 0-1,0-1 1,1 0-1,-1 0 1,1 0-1,0-1 1,11 5-1,-4-4-1,0-1-1,0 0 0,0 0 1,0-1-1,1-1 0,-1-1 1,16 0-1,93-17 150,-32 3 357,-49 10-373,0 2 0,0 2 1,0 2-1,0 1 0,51 11 1,152 28-1244,-196-36-65,65 1 1,-97-7 995,0-1 1,-1-1-1,1 0 1,-1-1-1,1-1 1,-1 0 0,0-1-1,17-9 1,-4-1 86,35-26 1,-45 28 745,1 0 0,0 2 0,0 0 0,33-13 0,-51 24-636,-1 0 0,0 0 0,0 0 0,0 0 1,0 0-1,0 0 0,1 0 0,-1 0 1,0 0-1,0-1 0,0 1 0,0 0 0,0 0 1,1 0-1,-1 0 0,0 0 0,0 0 1,0 0-1,0 0 0,1 0 0,-1 0 0,0 0 1,0 1-1,0-1 0,0 0 0,1 0 1,-1 0-1,0 0 0,0 0 0,0 0 0,0 0 1,0 0-1,1 0 0,-1 0 0,0 1 1,0-1-1,0 0 0,0 0 0,0 0 0,0 0 1,0 0-1,0 1 0,0-1 0,1 0 1,-1 0-1,0 0 0,0 0 0,0 0 0,0 1 1,0-1-1,0 0 0,0 0 0,0 0 1,0 0-1,0 1 0,0-1 0,0 0 0,0 0 1,0 0-1,0 0 0,-1 1 0,1-1 1,0 0-1,-9 19 1163,-25 33 346,23-37-1264,-73 124 1710,73-119-1985,1 1 0,2 1 1,0 0-1,-9 39 0,17-54-321,-1-1 1,2 1-1,-1-1 1,1 1-1,0-1 0,0 1 1,1-1-1,0 0 1,0 0-1,0 0 1,1 0-1,0 0 1,0 0-1,0 0 0,1-1 1,0 0-1,0 0 1,0 0-1,1 0 1,-1 0-1,1-1 1,7 5-1,-9-7-490,1 0 0,-1 0-1,1 0 1,-1 0 0,1-1-1,-1 0 1,1 1 0,0-1 0,6 0-1,13 3-6852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12:55.2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6 10029,'24'-6'2140,"-7"9"-256,16 9-256,21 7-323,3-4-261,20 3-376,27 3-516,9 3-660,18-3-520,16 3-533,-6 0-475,-4-3-1928,1 7-2805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12:56.4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666 79 7901,'31'-26'1173,"33"-25"7556,-62 50-7216,-4 4 307,-27 38 1123,16-23-1695,-20 34 1,-105 229 3593,24-48-3534,-259 617-1267,366-830-41,-9 25 0,-13 56 0,27-90 0,-1 1 0,2-1 0,-1 1 0,2-1 0,-1 1 0,2-1 0,0 1 0,0-1 0,1 1 0,5 17 0,-6-25-19,1-1 0,-1 1-1,1-1 1,0 1 0,0-1 0,0 0-1,0 0 1,1 0 0,0 0 0,-1 0 0,1-1-1,0 1 1,0-1 0,0 0 0,1 1 0,5 2-1,-3-3-54,1 0 0,-1 0 0,0-1 0,1 1 0,-1-2 0,1 1-1,-1-1 1,1 1 0,7-2 0,9-2-185,0-2 1,0 0-1,0-1 1,30-13-1,61-30-404,158-94 0,-27 12 813,-238 127-117,1 1 1,-1 0-1,1 1 1,0 0-1,0 0 0,0 1 1,0-1-1,0 2 1,0-1-1,1 1 0,-1 1 1,0-1-1,12 4 1,2 2 25,0 1 0,0 1 0,28 15 0,-37-17-48,36 15 20,1-2 0,81 20 0,108 9-393,-96-22-122,-75-16 249,-44-7 73,1 1-1,36 10 1,-34 2 81,-23-13 66,-4-2 11,0 0 1,1 0-1,-1 0 1,0 0-1,1 0 1,-1 0-1,0 0 1,0 0 0,0 0-1,0 0 1,0 0-1,0 0 1,0 0-1,0 0 1,0 0-1,0 0 1,-1 0-1,1 0 1,-1 1-1,1 0-7,-2 5-7,1 0 0,-1-1 0,0 1 0,-5 10 0,4-13 16,1 0-1,1-1 0,-1 1 1,1 0-1,-1 0 0,1 0 0,0-1 1,1 1-1,-1 0 0,1 1 1,-1-1-1,1 0 0,0 0 0,1 0 1,-1 0-1,2 7 0,1-9-54,0 0 0,-1 0 0,1 0 0,0 0 0,0-1 1,0 1-1,0-1 0,0 0 0,0 0 0,0 0 0,1 0 0,-1 0 0,0-1 0,0 1 0,6-1 0,-1 1-85,67 5-519,0-2 0,0-4 0,0-4 0,108-17 1,-124 10 422,104-34 0,53-36-151,-195 69 465,-7 4 1078,-5 3-3376,-1 2-2910,0 2-4038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12:56.89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10 13433,'-40'-9'4973,"26"18"-3985,8 3 1584,36-3-2520,0 0-880,24 3-916,-14-3-596,-3 3-2713,6 3-4016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12:35.7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165 61 11529,'0'-3'1984,"1"1"-1690,0 0-18,-1-1-1,1 1 1,-1 0-1,1 0 1,-1 0-1,0-1 1,0 1 0,0 0-1,0 0 1,0-1-1,0 1 1,-1 0-1,1 0 1,-1 0 0,1-1-1,-1 1 1,0 0-1,0 0 1,0 0-1,0 0 1,0 0-1,0 0 1,-4-3 3396,4 11-3506,0 0 0,0 0 1,-1 0-1,0 0 0,0 0 1,-3 6-1,-5 19 47,-63 253-2398,31-136-5204,31-108 2381,7-15-2620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12:57.6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81 537 12729,'0'4'306,"-1"1"0,1-1 0,1 0 0,-1 1 0,1-1 0,-1 0-1,1 1 1,1-1 0,-1 0 0,0 0 0,1 0 0,0 0 0,0 0 0,0 0 0,5 6 0,-6-9-190,-1 0 0,1 0 0,-1 0 0,0 0 0,0 0 0,1 0 0,-1 0 0,0 1 0,0-1 0,0 0 0,0 0 0,0 0 0,0 0 0,0 0 0,-1 0 0,1 1 0,0-1 0,-1 1 0,0 2 238,0 17 689,0-12-584,1 0 0,-1 0 1,0 0-1,-1-1 0,0 1 0,-5 13 0,-2 5 407,-9 40-1,-5 19 225,-13 42-347,36-125-738,0-1-1,0 0 1,0 1 0,0-1 0,0 1 0,1-1 0,-1 0 0,1 1 0,-1-1 0,2 2 0,0 2 23,3-4 22,45-6-45,0-2-1,0-2 1,-1-3-1,49-16 1,-38 10 19,0 2-1,1 3 1,96-6 0,-132 17 45,0 1 1,0 1 0,0 1 0,-1 2 0,1 0 0,-1 1-1,0 2 1,0 1 0,-1 0 0,0 2 0,38 21 0,-13 3 147,-1 1 0,-2 3 0,73 78 0,-100-99-202,0 0 0,1-2 0,1 0 0,1-1 0,0-1 0,1-1-1,0-1 1,43 14 0,-46-18-24,-1-2-1,2 0 0,-1-1 0,0-1 1,1-1-1,0-1 0,-1-1 1,1 0-1,0-1 0,-1-2 0,31-6 1,-35 4-11,1-1 0,-1-1 1,0-1-1,0 0 0,-1 0 0,0-2 1,-1 0-1,0 0 0,0-1 0,20-24 1,-11 8-9,-1-1 1,-1 0-1,-2-2 1,18-37-1,-25 41 15,-1 1 0,-1-2-1,-1 1 1,-1-1 0,2-30 0,-8 55 13,-1-1 0,1 1 0,-1-1 1,0 1-1,0 0 0,0-1 0,0 1 0,0-1 1,-1 1-1,1-1 0,-1 1 0,0-1 0,1 1 1,-1 0-1,0 0 0,0-1 0,-1 1 0,1 0 1,0 0-1,-1 0 0,1 0 0,-1 0 0,0 1 1,0-1-1,1 0 0,-1 1 0,0-1 0,0 1 1,-1 0-1,1-1 0,0 1 0,0 0 0,-1 1 1,1-1-1,0 0 0,-1 1 0,1-1 0,-5 0 1,-6 2 0,1 1 1,0 0-1,-1 1 0,1 0 1,0 1-1,0 0 1,1 1-1,-1 0 0,1 1 1,0 0-1,1 1 1,-1 0-1,-14 13 0,7-4-15,1 1 0,0 0 0,1 1 0,1 1 0,1 0 0,-15 26 0,28-42-17,-1 0 0,0 0 0,1 0-1,0 1 1,0-1 0,0 0 0,0 0 0,0 1 0,1-1-1,-1 0 1,1 1 0,0-1 0,0 1 0,0-1 0,0 0-1,1 1 1,0-1 0,-1 0 0,1 1 0,0-1 0,1 0 0,-1 0-1,0 0 1,1 0 0,0 0 0,2 4 0,0-3-70,-1-1 1,1 1 0,0-1 0,0 1 0,0-1 0,0 0-1,1-1 1,-1 1 0,1-1 0,0 0 0,0 0 0,0 0-1,0 0 1,0-1 0,9 1 0,-3 0 1,0-2 1,0 1-1,0-1 0,0-1 1,0 0-1,0 0 1,0-1-1,-1 0 1,1-1-1,-1 0 0,1-1 1,-1 0-1,0-1 1,10-7-1,22-14-24,-1-2 0,-1-2 0,-2-1 0,-1-2 0,52-61 0,144-209 79,-174 220 70,8-12 877,-4-2 0,93-198 0,-140 253-546,-16 42-343,0-1-1,1 1 0,-1-1 1,0 1-1,1-1 0,-1 0 1,0 1-1,0-1 0,0 1 1,0-1-1,0 0 0,0 1 1,0-1-1,0 1 0,0-1 1,0 0-1,0 1 1,0-1-1,0 0 0,0 1 1,0-1-1,-1 1 0,1-1 1,0 1-1,0-1 0,-1 0 1,1 1-1,0-1 0,-1 1 1,1-1-1,-1 1 0,1-1 1,0 1-1,-1 0 0,1-1 1,-1 1-1,0 0 0,1-1 1,-1 1-1,1 0 1,-1 0-1,1-1 0,-2 1 1,-22 2 334,17 2-307,1 1 1,0-1 0,0 1-1,0 0 1,1 0 0,-1 1-1,1 0 1,1 0 0,-1 0-1,1 0 1,-4 9 0,-16 26-54,3 0 0,1 2 0,2 0 0,2 1 0,-14 62 0,-31 236-4538,59-323 4081,-10 48-1727,7-38-308,0 0-1,2 0 1,0 39-1,11 1-6501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12:58.36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286 214 14141,'3'-17'1876,"-3"13"2177,-4 6-2736,-5 1-882,0 0 0,0 1 0,1 0 0,-1 1 0,1 0 0,0 0 0,0 0 0,1 1 0,0 1 0,0-1 0,0 1 0,1 0 0,0 1 0,-5 8 1,-14 33 444,2 1 1,2 1-1,-23 88 1,23-68-518,12-36-337,1 1 1,2 1-1,2-1 0,1 1 1,2 0-1,6 62 1,-4-89-100,0-1 0,1 0 0,1 0 0,0 0 0,0 0 0,1-1 0,0 1-1,0-1 1,7 10 0,-9-15 33,0 0 0,0 0 0,1-1-1,-1 1 1,1-1 0,-1 0 0,1 1 0,0-1-1,0 0 1,0-1 0,6 4 0,-7-5 15,0 1 1,1-1 0,-1 1 0,0-1-1,0 0 1,1 0 0,-1 0 0,0 0-1,0 0 1,1-1 0,-1 1 0,0-1-1,0 1 1,0-1 0,0 0-1,0 0 1,0 0 0,0 0 0,0 0-1,2-2 1,4-3-99,0 0 0,-1-1 0,0-1 0,0 1 0,-1-1 1,0 0-1,0 0 0,-1-1 0,0 0 0,-1 0 0,0 0 0,4-12 0,3-14-371,-2 0 1,6-37-1,-3-22-69,-4 0 0,-4-100 0,-5 177 463,2 0 0,0-1 0,1 1-1,1 0 1,0 0 0,8-20 0,-8 28 49,1 1 1,1-1 0,-1 1 0,1 0 0,0 0 0,1 1 0,0-1 0,0 1 0,1 1 0,0-1 0,0 1 0,0 0 0,10-5 0,4-1-60,1 0 1,0 2-1,1 1 1,0 0-1,41-8 1,128-15-234,-165 28 305,13-1 2,611-72-55,-555 68 1478,-95 9-1318,1 0 0,-1 0 0,0 1 0,1-1 1,-1 0-1,0 1 0,1-1 0,-1 1 1,0-1-1,0 1 0,1-1 0,-1 1 1,0 0-1,0 0 0,0 0 0,0 0 0,0 0 1,0 0-1,0 0 0,0 0 0,0 0 1,-1 0-1,2 1 0,0 3 55,0-1-1,0 0 1,-1 1-1,0-1 1,1 1-1,-1 0 1,0 5-1,0 7 246,0 1 0,-2-1-1,-3 26 1,-4 1 444,-1-1 0,-25 66 1,-45 86 913,34-86-1564,-232 501-162,-38-19-1,32-58 0,269-504 0,-71 156 0,74-155 0,1 0 0,1 1 0,2 0 0,-5 42 0,11-64 2,0 0-1,1 1 1,1-1-1,-1 0 1,1 1-1,4 14 1,-4-21-4,0 0 0,0 0-1,0 0 1,1-1 0,-1 1 0,0 0 0,1-1-1,0 1 1,0-1 0,0 1 0,0-1 0,0 0-1,0 0 1,0 0 0,1 0 0,-1 0 0,1 0-1,0-1 1,-1 1 0,1-1 0,0 0 0,0 0-1,0 0 1,5 1 0,-2-1-72,0 0 0,0-1 0,0 0 0,1 0 0,-1 0 0,0-1 1,0 0-1,0 0 0,0-1 0,0 0 0,11-4 0,-7 1-21,0-1 0,-1 1 0,1-2 0,-1 1 0,0-1 0,9-10 0,-3 0-6,1-1 0,-2 0 0,0-1 0,-2-1 0,0 0 0,9-22-1,-10 16 54,-2-1 0,0-1-1,-2 0 1,-1 0-1,-1 0 1,-2 0 0,-1-1-1,-1 0 1,-1 1 0,-8-56-1,-2 28 123,-2 0 0,-3 1 0,-2 1 0,-37-81 0,22 55 208,-24-89 1,54 163-298,0 1-1,1 0 0,0-1 1,0 1-1,0 0 0,0-1 1,1 1-1,0-1 0,0 1 1,1-1-1,0 1 1,0-1-1,0 1 0,0 0 1,1 0-1,0-1 0,0 1 1,0 0-1,1 0 0,-1 1 1,1-1-1,0 1 0,1-1 1,-1 1-1,1 0 1,0 0-1,0 0 0,0 1 1,0-1-1,1 1 0,0 0 1,7-3-1,6-3-283,-1 2-1,2 0 0,-1 1 1,1 1-1,23-4 1,100-6-1518,-101 11 1238,380-24-6057,-136 21-1034,-83 9-1197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12:58.8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0 124 9781,'88'-102'9416,"-77"88"-6957,-11 14-2353,0-1-1,1 1 1,-1-1 0,0 1-1,0-1 1,0 1-1,1 0 1,-1-1 0,0 1-1,1-1 1,-1 1-1,0 0 1,1-1 0,-1 1-1,1 0 1,-1 0-1,1-1 1,-1 1 0,0 0-1,1 0 1,-1 0-1,1-1 1,-1 1 0,1 0-1,0 0 1,12 20 1576,1 12-770,0 0 0,-3 1 0,11 43 0,13 109 786,-33-173-1607,16 152 810,-17-148-859,19 217 261,-20-229-303,6 57 0,23 95 0,-25-140 0,0-1 0,1 0 0,1 0 0,0 0 0,1-1 0,1 0 0,0 0 0,1-1 0,0 0 0,1 0 0,19 17 0,-24-25 1,0-1 1,0 0-1,1-1 1,0 1-1,-1-1 1,1 0-1,1 0 1,-1-1-1,0 0 1,0 0-1,1 0 1,0-1-1,-1 0 1,1-1-1,-1 1 1,1-1-1,0 0 1,-1-1-1,1 1 1,0-1-1,-1-1 0,1 1 1,-1-1-1,0 0 1,0-1-1,8-3 1,7-6-37,-1-1-1,0 0 1,-1-1 0,0-1-1,-1-1 1,16-20 0,378-358-8564,-122 146-3724,-196 172 3669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12:59.93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910 1053 12025,'0'0'4720,"-3"0"-3950,-16 1-448,0 0 1,0 2-1,1 0 1,-1 1-1,-24 9 0,-92 42 225,77-29-433,-32 12-440,-142 85 0,199-102 145,-11 5-134,2 1 1,-61 54-1,99-77 267,0-1 1,1 1-1,0 0 1,0 0-1,0 0 1,0 0-1,1 0 0,-4 7 1,6-9 44,-1-1-1,1 0 1,0 0 0,0 0-1,-1 0 1,1 1 0,0-1 0,0 0-1,0 0 1,0 1 0,1-1 0,-1 0-1,0 0 1,0 0 0,1 0-1,-1 1 1,1-1 0,-1 0 0,1 0-1,-1 0 1,1 0 0,0 0 0,-1 0-1,1 0 1,0 0 0,0 0-1,0-1 1,0 1 0,0 0 0,0 0-1,0-1 1,0 1 0,0-1 0,0 1-1,2 0 1,8 3-25,0 0 1,0 0-1,1-1 1,-1-1-1,1 0 0,17 1 1,80-3 149,-51-2 186,0 4 629,1 3-1,-1 2 1,92 23-1,-116-21 85,62 7-1,-78-14-890,-1-2 1,1 0-1,-1-2 1,1 1-1,21-7 1,-6 0-295,-1-1 1,0-2-1,0-2 1,-1-1-1,0-1 1,-2-1-1,33-25 1,-25 13 8,-2-1 0,0-2 1,-3-2-1,54-67 0,17-42-7,-5-4 0,-8-4 0,118-265 0,-114 151 243,-55 147-87,-22 66 384,-40 74 527,5 4-389,2 0-1,0 2 0,-16 43 1,11-25-46,-139 372 2309,135-342-2421,-83 268 683,82-247-750,-21 156 1,45-237-271,1 0 0,0 0 1,2-1-1,-1 1 0,2 0 0,0-1 1,1 1-1,1-1 0,9 27 0,-9-35-17,0 0-1,1 1 1,-1-1-1,1-1 1,1 1-1,0-1 0,0 0 1,0 0-1,1-1 1,0 0-1,0 0 1,0 0-1,1-1 1,0 0-1,0-1 0,0 0 1,1 0-1,17 5 1,-9-5-37,0-1 1,1-1-1,0 0 1,-1-1-1,1-1 0,0-1 1,-1 0-1,1-1 1,-1-1-1,23-7 0,13-6-137,99-44 0,114-89-33,-70 35 361,-188 109-143,-4 3 0,-1 0-1,1 0 0,0 0 0,0 1 0,-1-1 1,1 1-1,0 0 0,6-1 0,-9 2-5,0 0 0,0 0 0,0 0 0,0 0 0,1 0 0,-1 0 0,0 0 0,0 1 0,0-1 0,0 0 0,0 1 0,0-1 0,0 1 0,0-1 0,0 1 0,0-1 0,0 1 0,0 0 0,-1-1 0,1 1 0,0 0 0,0 0 0,0 0 0,-1 0 0,1-1 0,-1 1 0,1 0 0,-1 0 0,1 0 0,-1 0 0,1 0 0,-1 1 0,0-1 0,1 0 0,-1 2 0,0 3 4,0 1-1,0 0 1,-1-1 0,0 1-1,-2 7 1,-1 8-3,-9 50 100,9-57-119,1 0 1,0 1-1,1-1 0,1 1 0,0-1 1,1 1-1,4 30 0,-3-43 1,-1-1 1,1 0-1,-1 1 0,1-1 0,0 0 0,0 1 1,0-1-1,1 0 0,-1 0 0,0 0 1,1 0-1,0 0 0,-1-1 0,1 1 0,0 0 1,0-1-1,0 1 0,0-1 0,0 1 1,0-1-1,0 0 0,0 0 0,1 0 0,-1 0 1,0-1-1,1 1 0,4 0 0,2-1-7,0 0 0,1 0 0,-1-1 0,0-1 0,0 0-1,1 0 1,-2-1 0,13-4 0,-6-1-2,1 1-26,30 5 15,-30 2-34,1 0 0,0-1 0,0-1 0,0-1 1,-1 0-1,32-10 0,-32 7-46,153-61-1337,-146 56 1226,-1-1 1,0-1-1,0-1 1,-1-1-1,21-21 0,50-40-284,-59 50 306,57-58-1,-26 22 28,-61 60 101,-2 4 118,13 26 2,-13-27-57,0-1 0,0 1 0,0 0 0,0 0 1,0-1-1,0 1 0,0 0 0,0-1 0,0 1 0,0-1 0,0 0 0,0 1 0,0-1 0,0 0 1,0 0-1,1 0 0,-1 1 0,2-1 0,0 0-23,20 6-171,1-1 0,-1-1 0,1-1-1,46 0 1,-60-4 173,-1-1 0,1 0 0,-1 0 0,14-7 0,-14 6 9,0 0 0,0 0 0,0 1-1,10-2 1,-15 4 21,1 0 0,-1 0 0,0 0 0,1 0 0,-1 1 0,0 0 0,0 0 0,0 0-1,0 0 1,0 1 0,0 0 0,7 3 0,5 7-24,-1 0 1,0 0 0,-1 1-1,0 1 1,15 20-1,-26-30 17,0 0 0,0 1 0,0 0-1,-1-1 1,0 1 0,0 0 0,0 0 0,0 0-1,-1 0 1,0 0 0,0 1 0,0-1 0,-1 0-1,0 1 1,0 6 0,-1-5-233,1 0 0,-2 0 0,1-1 0,-1 1 0,1 0-1,-2-1 1,1 0 0,-1 1 0,0-1 0,0 0 0,-6 7 0,7-11-11,0 0 0,0 0 0,0 0 0,0 0 0,0 0-1,-1 0 1,1-1 0,-1 1 0,1-1 0,-1 1 0,0-1 0,1 0 0,-4 1 0,2-1-477,1 0 1,0 0-1,0 0 1,0 1-1,0 0 1,0-1-1,1 1 1,-1 0-1,-4 4 1,-1 10-7074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13:00.1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30 12377,'-3'15'2072,"-11"-27"-428,-3 0 1461,4 0-2729,3 3-652,23 18-16038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6T09:25:55.74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118 79 1724,'0'0'468,"-24"-6"-204,4 0 356,10-3-444,-3-3 0,-4-3-416,0-3-712,1 6 260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4:37.1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716 135 7473,'-3'-8'753,"0"0"1,0 0-1,-1 0 1,0 1 0,0 0-1,0 0 1,-1 0-1,-1 0 1,1 1-1,-1 0 1,0 0 0,0 0-1,-1 1 1,-13-10-1,13 12-577,1 0 1,-1-1-1,0 2 0,0-1 0,0 1 0,0 0 0,0 1 0,0 0 0,-1 0 1,1 0-1,0 1 0,-1 0 0,1 0 0,0 1 0,-1 0 0,1 0 0,0 1 1,-8 3-1,-2 2 37,0 1 0,0 1 0,1 0 1,0 1-1,1 1 0,0 1 0,0 0 1,2 1-1,-1 0 0,2 1 0,-15 20 1,-3 7 226,3 2 0,1 1 0,-20 49 0,15-24-230,4 2-1,2 1 0,4 0 0,3 2 1,3 0-1,3 1 0,4 1 0,3-1 1,3 1-1,13 121 0,-6-163-170,2 0 0,1-1 0,1 0-1,2 0 1,1-1 0,2-1 0,1 0 0,1-1 0,30 42 0,-29-50-35,1 0 1,1-2-1,0 0 1,2-1-1,0-1 1,1-1 0,1-1-1,0-1 1,1-1-1,1-1 1,0-1-1,30 9 1,-17-10-26,0-1 1,1-2-1,1-2 0,-1-2 0,1-1 1,0-2-1,53-6 0,-9-5-50,-2-4 0,117-33 0,-137 28 60,0-2 0,-2-3-1,93-51 1,-125 60 8,-1-2 0,-1-2 1,-1 0-1,0-1 0,-1-2 1,-2 0-1,0-2 0,-1 0 0,23-37 1,-36 49-27,-2 0 0,1 0 0,-2-1 0,1 1 1,-2-1-1,0-1 0,0 1 0,-1 0 0,-1-1 1,0 0-1,-1 1 0,-1-1 0,-1-23 0,-1 33-247,1 0-1,-1-1 0,0 2 1,0-1-1,0 0 0,0 0 1,-1 1-1,0-1 0,1 1 1,-1 0-1,0 0 0,-6-5 1,8 7 109,-6 0-1808,5 2 1682,-27 3-3485,9 2-1476,-4 7-5036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4:37.72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400 113 8589,'-9'-43'2275,"8"34"-158,-1 9-1759,0-1 0,0 0 1,0 0-1,0 0 0,0 0 0,0 0 0,1 0 0,-1-1 0,1 1 0,-3-2 1,-7-7 2046,3 4-1544,-1 1-1,1 0 1,-1 0 0,-15-6 0,21 10-726,0 0 0,0 0 1,0 0-1,-1 0 0,1 1 0,0 0 0,0-1 1,-1 1-1,1 0 0,0 1 0,0-1 0,-1 0 1,1 1-1,0 0 0,0 0 0,0 0 0,0 0 1,0 0-1,0 1 0,-3 1 0,-8 8 14,1 0 0,0 1-1,1 1 1,1-1 0,-1 2-1,2 0 1,0 0 0,1 1 0,0 0-1,2 1 1,-1 0 0,2 0 0,-9 33-1,7-20-77,2 1 1,2-1-1,0 1 0,2 0 0,1 0 0,1 1 0,7 40 0,-3-46-57,1 0 0,1 0 0,1 0 0,1-1 0,2 0 1,0-1-1,26 43 0,-26-52-94,0 0-1,1-1 1,0 0 0,1 0 0,1-1 0,0-1 0,0 0-1,1-1 1,0-1 0,1 0 0,0 0 0,28 9 0,-28-12 14,0-1 0,0-1 0,0 0 1,1-1-1,0-1 0,-1-1 0,1 0 0,0-1 1,0 0-1,-1-2 0,1 1 0,0-2 1,-1 0-1,1-1 0,-1-1 0,0 0 0,-1-1 1,1-1-1,-1 0 0,0-1 0,-1 0 1,0-1-1,0 0 0,-1-2 0,0 1 1,-1-1-1,0-1 0,-1 0 0,0 0 0,-1-1 1,0 0-1,-1-1 0,11-26 0,-13 23 86,0-1 0,-1 0-1,-1 0 1,-1 0 0,0 0-1,-2 0 1,0-1 0,-1 1-1,0 0 1,-2-1 0,0 1-1,-1 0 1,-1 0 0,-1 0-1,0 1 1,-2-1 0,1 1-1,-15-24 1,10 22 20,-1 1 0,0 0 0,-2 1 0,0 1 0,0 0 0,-2 0-1,0 2 1,-1 0 0,0 1 0,-1 1 0,0 0 0,-1 1 0,0 1 0,-1 1 0,-30-9-1,31 12-109,-1 1 0,1 1-1,-1 1 1,0 1-1,0 0 1,0 2-1,0 0 1,0 1-1,1 2 1,-1-1-1,-22 8 1,18-3-583,1 1 0,0 1 0,1 1-1,0 2 1,-26 16 0,45-25 376,-46 33-2370,47-33 2133,-1 0 0,1-1 0,-1 1 1,1 0-1,0 0 0,0 0 1,0 1-1,1-1 0,-1 0 0,1 1 1,-1-1-1,1 1 0,0 0 0,0 3 1,2 29-8075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4:38.4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116 465 11141,'0'0'5613,"-3"-1"-4241,-13-7 55,4 2-234,1 1 0,-1 0 0,0 1 0,-13-3 0,0 0 1122,25 6-2273,0 1 1,0 0-1,0 0 1,0 0-1,0-1 1,0 1-1,0 0 0,0 0 1,0 0-1,0-1 1,0 1-1,0 0 1,0 0-1,1-1 1,-1 1-1,0 0 1,0 0-1,0 0 1,0-1-1,0 1 0,0 0 1,0 0-1,1 0 1,-1 0-1,0-1 1,0 1-1,0 0 1,0 0-1,1 0 1,-1 0-1,0 0 1,0 0-1,0 0 0,1-1 1,-1 1-1,0 0 1,0 0-1,0 0 1,1 0-1,-1 0 1,0 0-1,0 0 1,1 0-1,-1 0 0,0 0 1,0 0-1,1 0 1,2 0 16,0-1 1,1 1 0,-1 0-1,0 0 1,1 0 0,-1 0-1,0 0 1,0 1-1,1-1 1,-1 1 0,0 0-1,0 0 1,4 2-1,4 4-42,0 1-1,-1 0 0,0 0 0,-1 1 0,0 1 0,0-1 0,-1 2 0,0-1 0,0 1 0,-1 0 0,-1 0 1,0 1-1,-1 0 0,0 0 0,0 0 0,2 15 0,1 6-12,-2 0-1,-2 1 1,0 0 0,-3 0 0,-2 36-1,-5 96 89,20-235-91,39-118 1,-35 140-10,3 1 0,1 1 0,55-81 1,-59 100-10,2 1 1,1 1-1,0 1 1,2 1-1,0 1 1,2 1-1,37-24 1,-57 41 12,0 0-1,0 1 1,0-1 0,1 1-1,-1 0 1,1 1 0,0-1-1,0 1 1,-1 0 0,1 1 0,0-1-1,0 1 1,0 0 0,9 2-1,-11-1 3,0-1 0,-1 2 0,1-1-1,-1 0 1,1 1 0,-1 0-1,0-1 1,1 2 0,-1-1-1,0 0 1,0 0 0,0 1-1,-1 0 1,1-1 0,-1 1 0,1 0-1,-1 0 1,0 1 0,0-1-1,0 0 1,-1 1 0,3 5-1,1 5-17,-2-7 20,0 0 1,-1 0-1,0 0 0,0 0 0,-1 0 1,0 1-1,0-1 0,0 13 0,-29 186 92,23-165-98,9-54 6,1 0 0,1-1 0,-1 2 0,16-25-1,45-65-6,-65 100 9,29-43 99,3 0 0,1 3 0,2 0 0,2 3 0,2 1 0,1 1 0,2 3 0,1 2 1,82-46-1,-113 71-36,1 1 0,0 0 0,0 1 0,0 1 0,1 0 0,-1 1 0,24-2 0,-30 5-43,0 0 1,0 0-1,-1 1 1,1 0-1,0 0 0,0 1 1,0 0-1,-1 0 1,1 1-1,-1 0 1,1 0-1,-1 1 1,0 0-1,-1 0 1,12 10-1,-6-3-22,-1 1 0,-1 0 0,0 0 0,-1 1 0,0 1 0,-1 0 0,0 0 0,-1 0 0,-1 1 0,9 29 0,-1 13 0,12 92 0,-26-146 0,14 113-1124,-6-43-1686,2-1 0,29 102 0,-19-126-4722,3-7-5165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4:38.9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129 505 7617,'2'-20'443,"1"-5"719,0-1-1,13-45 1,-11 49 13,-1 0 0,-1-1 0,-1 1 1,-1-30-1,0 0 944,-1 40-1541,0 0 1,-1 0 0,0 0-1,-1 0 1,-1 0 0,0 1-1,0-1 1,-1 1 0,-1 0-1,1 0 1,-2 0 0,-8-13-1,14 24-547,0 0 0,0 0 0,0-1 0,0 1 0,0 0 0,0-1 0,-1 1 0,1 0-1,0-1 1,0 1 0,0 0 0,-1 0 0,1-1 0,0 1 0,0 0 0,-1 0-1,1-1 1,0 1 0,0 0 0,-1 0 0,1 0 0,0 0 0,-1-1 0,1 1 0,0 0-1,-1 0 1,1 0 0,0 0 0,-1 0 0,1 0 0,0 0 0,-1 0 0,1 0-1,0 0 1,-1 0 0,1 0 0,0 0 0,-1 0 0,1 0 0,0 1 0,0-1 0,-1 0-1,1 0 1,0 0 0,-1 1 0,-11 18 572,-3 31 22,-3 53 728,-8 161 0,18-154-1003,-21 361-350,27-331 0,22 192 0,-13-278 0,2-1 0,28 88 0,-30-119 0,1 0 0,1-1 0,1 0 0,1-1 0,1 0 0,1 0 0,1-2 0,29 33 0,-36-45 0,0 0 0,0-1 0,0 0 0,0 0 0,1-1 0,0 0 0,0 0 0,0-1 0,10 4 0,22 4 0,0-1 0,48 6 0,-76-15 0,0 0 0,0 0 0,0-1 0,0-1 0,-1 0 0,1-1 0,0 0 0,-1 0 0,1-1 0,-1-1 0,0 0 0,12-6 0,-12 5 0,17-8-63,0-1-1,-1-1 1,0-1 0,-1-1-1,36-33 1,-48 38 24,-1-1 0,-1 0 0,0-1 0,0-1 0,-1 1 0,-1-2 1,-1 0-1,0 0 0,-1 0 0,11-31 0,-17 40 31,-1 0 0,1 0-1,-1 0 1,0 0 0,-1 0 0,0 0-1,0 0 1,0 0 0,-1 0 0,0 0 0,-1 0-1,1 0 1,-1 0 0,0 0 0,-1 1 0,0-1-1,0 1 1,0 0 0,-1 0 0,0 0 0,0 0-1,-1 0 1,1 1 0,-1 0 0,0 0-1,0 0 1,-1 1 0,0 0 0,0 0 0,0 0-1,-7-3 1,-12-6-141,-1 1 0,0 2 1,-1 0-1,0 2 0,0 1 0,-1 1 0,-32-3 0,31 7-901,0 1 0,0 1 0,-57 8 0,72-5-88,0 1 0,0 0 0,0 1 0,-14 8 0,5-3-1890,4-1-2701,13 5-3145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12:35.8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 8997,'27'-15'1904,"-17"3"-1332,3 5-388,7 4-1060,4 3-888,-4 13-872,17 8-761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4:39.18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7 14613,'0'0'89,"0"-1"0,-1 1 0,1 0 0,0-1 0,0 1 0,0 0 0,0-1 0,0 1 0,-1 0 0,1 0 0,0-1 0,0 1 0,-1 0 0,1 0 0,0-1 0,0 1 0,-1 0 0,1 0 0,0 0 0,-1-1 0,1 1 0,0 0 0,-1 0 0,1 0 0,0 0 0,-1 0 0,1 0 0,0 0 0,-1 0 0,1 0 0,0 0 0,-1 0 0,1 0 0,0 0 0,-1 0 0,1 0 0,0 0 0,-1 0 0,1 0 0,0 0 0,-1 0 0,1 1 0,0-1 0,-1 0 0,1 0 0,0 0 0,0 1 0,-1-1 0,-5 18 3052,6-17-3006,0 2 1709,1 1-1264,0 1-1,0-1 1,0 0-1,0 1 1,-1-1 0,1 0-1,-2 9 1,1-13-468,-5 205 3757,-6 0-4080,-2 69-9771,10-225 2691,3-5-4953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4:39.35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 13093,'0'-15'1860,"23"6"2241,-6 18-6189,0-3 219,-4 12-2503,14 15-3369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4:39.9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30 318 13093,'1'-4'581,"0"-1"-1,0 1 1,-1 0 0,0-1-1,0 1 1,0 0 0,0-1-1,-1 1 1,0 0 0,1-1-1,-2 1 1,1 0-1,0 0 1,-1 0 0,0 0-1,0 0 1,0 0 0,0 0-1,-1 1 1,1-1-1,-1 1 1,-4-5 0,5 6 556,2-34 1610,0 33-1309,3 4-1116,1-1-281,-1 1-1,0-1 1,0 1-1,0 0 1,0 0 0,0 0-1,0 1 1,0-1-1,0 1 1,0-1-1,-1 1 1,1 0-1,4 4 1,-3-1-26,0 0 0,-1 1 0,1-1 0,-1 1 0,0-1 0,2 10 0,5 14-15,-2 0 1,-2 0-1,0 1 0,-2 0 1,0 48-1,-1-26 0,-1 7 0,-2-42 0,0 0 0,1 0 0,1 0 0,0-1 0,1 1 0,8 23 0,-10-39 0,8 12 0,-6-13 0,1 0 0,0-1 0,-1 1 0,1-1 0,-1 0 0,1 0 0,-1 0 0,0 0 0,1-1 0,-1 1 0,0-1 0,0 0 0,3-2 0,0 1 0,153-100 0,-92 57 0,167-123-281,111-70-244,-337 234 514,1 0 1,-1 1-1,1 0 0,0 1 1,0 0-1,0 0 0,0 1 1,0 0-1,1 1 0,-1 0 1,0 0-1,13 2 0,-15-1 25,-1 2 0,1-1 0,-1 1 0,0-1-1,0 2 1,0-1 0,0 1 0,0 0 0,-1 0 0,1 0-1,-1 1 1,0 0 0,0 0 0,0 0 0,0 1 0,-1 0-1,0 0 1,0 0 0,4 6 0,68 125 360,-19-32-264,-45-85-89,-8-10-11,1 1 0,1-2 0,-1 1 1,1 0-1,1-1 0,0-1 0,0 1 0,0-1 0,1 0 0,0 0 1,10 5-1,-7-6-8,1-1 0,-1 0 0,1-1 0,0-1 0,0 0 0,1 0 0,-1-1 0,1-1-1,-1 0 1,1 0 0,-1-2 0,1 1 0,-1-1 0,0-1 0,1-1 0,14-4 0,-5 0-1,0-1 0,-1-1 0,0 0 0,0-2 0,-1-1-1,-1 0 1,0-1 0,18-17 0,35-32-1,50-42 0,133-148 0,-228 216 0,-27 35 0,1 0 0,-1 0 0,1 0 0,0 0 0,-1 0 0,1 0 0,0 0 0,0 1 0,0-1 0,0 0 0,0 0 0,0 1 0,0-1 0,1 0 0,-1 1 0,-1 0 0,1 0 0,0 0 0,0 0 0,-1 0 0,1 0 0,0 1 0,0-1 0,-1 0 0,1 1 0,0-1 0,-1 0 0,1 1 0,0-1 0,-1 0 0,1 1 0,-1-1 0,1 1 0,-1 0 0,1-1 0,-1 1 0,1-1 0,-1 1 0,1 0 0,-1-1 0,0 1 0,1 0 0,-1-1 0,0 1 0,0 0 0,1 0 0,-1-1 0,0 1 0,0 0 0,0 0 0,0-1 0,0 1 0,0 0 0,0 1 0,0 3 0,-1 0 0,1-1 0,-1 1 0,1 0 0,-4 8 0,-56 136 11,32-83-127,8-4-959,18-51 249,-1 0-1,0 0 0,-1 0 1,0 0-1,-1 0 0,0-1 0,-13 19 1,6-15-1202,-12 17-6808,16-15-2290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4:40.15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61 79 14837,'-47'-52'6717,"40"40"-5301,1-3 1168,16 30-5680,3 0 1116,0 10-412,4 20-2997,-3-3-4324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4:41.0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45 536 12557,'-1'0'136,"1"0"0,0 0-1,-1 0 1,1 0 0,0 0 0,-1 0-1,1 0 1,0 0 0,-1 0 0,1 0-1,0 0 1,0 1 0,-1-1 0,1 0-1,0 0 1,0 0 0,-1 0 0,1 1-1,0-1 1,0 0 0,-1 0 0,1 1-1,0-1 1,0 0 0,0 0 0,0 1-1,-1-1 1,1 0 0,0 0 0,0 1 0,0-1-1,0 0 1,0 1 0,0-1 0,0 0-1,0 0 1,0 1 0,0-1 0,0 0-1,0 1 1,12 5 5664,-5-3-7020,-24 27 2400,-19 12-483,34-41 609,6-2-1249,-1 0-1,1 0 1,0-1 0,-1 1 0,1-1 0,-1 0-1,0 0 1,0 0 0,0 0 0,0-1 0,4-3 0,3-2 21,89-70 243,-61 46-255,2 1 0,48-27 0,-58 40 65,2 2 0,-1 1 0,2 1 0,66-18 0,-87 30-56,0-1 0,0 2 0,0 0 0,0 0 0,0 1 0,0 0 0,0 1 0,0 1 0,0 0 0,-1 0 0,1 1 0,0 1 0,-1 0 0,0 0 0,0 1 0,0 1 0,-1 0 0,12 8 0,-7-2-3,-2 0 0,0 1-1,0 0 1,-1 0 0,-1 2-1,0-1 1,11 23-1,52 119 199,-20-36-107,-47-108-143,0 1-1,1-1 1,0-1 0,1 0 0,1 0 0,0-1-1,0 0 1,1 0 0,17 11 0,-10-10-9,-1-1 1,1-1-1,1 0 0,0-2 1,0 0-1,23 5 0,-8-5-5,0-2 0,1-1 0,0-2-1,0-1 1,-1-1 0,1-3-1,54-9 1,-48 2-3,0-2-1,0-1 1,-1-3 0,-1-1-1,-1-1 1,0-3-1,-2 0 1,0-3 0,-2-1-1,0-2 1,30-31-1,-38 29-1,0-2-1,-3-1 0,-1 0 1,-1-2-1,-1 0 0,-2-2 1,-2 0-1,-2 0 0,0-2 1,-3 1-1,8-47 0,-16 69-1,-1-1 0,0 1 0,-2-1 0,1 1 0,-2 0-1,-3-25 1,3 36-1,1 0 0,-1 0-1,0 0 1,-1 0-1,1 0 1,-1 0 0,1 0-1,-1 1 1,0-1-1,0 0 1,-1 1 0,1 0-1,-1-1 1,0 1 0,0 0-1,0 0 1,0 1-1,0-1 1,0 1 0,-1 0-1,1-1 1,-1 1-1,0 1 1,0-1 0,0 1-1,0-1 1,0 1 0,-8-1-1,-2 1-2,0 1-1,0 1 1,1 1-1,-1 0 1,0 0-1,1 1 1,-1 1-1,1 0 1,-18 9-1,-4 3 6,1 2 1,-38 26-1,28-14-82,-71 63 0,96-74-90,0 0 0,1 1-1,1 1 1,1 0 0,-19 35 0,31-50 77,1 0 1,0 1 0,1 0-1,-1-1 1,1 1-1,1 0 1,-1 0 0,1 0-1,0 0 1,1 1-1,0-1 1,0 0 0,0 0-1,1 0 1,0 0 0,3 11-1,-2-13 8,0 1-1,1-1 0,-1 0 1,1 0-1,0 0 0,1 0 1,-1-1-1,1 1 0,0-1 1,0 0-1,0 0 0,1 0 1,-1-1-1,1 1 1,0-1-1,0 0 0,0-1 1,0 1-1,1-1 0,7 2 1,4 0-26,0 0-1,0-1 1,1-1 0,-1-1 0,1 0 0,-1-2 0,0 0 0,1 0 0,-1-2-1,21-5 1,-10 0 55,0-1 0,-1-1 0,0-1 0,-1-1-1,36-23 1,-36 18 341,-1-1-1,0-2 0,-2 0 1,0-1-1,-2-2 0,0 0 1,-1-1-1,-2-1 0,0 0 1,-2-2-1,25-54 1,-3 2 1404,-36 73-1102,-17 27-73,-12 21-298,2 0 0,1 2 0,3 1 0,1 0-1,3 1 1,2 1 0,1 1 0,3 0-1,2 1 1,-6 97 0,13-2-214,6-1 0,28 184 0,78 284 0,-38-238 0,-68-350 0,67 440 0,-62-367 0,-3 1 0,-14 175 0,5-247 0,-1 0 0,-1 0 0,-1-1 0,-1 1 0,-1-1 0,-1-1 0,-1 0 0,-25 42 0,29-55 0,-1 0 0,0-1 0,-1 0 0,0 0 0,-1-1 0,1 0 0,-2 0 0,1-1 0,-1 0 0,0-1 0,0 0 0,-1-1 0,0 0 0,0 0 0,0-1 0,0-1 0,-1 0 0,1 0 0,-1-1 0,-21 0 0,19-2-10,-1-1 0,1-1 0,0 0 1,0-1-1,1 0 0,-1-1 0,1-1 0,-1 0 0,2-1 0,-1 0 0,0-1 1,1 0-1,1-1 0,-1-1 0,1 0 0,1 0 0,-1-1 0,-13-17 0,5 3-14,1-1 0,1 0 0,2-1-1,0-1 1,2 0 0,0-1-1,-14-50 1,16 33 5,2 0 0,1 0 0,3 0 0,1-1 0,5-76-1,3 61-146,4 0 0,2 0 0,33-105 0,-17 95-466,2 1 1,4 1-1,71-113 0,-74 134 188,45-75-3851,175-219 0,-137 215-2243,2 8-3985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4:42.48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840 217 8721,'1'-6'445,"1"-1"-1,-2 1 1,1 0 0,-1 0 0,0 0 0,0-1 0,-1 1 0,0 0-1,0 0 1,-1 0 0,1 0 0,-1 0 0,0 0 0,-1 0 0,0 1-1,1-1 1,-2 1 0,-5-8 0,-9-13 1471,15 21-1679,0 0 0,0 0 0,0 0 0,0 1 0,-1 0 0,0 0 0,0 0 0,0 0 0,0 0 0,-1 1-1,0-1 1,1 1 0,-1 1 0,-9-5 0,3 5 12,-1 0 0,1 0 0,-1 2 0,1-1 0,-1 1-1,1 1 1,-1 0 0,1 1 0,-1 0 0,1 0 0,0 1-1,0 1 1,-19 9 0,-6 4 237,0 2-1,-52 38 1,47-26-302,1 1 0,2 2 0,1 2 1,2 1-1,1 2 0,2 1 0,-29 50 0,51-74-151,0 1 0,1 1-1,2-1 1,-1 2-1,2-1 1,0 1 0,2-1-1,-4 28 1,7-40-27,0 1 1,1-1-1,0 1 0,0-1 1,1 1-1,0-1 1,0 1-1,0-1 1,1 0-1,0 1 0,0-1 1,1 0-1,-1 0 1,1-1-1,1 1 1,-1-1-1,1 1 0,0-1 1,0 0-1,0 0 1,1-1-1,0 1 1,0-1-1,0 0 0,0-1 1,1 1-1,10 4 1,-7-4-4,0-1-1,0 0 1,0-1 0,1 0 0,-1 0 0,1-1 0,-1 0 0,1-1 0,-1 0-1,1 0 1,-1-1 0,1-1 0,9-2 0,1-1 39,1-1 0,-1-1-1,-1-1 1,35-19 0,3-9 592,82-68 1,-16 11 768,-108 81-1297,-7 6-73,1-1 1,-1 1-1,2 1 1,9-6-1,-17 11-32,-1-1 1,1 0-1,-1 0 1,1 1-1,0-1 0,0 1 1,-1 0-1,1-1 0,0 1 1,0 0-1,-1 0 0,1 0 1,0 0-1,0 1 0,-1-1 1,1 0-1,0 1 0,-1-1 1,1 1-1,0-1 0,-1 1 1,1 0-1,-1 0 1,1 0-1,-1 0 0,1 0 1,-1 0-1,0 0 0,1 0 1,1 3-1,0 0-1,-1 1 0,1 0 0,-1 0 0,0 0 0,-1 0 0,1 0 0,-1 0 0,0 0 0,0 0 0,0 9 0,-1 59 0,-1-66 0,-8 119 0,-6-1 0,-53 213 0,-103 402 0,167-727 0,2 1 0,-1 0 0,2 0 0,0 0 0,0 0 0,2 0 0,-1 0 0,2 0 0,3 15 0,-4-26 0,-1-1 0,1 0 0,0 0 0,0 0 0,1 0 0,-1 0 0,0 0 0,1 0 0,-1 0 0,1-1 0,0 1 0,-1 0 0,1-1 0,0 1 0,0-1 0,0 0 0,0 0 0,0 0 0,0 0 0,0 0 0,0 0 0,1 0 0,-1-1 0,0 1 0,5 0 0,-2-1 0,1 0 0,-1 0 0,1 0 0,-1 0 0,1-1 0,-1 0 0,0 0 0,1 0 0,-1-1 0,6-3 0,8-4 0,-1-1 0,-1-1 0,0 0 0,-1-2 0,0 0 0,18-19 0,80-99 0,-74 83 0,690-918-229,-720 952 259,101-143-248,-109 155 188,-13 24-21,-6 19 35,3 1 1,1 1-1,2 1 1,-11 86-1,21-114-28,0 0 0,1 0 0,0-1 0,1 1 0,1 0 0,0 0 0,2-1 0,0 1 0,0-1 0,1 0 0,1 0 0,8 14 0,-12-26 12,0 1 0,0-1-1,1 0 1,-1 0 0,1-1 0,0 1 0,0 0 0,0-1-1,0 0 1,0 0 0,0 0 0,0 0 0,1 0 0,-1-1-1,8 3 1,-4-3 7,0 1-1,0-1 0,0-1 1,0 0-1,0 0 0,-1 0 1,1-1-1,9-1 0,7-4-14,-1 0-1,0-2 0,0-1 1,24-12-1,17-14 22,-3-3 0,59-47 0,78-49 1705,-194 132-1667,1 0 1,-1 0 0,0 0-1,1 0 1,0 1-1,-1 0 1,1 0-1,0 0 1,0 0-1,0 1 1,-1-1-1,1 1 1,0 0-1,5 0 1,-7 1-14,0 0 1,0 0-1,0 0 1,0 0-1,0 0 1,0 0-1,0 1 1,0-1-1,-1 1 1,1-1-1,0 1 1,-1 0-1,0-1 1,1 1-1,-1 0 1,0 0-1,0 0 1,0 0-1,0 0 1,0 0-1,0 0 1,-1 1-1,1-1 1,-1 0-1,1 0 1,-1 3-1,10 81-723,-10-67 291,2 0 1,0-1-1,1 0 1,1 1-1,9 23 1,-8-26-454,-4-13 430,-1 0 0,1 0 0,0-1 0,0 1 1,0 0-1,1 0 0,-1-1 0,1 1 0,-1-1 0,1 1 0,0-1 1,0 0-1,0 1 0,0-1 0,0 0 0,1 0 0,3 2 1,27 14-6250,1-2-4159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4:43.2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0 444 12861,'0'0'1849,"10"10"1149,-5-6-2744,-1-1-1,0 0 0,1 0 1,0 0-1,-1-1 0,1 0 0,0 0 1,1 0-1,-1 0 0,0-1 1,0 0-1,1 0 0,-1 0 1,0-1-1,1 1 0,9-2 1,7 0 220,0-2 0,31-7 1,-49 10-410,9-3 212,-1 0-1,1-1 1,-1 0 0,0-1-1,-1 0 1,19-11 0,-25 13-173,0-1 0,-1 1 0,1-1 0,-1 0 0,0-1 0,0 1 1,0-1-1,-1 1 0,0-1 0,1 0 0,-2 0 0,1-1 0,-1 1 0,1-1 1,-2 1-1,3-9 0,-4 13-75,3-11 164,-1 1-1,-1-1 1,1-22-1,-2 32-171,0 0 0,-1 1 0,1-1 0,0 0 0,0 1-1,-1-1 1,1 1 0,-1-1 0,1 0 0,-1 1 0,0-1 0,0 1 0,0 0 0,1-1-1,-1 1 1,-3-3 0,3 4-12,0-1 0,-1 1 0,1-1 0,0 1-1,-1 0 1,1-1 0,-1 1 0,1 0 0,0 0 0,-1 0 0,1 0-1,-1 0 1,1 0 0,0 1 0,-1-1 0,1 0 0,0 1-1,-1-1 1,1 1 0,0-1 0,-1 1 0,1 0 0,0 0-1,-2 1 1,-7 4 21,0 1 0,1 0 1,0 1-1,0 0 0,0 1 0,-8 11 0,-43 62 261,36-41-157,0 1-1,3 1 0,-18 52 1,33-77-107,0 0 0,1 0 0,1 1 1,1-1-1,0 1 0,2 0 0,0 0 1,1 0-1,1 0 0,4 26 1,-3-36-32,0 0 0,0 0 0,1-1 0,0 1 1,1-1-1,0 0 0,0 0 0,1 0 0,0 0 1,0-1-1,1 0 0,0 0 0,0 0 0,0-1 1,1 0-1,0 0 0,1-1 0,-1 0 0,1 0 1,0-1-1,0 1 0,0-2 0,16 6 0,7-1-159,1-2-1,1 0 1,-1-2-1,1-2 1,-1-1-1,1-1 0,0-2 1,38-7-1,-23 0-131,-1-1 0,-1-3 0,0-1-1,87-42 1,-124 52 254,11-5-27,-1-1 0,0-1 0,-1 0 0,0-1 0,-1-1 0,0-1 0,-1 0 0,-1-1 0,0-1 0,14-20 0,83-123-237,-99 140 286,-2-1 0,0 0-1,-1 0 1,-1-2 0,11-35 0,-12 29 17,1-1 91,0 0 1,-2-1-1,-2 0 1,-1-1 0,1-31-1,-5 52-29,0-1-1,-1 0 1,0 1-1,0-1 1,-1 1 0,-1-1-1,0 1 1,0 0-1,-1 0 1,-1 0 0,1 1-1,-2 0 1,1-1-1,-1 2 1,0-1 0,-1 1-1,-13-14 1,18 21-47,1-1 1,-1 1-1,0-1 1,0 1-1,0-1 1,0 1-1,0 0 1,0 0-1,0 0 1,0 0-1,-1 0 1,1 1-1,0-1 1,0 1-1,-1-1 0,1 1 1,0 0-1,-1 0 1,1 0-1,0 0 1,-1 0-1,1 1 1,0-1-1,-1 1 1,1-1-1,0 1 1,0 0-1,-1 0 1,1 0-1,0 0 1,-3 3-1,2-2-4,1 0 0,0 0 0,0 0-1,0 1 1,0-1 0,1 1 0,-1 0 0,0-1-1,1 1 1,0 0 0,0 0 0,0 0 0,0 0-1,0 0 1,1 0 0,-1 0 0,1 0 0,0 0-1,0 0 1,0 0 0,0 0 0,0 0 0,1 0-1,1 5 1,2 6-3,1 1-1,1-1 0,1 0 1,0 0-1,0-1 0,1 0 1,1 0-1,0-1 0,1 0 1,17 15-1,14 10-188,73 50 0,-75-59-21,-25-18 132,1 0 1,0 0-1,0-2 1,1 0-1,1 0 1,-1-2-1,1 0 1,0-1 0,0-1-1,1 0 1,-1-1-1,1-1 1,35-1-1,152-23-122,-143 14 1246,-58 8-351,-4 5-311,-11 118 953,2-25-911,9-91-513,0 0 0,1 1-1,0-1 1,0 1-1,0-1 1,1 0 0,0 0-1,1 0 1,0 0 0,0 0-1,0-1 1,1 1-1,6 8 1,-5-9-309,0 0 0,0 0 0,0-1 0,0 1 0,1-2 0,0 1 0,0 0 0,0-1 0,1 0 1,-1-1-1,1 1 0,0-1 0,10 2 0,-17-4 340,50 8-4611,-13-13-2105,6-7-2318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4:43.34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15 12425,'-3'0'2244,"-11"-15"4881,14 45-7157,0-2-552,7 2-836,10 15-940,3-6-2793,7 6-4108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4:43.8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187 263 12097,'-1'8'-1237,"-6"15"11930,6-36-9734,0-1-847,1 0 0,0 0-1,1 0 1,1 0 0,0 0 0,1 0 0,0 1-1,1-1 1,1 1 0,0 0 0,10-17 0,-8 16 183,1 1 1,1-1-1,0 1 1,1 1-1,21-21 3115,-34 34-2919,-1 0-349,1 0-1,-1 1 1,1 0-1,0 0 1,0 0 0,0 0-1,0 0 1,0 0 0,0 1-1,1-1 1,-1 1-1,1 0 1,0 0 0,-4 5-1,-1 6 205,0 0-1,-7 20 0,2-5-47,-83 239-217,79-220-85,-2 7-195,3-12-633,1 1 0,2 1 0,2 0-1,-4 53 1,7-16-13001,10-63 2243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4:44.0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61 13761,'23'-43'2236,"-3"25"4381,0 18-6101,1 3-476,-11 3-448,3 3-836,4 10-884,-4-1-1093,11 9-1515,22 15-3713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12:36.19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104 392 9637,'15'-2'1943,"-14"-2"1450,-19-7 1687,13 8-5202,4 2 258,0 1-1,1-1 1,-1 0 0,0 0-1,1 1 1,-1-1 0,1 0-1,-1 0 1,1 0 0,-1 0-1,1 0 1,-1 0-1,1 0 1,0 0 0,0 0-1,-1 0 1,1 0 0,0 0-1,0-1 1,-1-1 289,0-4-100,0 0 1,0 0-1,1 0 0,-1 0 1,1 0-1,1 1 1,-1-1-1,1 0 0,1 0 1,-1 0-1,1 0 1,0 1-1,1-1 0,-1 1 1,6-8-1,2-5-61,0 1-1,2-1 0,23-26 1,-23 30-158,0 1 1,2 0-1,0 1 1,0 0 0,1 1-1,23-13 1,-30 20-96,1 2 0,0-1 1,0 1-1,0 0 0,0 1 1,0 0-1,0 0 0,1 1 1,-1 0-1,1 1 0,-1 0 1,1 0-1,-1 1 0,1 0 1,10 4-1,-2-1-11,0 2 0,-1 0 0,0 1 0,0 1 0,0 0 0,-1 2 0,-1 0 0,1 0-1,-2 1 1,1 1 0,-2 1 0,18 19 0,-20-19-1,-1 0 1,0 0-1,-1 1 0,-1 1 0,0-1 0,-1 1 0,0 1 1,-2-1-1,1 1 0,-2 0 0,0 0 0,-1 1 0,-1-1 1,1 22-1,-4-13 5,-1-1 0,-1 0 0,-1 1 0,-1-1 0,-1-1 0,-1 1 0,-2-1 0,0 0 0,-1-1 0,-1 0 0,-16 23 0,7-16-34,-2 0-1,0-1 0,-2-2 1,-1 0-1,-2-2 0,-56 42 1,-1-14-1922,-157 73 1,150-81-3561,72-35-1151,1-3-4352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4:44.63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221 391 11761,'1'2'376,"0"0"-1,0 0 1,0 0 0,0 0-1,0-1 1,0 1 0,1 0-1,-1 0 1,1-1 0,-1 1 0,1-1-1,0 1 1,0-1 0,0 0-1,-1 0 1,1 0 0,0 0-1,0 0 1,4 1 0,42 7 1713,-40-8-1531,-2 0-409,-1-2 0,1 1 0,0-1 0,-1 0 0,1 0-1,-1 0 1,1-1 0,9-4 0,-8 4 29,1-1-102,0-1-1,0 0 1,-1 0-1,0-1 1,0 0 0,0 0-1,0 0 1,-1-1-1,0 0 1,0 0 0,-1-1-1,1 0 1,-1 0-1,-1 0 1,7-13-1,-5 7-25,-1 0-1,0-1 1,0 0-1,-2 0 1,0 0-1,0 0 1,-2-1-1,1-20 1,2-5 118,-3 35-133,0-1-1,0-1 1,0 1 0,-1 0-1,0 0 1,0 0-1,0 0 1,-1 0 0,0 0-1,0 0 1,-1 0-1,-3-10 1,-14-12 208,17 26-215,1 1 1,-1 0-1,1 0 1,-1-1-1,1 1 1,-1 0-1,0 0 1,0 0-1,1 1 1,-1-1-1,0 0 1,0 1-1,0-1 1,0 1-1,0 0 1,0-1-1,0 1 1,0 0-1,0 0 1,0 1-1,0-1 1,-2 1-1,-40 12 261,40-12-248,-10 6 76,-1 0 0,1 1 0,1 0 0,0 1 0,0 1-1,0 0 1,1 1 0,-18 20 0,-5 13 163,-35 52 0,47-62-188,0 0-4,1 1 0,2 1 1,-19 47-1,31-64-67,1 0-1,2 1 0,0 0 0,1 0 1,0 1-1,2-1 0,1 1 0,1 28 1,0-42-15,1 0 0,0 0 1,1 0-1,0 0 1,0 0-1,0 0 0,1 0 1,0-1-1,0 1 0,0-1 1,1 0-1,0 0 1,0 0-1,1-1 0,5 6 1,-2-4-10,0 0 1,0-1 0,1-1-1,0 1 1,0-1 0,0-1-1,1 1 1,-1-2 0,17 5-1,-4-3 3,0-1-1,0-2 1,0 0-1,1-1 1,-1-1-1,0-1 1,1-1-1,-1-1 1,25-7-1,6-7 4,0-3-1,-1-1 1,-2-3-1,0-3 1,66-45-1,-86 50 28,-1-1-1,-2-2 1,0 0 0,-2-2-1,0-1 1,32-48-1,100-198 891,-114 192-518,-38 72-343,-1 2 10,0 0 0,1 0 0,0 0 1,0 0-1,12-12 0,-16 20-51,0 0-1,0 0 1,0-1-1,0 1 0,0 0 1,0 0-1,0 0 1,0 0-1,0 0 1,0 0-1,0 0 1,0 1-1,0-1 1,0 0-1,0 0 0,0 1 1,0-1-1,-1 1 1,1-1-1,1 1 1,1 0 25,2 2-12,0 0 0,0 1-1,-1-1 1,1 1 0,-1 0-1,1 0 1,-1 0-1,-1 0 1,1 1 0,0 0-1,-1 0 1,0 0 0,0 0-1,-1 0 1,0 0 0,1 1-1,1 7 1,4 15 107,-1 1 0,4 32-1,-10-56-125,4 33 1,-2 1-1,-1-1 1,-2 1 0,-2-1 0,-1 1-1,-17 72 1,8-65-10,-2-1 0,-2 0 0,-2-2 1,-2 1-1,-32 50 0,-125 196-797,167-274 147,0 0 0,1 1 0,1 1 0,0-1 0,1 1 0,1 0 0,-5 29 0,11-44 370,0 1 0,0 0 0,0-1 0,0 1 0,1-1 0,-1 1 0,1-1 0,0 1 0,0-1 0,0 1 0,0-1 0,1 0 0,-1 0 0,1 1 0,0-1 0,0 0 0,0-1 0,1 1 0,-1 0 0,0-1 0,1 1 0,0-1 0,5 4 0,3 1-1089,0 0 1,1-1-1,-1-1 0,1 0 0,18 5 0,43 11-7604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4:44.74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473 137 13593,'-30'-46'2328,"20"28"81,-7 9-509,3-3-336,-9 3-280,3 0-244,-14 3-224,4-3-172,7 3-440,-4 0-668,-3 9-320,0 0-596,0-6-944,-27-6-904,6 9-1993,4 3-4176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4:45.49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285 1722 4332,'-38'-3'599,"-87"-5"3193,105 7-2616,1 2-1,-1 0 0,-39 8 1,55-8-472,9-2-3,250-54 1932,-123 31-2143,2053-348 1509,18 114-1300,9 81-588,0 47 124,-586 50-137,270-15 63,-12-33 54,-1462 91-93,141-26 59,-24-41-450,-524 100 205,86-28-549,-93 30 449,-1-1 0,0-1-1,0 0 1,0 0 0,0 0 0,0-1 0,-1 0 0,0 0 0,8-9-1,-13 13 60,0 0-1,0-1 0,0 1 0,0 0 1,0-1-1,0 0 0,0 1 0,-1-1 1,1 1-1,0-1 0,-1 0 0,1 1 1,-1-1-1,0 0 0,0 1 0,1-1 1,-1 0-1,0 0 0,0 1 0,-1-1 1,1 0-1,0 0 0,-1 1 0,1-1 1,-1 0-1,0-2 0,-2 1-347,1-1 0,0 1 0,-1 0 0,0 0 0,0 0 0,0 1 0,0-1 0,0 1 0,0-1 0,-6-2 0,-59-26-7911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4:46.8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3776 0 6857,'-30'16'10258,"32"-16"-9489,26 10 696,-27-9-1410,0 0 0,-1 0 1,1 0-1,0 0 0,-1 0 0,1 0 0,-1 0 0,1 0 0,-1 0 1,0 0-1,1 0 0,-1 0 0,0 0 0,0 0 0,0 1 0,0-1 1,0 0-1,0 0 0,0 2 0,0 0 105,5 27 603,2-1-1,10 29 1,8 35 927,-22-73-1396,111 682 5210,-82 120-4140,-54 2-349,-2 146-1015,23-905 0,-1-40 0,2 1 0,0-1 0,2 1 0,9 48 0,-2-52 0,-9-21 0,1-1 0,0 1 0,-1-1 0,1 0 0,-1 1 0,1-1 0,0 1 0,0-1 0,-1 0 0,1 0 0,0 1 0,-1-1 0,1 0 0,0 0 0,0 0 0,0 0 0,-1 0 0,1 0 0,0 0 0,0 0 0,-1 0 0,1 0 0,0 0 0,0-1 0,-1 1 0,1 0 0,0 0 0,0-1 0,-1 1 0,1-1 0,0 1 0,-1 0 0,1-1 0,0 0 0,16-21 0,-14 16-69,0-1 1,-1 1-1,0-1 1,0 0-1,-1 0 1,0 0-1,0 0 0,0 0 1,-1 0-1,0 0 1,-1 0-1,1 0 1,-4-13-1,1 12-18,0 0 0,0 1 0,-1-1 0,0 1 0,0-1 0,-1 1 0,0 1 0,0-1 0,-1 1 0,0-1 0,-7-5 0,4 5 23,-1 0 1,0 0-1,0 1 1,-1 0-1,1 1 1,-1 0-1,-1 0 1,-22-5-1,-3 2-11,-53-4-1,77 10 60,8 2 6,-18 0-12,23 0 22,-1 0-1,1 0 0,-1 0 1,1 0-1,-1 0 1,0 1-1,1-1 1,-1 0-1,1 0 0,-1 0 1,0-1-1,1 1 1,-1 0-1,1 0 0,-1 0 1,1 0-1,-1 0 1,1-1-1,-1 1 1,1 0-1,-1 0 0,1-1 1,-1 1-1,1 0 1,-1-1-1,1 1 1,-1-1-1,1 1 0,-1-1 1,15-11-8,-12 11 5,0-1-4,1 0 0,-1 1 0,1 0 0,0-1 0,0 1 1,-1 0-1,1 1 0,0-1 0,6-1 0,-12 10 6,1-1-1,-1 1 1,0-1-1,-1 0 1,1 0-1,-1-1 1,-1 1-1,1-1 1,-1 0-1,0 0 1,-1 0-1,-8 6 0,-14 12-28,-42 26 0,54-38 7,-44 26-46,-2-3 0,-1-2-1,-2-3 1,-1-3 0,-98 27 0,-356 58-294,491-107 354,-609 99-156,195-34 58,-655 101-101,1075-167 190,-36 5-194,24-2-498,0-2 0,0-1 1,-48-2-1,40-12-2349,42 10 2982,1 0-1,0 0 0,0-1 1,0 1-1,-1 0 1,1 0-1,0 0 0,0-1 1,0 1-1,0 0 0,0 0 1,0-1-1,-1 1 1,1 0-1,0 0 0,0-1 1,0 1-1,0 0 0,0-1 1,0 1-1,0 0 0,0 0 1,0-1-1,0 1 1,0 0-1,0 0 0,1-1 1,-1 1-1,0 0 0,0 0 1,0-1-1,0 1 0,0 0 1,0 0-1,1 0 1,-1-1-1,0 1 0,1 0 1,6-12-631,-6 12 387,4-7-650,0 1 1,1 0-1,0 0 0,0 1 1,0 0-1,1 0 0,8-4 1,23-10-6622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4:47.96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1047 5204,'7'2'1586,"0"-1"-1,1 1 0,-1-2 1,1 1-1,13-1 0,4-3-1510,42-9-1,-23 2 764,2336-380 733,380-11-1593,-1482 182 82,-1189 202 45,-84 17 21,-10 0 1,-35 5 85,0 0-1,1 3 1,0 1-1,1 2 0,0 2 1,1 1-1,-39 21 1,66-29-82,1 1 0,0-1 1,0 1-1,0 1 1,1 0-1,0 0 0,1 0 1,0 1-1,0 0 0,1 1 1,0 0-1,0 0 0,1 0 1,1 0-1,0 1 0,0-1 1,1 1-1,0 0 0,1 0 1,0 1-1,1-1 0,0 0 1,2 21-1,2 14 681,1 1 0,19 78 1,38 90 727,259 636 371,-184-556-3657,0-1-2665,-53-97-4090,-44-93-2226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4:48.60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675 1169 12869,'-14'-79'2748,"4"21"2234,7 44-3134,-3-7 885,6 21-2664,0-1-1,0 1 0,-1 0 1,1 0-1,0 0 0,0 0 1,0 0-1,0-1 1,0 1-1,0 0 0,0 0 1,-1 0-1,1 0 0,0 0 1,0 0-1,0 0 0,0-1 1,0 1-1,-1 0 1,1 0-1,0 0 0,0 0 1,0 0-1,0 0 0,-1 0 1,1 0-1,0 0 1,0 0-1,0 0 0,0 0 1,-1 0-1,1 0 0,0 0 1,0 0-1,0 0 0,0 0 1,-1 0-1,1 1 1,0-1-1,0 0 0,0 0 1,0 0-1,0 0 0,-1 0 1,1 0-1,0 0 1,0 1-1,-15 30 3851,10-15-4820,-17 34 1339,-55 91 1,-44 41-236,86-130-136,-260 319-1715,280-354 1465,-17 15-596,19-26 290,12-6 476,1 0-1,0 0 0,0 0 1,-1-1-1,1 1 1,0 0-1,0-1 0,-1 1 1,1 0-1,0 0 1,0-1-1,0 1 0,0 0 1,-1-1-1,1 1 1,0 0-1,0-1 1,0 1-1,0 0 0,0-1 1,0 1-1,0 0 1,0-1-1,0 1 0,0 0 1,0-1-1,0 1 1,0 0-1,0-1 0,0 1 1,1 0-1,-1-1 1,0 1-1,0 0 1,0-1-1,1 1 0,11-38-277,2 1-1,20-37 1,-2 3 121,66-158-40,294-655 543,-325 745 579,103-158 0,-161 284-752,0 0-1,0 1 1,1 0-1,0 1 1,1 0 0,15-11-1,-23 19-106,0 1-1,0 0 0,0 0 1,0 1-1,1-1 1,-1 0-1,0 1 1,1 0-1,0 0 0,-1 0 1,1 0-1,-1 1 1,1-1-1,0 1 1,0 0-1,-1 0 0,1 1 1,0-1-1,-1 1 1,1-1-1,0 1 1,-1 0-1,1 0 0,-1 1 1,1-1-1,-1 1 1,0 0-1,0 0 0,0 0 1,5 4-1,2 3-37,1 1 1,-1 1-1,-1 0 0,0 0 0,-1 1 0,0 0 0,11 22 0,35 99-39,-53-131 24,47 159 0,39 228 0,-45-183 0,-7-44 0,70 310 0,29-12 0,-111-398 44,59 113 0,-62-141-162,1-1 0,2 0 0,1-2 0,39 41 0,-52-62-417,0 1 1,1-2-1,0 0 1,1 0-1,-1-1 0,2 0 1,18 7-1,-24-12-209,1 0-1,0-1 1,0 0-1,0 0 1,13 0-1,-14-2-425,0 0-1,0 0 1,1-1-1,-1 0 0,0-1 1,12-3-1,34-17-11172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4:48.9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50 1413 15613,'-44'-8'2953,"44"8"-2895,0 0 1,0 0 0,-1 0-1,1 0 1,0 1 0,0-1-1,0 0 1,0 0-1,0 0 1,-1 0 0,1 0-1,0 0 1,0 0 0,0 0-1,0 0 1,0 0-1,0 0 1,-1 0 0,1 0-1,0 0 1,0 0 0,0 0-1,0 0 1,0 0 0,-1 0-1,1-1 1,0 1-1,0 0 1,0 0 0,0 0-1,0 0 1,0 0 0,0 0-1,-1 0 1,1 0 0,0 0-1,0 0 1,0-1-1,0 1 1,0 0 0,0 0-1,0 0 1,0 0 0,0 0-1,0 0 1,0-1 0,0 1-1,0 0 1,0 0-1,0 0 1,0 0 0,0 0-1,0-1 1,0 1 0,0 0-1,0 0 1,0 0 0,0 0-1,0 0 1,0-1-1,0 1 1,8-4 321,-6 3 98,31-12 583,2 1-1,-1 2 0,46-7 0,-34 7-634,416-78 261,152-36-4269,-411 70 651,338-140 1,-438 147 2333,-2-4 0,-3-4 1,-2-5-1,168-137 0,-169 111 1965,-2-5-1,112-141 1,-172 178 2279,-44 70-2955,0 1 1,2 0-1,0 1 1,1 0-1,0 0 1,2 1-1,-5 21 1,1-10-73,-43 161 337,7 2 0,-26 258 0,60-325-2985,7 1-1,14 181 1,4-225-2445,-1-31-2218,2 0-5843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4:49.18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155 31 14773,'4'-3'432,"-1"0"0,1 0 0,0 1 1,0-1-1,0 1 0,0-1 0,1 1 0,-1 0 0,0 1 0,1-1 0,0 1 0,-1 0 0,1 0 0,0 1 0,-1-1 0,1 1 0,0 0 0,6 1 0,5 0 139,-1 1 0,1 0-1,-1 1 1,22 7 0,-11-1-192,-1 1-1,0 1 1,-1 1 0,0 1 0,-1 1 0,41 32-1,-56-39-308,0 0 0,-1 1 0,0 1 0,0-1 0,-1 1 0,0 0 0,0 0 0,7 18 0,-10-20-39,-1 1 0,0-1 1,0 1-1,-1 0 0,0-1 0,0 1 0,-1 0 1,0 0-1,-1-1 0,1 1 0,-1 0 1,-1 0-1,-2 10 0,-2-3 2,0 0 0,-1 0 0,0-1 0,-1 0 0,-1 0 0,0-1 0,-1 0 0,0 0 0,-1-1 0,-23 20 0,-7 0-285,0-1 0,-49 26 0,50-34-1096,-83 36 0,90-47-1980,-51 12 1,55-20-3062,2-1-4048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4:49.3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284 1 14361,'-7'4'409,"0"0"0,1 0 1,-1 1-1,1 0 0,0 0 0,1 1 0,-1-1 0,1 1 0,0 0 0,0 1 0,1-1 0,0 1 0,-7 14 1,7-9 132,-6 11 561,1 0 1,2 1-1,0 0 0,-5 38 1,-56 540 4488,44-402-5317,5-54-813,1-15-2834,-1 147 1,18-240 1686,0 0-1570,3 0-3883,1-8-2534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4:49.6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52 14617,'-1'-2'173,"1"0"-1,-1 1 0,1-1 0,-1 0 0,1 0 1,0 0-1,-1 0 0,1 1 0,0-1 0,0 0 1,0 0-1,1 0 0,-1 0 0,0 0 1,1 1-1,0-4 0,0 4 20,0 0 0,0 0-1,-1 0 1,1 0 0,0 0 0,0 0 0,0 0-1,1 0 1,-1 0 0,0 1 0,0-1 0,0 0-1,1 1 1,-1-1 0,0 1 0,0-1 0,3 0-1,8 0 546,-1 0 0,0 1 0,0 0 0,0 0 0,14 4 0,12 0-20,0 3 1,0 0-1,-1 3 0,0 1 1,61 28-1,-81-30-562,1 0 0,-1 1 0,0 1 0,-1 0 0,24 24 0,-30-26-89,-2 0 0,1 0 0,-1 1 0,-1 0 0,0 0 0,0 1 0,-1-1 0,0 1-1,-1 0 1,3 14 0,-5-16-49,0 1 0,-1 0 0,0-1 0,0 1 0,-1 0 0,-1 0 0,1 0-1,-2-1 1,1 1 0,-1-1 0,-1 1 0,0-1 0,0 0 0,-1 0 0,0 0 0,0 0 0,-8 10 0,-7 7-282,-1-1 0,-2-1 0,-43 40 1,28-30-585,-115 92-6124,132-111 4704,5-1-4387,7 2-4237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12:36.44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13981,'39'0'1736,"-31"0"-212,-9 3-76,-14 128 5052,10 75-3498,2-28-2094,-2 102-3285,10-131-1511,-1-65-1178,0-41-649,5-5-3354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4:50.49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1831 11581,'37'-21'2937,"71"-28"1,-72 35-2149,-1-2 1,47-29-1,-61 32-626,-1-2-1,-1 0 0,0-1 0,0 0 0,18-24 0,-34 35-85,0-1 0,0 1 1,0-1-1,-1 0 1,0 0-1,0 0 1,0 0-1,-1 0 0,0 0 1,0-1-1,-1 1 1,1 0-1,-2 0 0,1-1 1,0 1-1,-4-12 1,4 17-60,-1-1 0,0 1 0,0-1-1,0 1 1,0-1 0,0 1 0,0 0 0,-1-1 0,1 1 0,0 0 0,-1 0 0,1 0 0,-1 0 0,1 0 0,-1 0 0,1 0 0,-1 1 0,0-1 0,1 0 0,-1 1 0,0 0-1,1-1 1,-1 1 0,0 0 0,0 0 0,0 0 0,1 0 0,-1 0 0,0 0 0,-2 1 0,-6 1 38,1 0 1,-1 1-1,0 0 0,-9 4 0,12-4-71,-5 3 45,-1 0 0,1 0 0,0 1 0,1 1 0,0 0 0,0 1 0,-15 16 0,8-6 5,1 1 0,1 1-1,-13 22 1,24-33-33,0-1 1,1 1-1,0-1 0,1 1 1,0 1-1,0-1 0,1 0 1,0 1-1,1-1 0,0 1 0,1-1 1,0 1-1,1-1 0,0 1 1,0-1-1,1 1 0,5 12 0,-5-19-1,-1 0 0,1 0-1,1-1 1,-1 1-1,0-1 1,1 0-1,0 0 1,0 0-1,0 0 1,0 0-1,0 0 1,1-1 0,-1 1-1,1-1 1,-1 0-1,1 0 1,0-1-1,0 1 1,0-1-1,0 0 1,0 0-1,0 0 1,0 0-1,0-1 1,7 0 0,5 1 1,0-1 0,0-1 1,0-1-1,26-5 0,-29 3-2,0-1-1,0 0 1,-1 0-1,0-1 1,0-1-1,15-10 1,20-12 6,-12 9-12,56-44 1,9-6 84,-81 58-68,1 1-1,0 1 1,23-8 0,-34 15-7,1 1 0,-1 0 0,1 0 0,-1 1 1,1 0-1,0 0 0,-1 1 0,1 1 1,16 2-1,10 4 37,10 2-12,84 4 0,90 2 1390,-191-9-924,-1 2 1,0 0-1,-1 2 0,46 22 1,36 13 64,-81-36-519,1-1-1,0-2 1,1-1 0,0-1 0,0-1 0,0-2-1,0-1 1,40-5 0,-54 3-52,1-1 1,0-1-1,-1 0 1,1-1-1,-1-1 1,-1-1-1,1 0 0,-1-1 1,0 0-1,-1-1 1,0-1-1,0-1 1,-1 0-1,-1 0 0,0-1 1,14-18-1,-13 11 3,-1-2 1,0 0-1,-1 0 0,-2-1 0,0 0 0,-1 0 1,-2-1-1,0 0 0,-1-1 0,-1 1 0,-2-1 1,0-44-1,-3 23-6,-3 1 1,-1 0-1,-3 0 1,-1 0-1,-30-83 1,36 119 5,0 1 0,0-1 1,0 1-1,-1 0 0,-1 0 1,1 0-1,-1 1 1,0-1-1,-1 1 0,1 0 1,-1 1-1,0 0 0,-1-1 1,-12-7-1,12 11 9,1-1 0,0 1 0,-1-1 0,0 2 0,1-1 0,-1 1 0,0 0-1,0 1 1,0-1 0,0 1 0,0 1 0,0-1 0,1 1 0,-1 0 0,0 1 0,0 0 0,-10 4 0,1 1-1,1 1 1,0 0 0,1 1 0,0 0-1,0 1 1,1 1 0,0 0 0,1 1 0,1 0-1,0 1 1,0 0 0,-14 25 0,16-24-1,1 0 1,1 0-1,0 1 0,1-1 1,1 1-1,0 1 1,1-1-1,1 1 0,0 0 1,1-1-1,1 1 1,0 0-1,3 25 1,-1-32-51,1-1 0,0 0 0,1-1 1,0 1-1,0 0 0,0-1 0,1 0 1,0 1-1,1-2 0,0 1 0,0 0 1,0-1-1,1 0 0,-1 0 0,2-1 0,-1 1 1,1-1-1,9 5 0,-5-4-71,0 0 1,0-1-1,0 0 0,1-1 0,-1 0 0,1-1 1,0 0-1,0-1 0,1-1 0,-1 0 0,20 0 1,-8-3-13,0-1 1,0-1 0,0-1 0,0-1-1,-1-1 1,0-1 0,43-22-1,-38 13 49,1 0 0,-2-2 0,-1-2-1,0 0 1,25-28 0,-9 3 97,69-97 1,17-59 527,-12-6 1311,112-280-1,-218 463-1617,-6 13 5,1 0 0,0 1 0,1 0 0,0 0 0,14-19 0,-15 62 1032,-8 16-928,-1 0 0,-3 0 0,-25 91 0,15-66-214,-115 719-2803,95-573-2582,5-75-3704,5-34-3933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4:51.51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77 2876,'0'1'101,"1"0"0,-1 0 0,0-1-1,1 1 1,-1 0 0,0-1-1,1 1 1,-1 0 0,1-1 0,0 1-1,-1-1 1,1 1 0,-1-1 0,1 1-1,0-1 1,-1 1 0,1-1 0,0 0-1,0 1 1,-1-1 0,1 0 0,0 0-1,0 1 1,0-1 0,19-8 3500,-5 0-2701,11-1 1195,0 0 0,43-8 0,-66 16-1570,-3 1-477,1-1 1,-1 0-1,0 1 0,1-1 1,-1 1-1,1-1 0,-1 1 0,1-1 1,-1 1-1,1 0 0,-1-1 1,1 1-1,-1 0 0,1-1 0,0 1 1,-1 0-1,1-1 0,-1 1 0,1 0 1,1 0-1,-1 0 36,0-1 1,0 1-1,0-1 1,0 1-1,0 0 0,0-1 1,-1 0-1,1 1 1,0-1-1,0 1 1,0-1-1,0 0 0,-1 0 1,1 0-1,0 1 1,0-3-1,7-15 1215,-3 29 227,-2 36-1,-12 167 1544,26 550-229,16-317-5870,-4-95-2866,-15-126-2807,-7-115-98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4:51.91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67 361 13265,'-8'5'586,"1"0"-1,-1 0 1,1 1-1,0 0 1,-9 11-1,14-15-452,1 1-1,-1-1 1,1 1 0,-1-1-1,1 1 1,0 0-1,0-1 1,1 1 0,-1 0-1,0 0 1,1-1-1,0 1 1,0 0-1,-1 0 1,2 0 0,-1 0-1,0 0 1,1-1-1,-1 1 1,1 0 0,1 4-1,2 3-4,1-1-1,-1 1 0,2-1 1,-1-1-1,1 1 0,0-1 1,1 0-1,0 0 0,0-1 1,1 0-1,0 0 0,12 7 1,3 2 21,1-2 0,1-1 0,35 14 0,6-4-209,0-2 0,2-4 0,0-2 0,120 10 1,-46-18-1158,186-13 0,-160-7-710,325-70 0,-369 52 1422,-2-6-1,-1-5 0,139-70 0,-204 83 469,89-61 1,-120 72 292,0-2 0,-2 0-1,0-2 1,-2 0 0,28-37 0,-44 52-30,1-1 0,-1-1 0,-1 1 1,1-1-1,-1 0 0,-1 0 0,0 0 0,3-16 1,-5 23-142,-1-1 0,0 1 1,0-1-1,0 1 0,0 0 1,0-1-1,-1 1 0,1 0 1,-1-1-1,1 1 0,-1 0 1,0-1-1,0 1 0,0 0 0,0 0 1,-2-2-1,1 2-13,0 0 0,0 0 0,-1 0-1,1 0 1,-1 0 0,1 1 0,-1 0 0,1-1-1,-1 1 1,0 0 0,1 0 0,-1 0 0,0 1-1,0-1 1,0 1 0,-4-1 0,-9 1 108,0 0 1,0 0-1,0 2 1,0 0-1,1 1 1,-1 0-1,0 1 1,-27 13-1,7-1 44,0 1 0,-48 33 1,36-16-581,2 1 1,1 2 0,-43 49 0,27-20-4313,-69 99 0,69-73-3394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4:52.2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112 34 13441,'-2'-3'451,"0"0"0,0 0 0,0 0-1,-1 0 1,0 1 0,1-1 0,-1 1 0,0-1-1,-5-2 1,7 5-303,0-1 0,0 1-1,0-1 1,0 1 0,0 0-1,-1-1 1,1 1 0,0 0-1,0 0 1,0 0 0,0-1-1,-1 1 1,1 1 0,0-1-1,0 0 1,0 0 0,0 0-1,-1 1 1,1-1 0,0 0-1,0 1 1,0-1 0,0 1-1,0-1 1,0 1 0,0 0-1,0-1 1,0 1 0,0 0-1,0 0 1,1 0 0,-1 0-1,0 0 1,1 0 0,-1 0-1,0 1 1,-2 4 109,0 0 0,0 1 0,1 0 0,0-1 0,0 1 0,-1 12 0,-1 1 106,-4 25-100,2 1 0,1 0 0,3 0 0,1 1 0,10 73 0,4-34-2212,3 0-1,29 84 0,-31-125-2491,31 65 0,-11-40-4997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4:52.62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26 5 13121,'-26'-4'3017,"33"16"1452,17 22-3558,192 496 1098,-146-350-1962,-17-46 81,-50-127-146,0 0 1,0-1 0,1 1 0,-1-1 0,2 0 0,7 9-1,-12-14 15,1 0 0,0 0 0,-1 0 0,1 0 0,0 0 0,0-1 0,-1 1 0,1 0 0,0-1 0,0 1 0,0 0 0,0-1 0,0 1 0,0-1 0,0 1 0,0-1 0,0 0 0,0 1 0,0-1 0,0 0 0,0 0 0,0 0 0,1 0 0,-1 0 0,0 0 0,0 0 0,0 0 0,0 0 0,0 0 0,0-1 0,0 1 0,0-1 0,0 1 0,0 0 0,0-1 0,0 1 0,0-1 0,0 0 0,0 1 0,0-1 0,0 0 1,-1 0-1,1 0 0,0 1 0,1-3 0,15-26-77,0-1 0,-2 0 0,19-59 1,-16 42 46,16-40 19,52-124-112,-67 170 280,3 0 0,52-73 0,-62 100 202,0 0 0,1 1-1,21-18 1,-32 30-268,0 0-1,0-1 1,1 1 0,-1 0 0,0 0 0,1 0-1,-1 0 1,1 1 0,-1-1 0,1 1-1,0 0 1,-1-1 0,1 1 0,-1 0 0,1 0-1,0 1 1,-1-1 0,1 1 0,-1-1-1,1 1 1,3 1 0,3 2 143,0 0 0,-1 0 0,16 11 1,-13-6-18,0 0 0,-1 1 0,0 0 1,0 0-1,-1 1 0,0 1 1,12 22-1,-2 0 259,23 59 0,32 132-142,-47-133-1318,48 111 0,-60-171-730,2-1 0,27 38 0,-29-48-726,1-1 1,1 0-1,39 32 0,-13-17-8361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4:52.94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235 265 13013,'0'0'3549,"1"-2"-2252,3-5-785,-2 4-380,0 0-1,0 1 1,0-1-1,0 0 1,0 1 0,0-1-1,1 1 1,-1 0-1,1 0 1,0 0-1,-1 0 1,1 0 0,4-1-1,40-22 171,63-42 0,-49 28-391,-53 33 86,-1 0 0,0 0 0,0 0 0,8-10 0,3-3 95,-18 19-81,0-1 0,1 1-1,-1-1 1,0 0 0,0 1-1,0-1 1,1 0 0,-1 1-1,0-1 1,0 0 0,0 0-1,0 1 1,0-1 0,0 0-1,-1 1 1,1-1 0,0 0-1,0 1 1,0-1 0,-1 0-1,1 1 1,0-1 0,-1 0-1,1 1 1,0-1 0,-2 0-1,-9-13 264,7 14-222,-1 1 1,1-1 0,-1 1 0,1-1-1,0 1 1,-1 1 0,1-1 0,0 0-1,0 1 1,-6 3 0,0-1 61,-16 8 375,0 1-1,2 1 1,-1 1-1,2 1 0,0 1 1,1 1-1,1 1 1,-34 39-1,18-12 64,1 1 1,2 3-1,-30 59 1,53-88-417,0 1 0,2 1 0,0 0 0,-7 33 0,13-46-128,1 0 0,1-1 0,0 1 0,0 0 0,1 0 0,0 0 0,1 0 0,0 0-1,1 0 1,0 0 0,0-1 0,1 1 0,6 13 0,-6-18-99,1 1 1,-1-1-1,1 0 0,0 0 0,1-1 1,-1 1-1,1-1 0,0 0 0,0 0 1,1-1-1,-1 1 0,1-1 0,-1 0 1,1-1-1,0 1 0,0-1 1,11 2-1,6 1-481,0-1 0,0-1 0,37-1 0,-14-3-782,1-2 0,0-2 0,51-12 0,61-22-6319,-47 6-1791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4:53.7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74 1018 13653,'-4'-2'349,"0"1"0,0 0 0,0 0-1,-1 0 1,1 0 0,0 1 0,0-1 0,-1 1-1,1 0 1,0 1 0,0-1 0,0 1-1,-1 0 1,1 0 0,-5 2 0,7-2 842,3 2-228,2 5-736,0 0-1,1-1 1,0 1 0,0-1-1,1 0 1,0 0 0,0-1-1,8 8 1,57 49 331,-29-28-262,87 86 216,-105-95-465,-1 0 0,-1 1 1,20 34-1,-34-50-31,-1 0 0,-1 1-1,1 0 1,-2 0 0,0 0 0,0 1 0,-1-1 0,2 23-1,-5-26-5,0 0 0,0 0 0,-1 0 0,0-1 0,0 1 0,-1 0 0,0-1 0,-1 1 0,0-1 0,0 0 0,-1 1 0,0-2 0,-5 9 0,8-14 5,-1-1-1,1 1 1,0 0-1,-1-1 1,1 1-1,-1-1 1,1 0 0,-1 0-1,1 1 1,-1-1-1,0 0 1,0 0 0,0 0-1,1-1 1,-1 1-1,0 0 1,0-1 0,0 1-1,0-1 1,0 0-1,0 1 1,0-1-1,0 0 1,-1 0 0,1-1-1,0 1 1,0 0-1,0-1 1,0 1 0,0-1-1,0 1 1,1-1-1,-1 0 1,-2-1-1,0 0 1,0 0 0,0-1 0,1 1 0,-1-1 0,1 0 0,-1 0-1,1 0 1,0 0 0,0 0 0,0-1 0,1 1 0,-1-1 0,1 0 0,-3-6-1,1-6-55,0 0 1,1 0-1,1-1 0,0 0 0,1 1 0,1-1 0,1 0 0,0 1 0,1-1 1,1 1-1,9-30 0,4-3-539,1 1 0,38-70 0,-13 40-545,3 3 0,3 2 0,3 1 0,3 3 0,4 3 0,2 2 1,3 3-1,120-91 0,299-171-2039,-450 301 4237,-29 20 1313,-23 7-859,8-2-1197,-4 3 17,0 2 0,1 0 0,-1 1 0,2 0 0,-1 1 1,1 1-1,1 0 0,0 1 0,-15 18 0,15-15-211,0 2-1,1-1 1,1 2 0,0-1 0,2 1 0,0 1-1,-11 33 1,18-45-157,0 0-1,1 0 1,-1 0-1,2 1 1,-1-1 0,1 0-1,0 0 1,0 1-1,1-1 1,0 0-1,1 0 1,-1 0 0,1 0-1,1 0 1,-1 0-1,1 0 1,0-1-1,1 1 1,-1-1-1,2 0 1,-1 0 0,0 0-1,1-1 1,0 1-1,0-1 1,1 0-1,-1-1 1,1 0 0,0 1-1,1-2 1,-1 1-1,0-1 1,1 0-1,0 0 1,0-1-1,0 0 1,0 0 0,9 1-1,-1-1-1,-1 0 1,1-2-1,0 1 0,-1-2 0,1 0 1,0-1-1,-1 0 0,0-1 0,1-1 1,-1 0-1,0-1 0,-1 0 0,24-13 1,-18 5 348,0 0 1,0-1 0,-1-1 0,-1 0 0,-1-2 0,0 0 0,25-36 0,-37 47-210,0 1 0,0-1 0,1 1-1,0 0 1,0 0 0,0 1 0,8-5 0,-12 8-98,1 0-1,-1 0 1,1 0 0,-1 1-1,1-1 1,0 0 0,-1 1-1,1 0 1,0-1 0,0 1-1,-1 0 1,1 0 0,0 0-1,0 0 1,0 0 0,-1 0-1,1 1 1,0-1 0,-1 0 0,1 1-1,0-1 1,-1 1 0,1 0-1,0 0 1,-1 0 0,1 0-1,-1 0 1,1 0 0,-1 0-1,0 0 1,0 0 0,2 2-1,1 4 34,0-1 0,0 0-1,-1 1 1,0 0 0,-1 0-1,1 0 1,-1 0 0,-1 0-1,2 13 1,-2-17-38,7 65 284,-3 0 1,-8 138-1,-2-57 237,15 337 602,-4-238-856,-4-71-61,-37 323 1,27-452-202,-14 50 0,16-80-3,0 1 0,-1-1 0,-1 0 0,-1 0 1,-13 19-1,20-34-10,1-1 0,-1 1 0,0-1 0,0 0 0,0 0 0,0 0 1,-1 0-1,1 0 0,0 0 0,-1 0 0,1-1 0,-1 1 0,0-1 0,0 0 0,1 0 1,-1 0-1,-3 1 0,5-2-6,-1-1 1,1 1-1,-1 0 1,1 0-1,-1-1 0,1 1 1,0-1-1,-1 1 1,1-1-1,0 1 1,0-1-1,-1 0 1,1 0-1,0 0 0,0 1 1,0-1-1,0 0 1,0 0-1,0-1 1,0 1-1,0 0 1,1 0-1,-1 0 0,0-1 1,1 1-1,-1 0 1,0-1-1,1 1 1,0 0-1,-1-1 1,1 1-1,0-1 0,0 1 1,0 0-1,0-3 1,-2-19 6,1 0 1,1 0-1,1 0 0,8-39 1,0 13-18,28-78 0,104-287-102,-103 311 50,54-98 1,-50 113 34,37-81-35,166-351-142,111-258 87,-316 689 150,-35 77 74,-4 8 27,-1 6 8,-14 27 53,-1 9-407,2 0 0,1 1 0,2 1-1,2 0 1,2 0 0,1 0 0,2 1 0,2-1-1,1 1 1,9 54 0,-7-78-258,1 0 1,0-1 0,2 1-1,0-1 1,0 0-1,2 0 1,0 0-1,1-1 1,13 20-1,-13-24-614,1 0 1,0-1-1,0 0 0,1-1 0,1 0 0,-1 0 1,20 11-1,28 9-7662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4:53.9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31 118 8501,'0'-48'3248,"-7"36"-2024,1-6-688,-4-3-1860,3 3-2244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4:55.9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24 7025,'7'-24'13342,"-1"37"-12259,-4-10-922,4 8 294,0 1-1,-1 0 1,-1 0-1,0 0 0,0 1 1,-1 0-1,-1-1 1,1 16-1,49 281 420,25 8-8181,-49-221 1098,7 3-3866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4:56.57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56 477 6981,'-1'0'376,"-1"-1"0,1 0 0,0 1 0,0-1 0,0 1 0,0 0 0,0-1 0,-1 1 0,1 0 0,0 0 0,0 0 0,0 0 0,-1 0 0,1 0 0,0 0 0,0 0 1,-1 0-1,1 0 0,0 1 0,0-1 0,0 1 0,0-1 0,-1 1 0,1-1 0,0 1 0,-1 0 0,-8 15-153,8-10-76,-1 0 1,1 1-1,1 0 1,-1-1-1,1 1 0,0 0 1,1-1-1,0 1 1,0 0-1,0 0 1,1-1-1,0 1 0,0 0 1,1-1-1,-1 1 1,2-1-1,-1 1 1,1-1-1,4 8 0,-3-7-115,1 0-1,0-1 0,0 1 0,1-1 0,0 0 0,0-1 1,0 0-1,1 1 0,0-2 0,0 1 0,0-1 0,0 0 0,1-1 1,-1 0-1,15 4 0,6 0-273,0-1 1,1-2-1,-1 0 1,1-2 0,0-2-1,0 0 1,0-2-1,43-8 1,-30 1-616,-1-3 0,0-1 0,-1-1 0,-1-3 0,42-23 0,-71 35 655,14-8-607,0 0 0,-1-1 0,39-33 0,-58 43 743,1-1-1,0 1 0,-1-1 0,0 0 1,0 0-1,-1 0 0,1 0 0,-1 0 1,0-1-1,-1 0 0,1 0 0,-1 0 1,0 0-1,-1 0 0,1 0 0,-1 0 1,0 0-1,-1-1 0,1 1 0,-1 0 1,-1 0-1,-1-10 0,-5-11 576,-1 1 1,-2 0-1,-1 1 1,-1 0-1,-1 0 0,-1 1 1,-24-31-1,20 29 692,-38-42 0,54 66-1244,-1-1-1,1 0 1,0 0 0,0 0 0,0 0 0,0-1 0,1 1 0,-3-6 0,4 8-130,-1 0 1,1 0 0,0 0-1,0 0 1,0 0 0,0 0-1,-1 0 1,1 0 0,0 0-1,1 0 1,-1 0 0,0 0-1,0 0 1,0 0 0,1 0-1,-1 0 1,0 0 0,1 0-1,-1 0 1,1 0 0,-1 0-1,1 1 1,-1-1 0,1 0-1,0 0 1,0 0 0,-1 1-1,1-1 1,0 0 0,0 1-1,0-1 1,-1 1 0,1-1-1,0 1 1,2-1 0,15-1-5245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12:36.65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17 130 12453,'0'1'63,"0"-1"1,0 0-1,-1 1 0,1-1 0,0 0 1,-1 0-1,1 1 0,0-1 0,-1 0 0,1 0 1,0 1-1,-1-1 0,1 0 0,0 0 1,-1 0-1,1 0 0,-1 0 0,1 0 0,0 0 1,-1 1-1,1-1 0,-1 0 0,1 0 1,-1 0-1,1-1 0,0 1 0,-1 0 1,1 0-1,-1 0 0,1 0 0,0 0 0,-1 0 1,1-1-1,0 1 0,-1 0 0,1 0 1,0-1-1,-1 1 0,1 0 0,-1-1 1,1 0 98,-1 0 1,1-1-1,0 1 1,0 0 0,-1-1-1,1 1 1,0-1 0,0 1-1,0 0 1,0-1 0,1 1-1,-1-3 1,1 0 118,0 1 0,0 0 0,0 0 0,0-1 0,0 1 0,1 0 0,-1 0 0,1 0 0,0 0 0,0 0 0,0 1 0,0-1 0,0 1 0,6-5 0,7-1 244,1 0 1,0 2 0,1 0 0,0 0 0,0 2 0,33-6-1,112-1 859,-142 10-1183,28-1 39,-1 3 1,1 1-1,-1 3 1,1 1-1,-2 3 1,1 2 0,-1 2-1,73 31 1,-82-29-139,-8-4 3,0 2 0,-1 1 0,50 34 0,-64-38-152,-1 1 1,0 0 0,-1 1-1,0 1 1,-1 0-1,0 1 1,-1-1 0,-1 2-1,0 0 1,-1 0 0,0 0-1,-2 1 1,0 0-1,8 31 1,-12-33-565,1 1 0,-2 0 0,0 0 0,-1 0 0,0 0 0,-1 0 0,-1 0 1,0-1-1,-1 1 0,-10 27 0,-18 31-8511,23-55-683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4:57.53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440 355 2976,'-3'-9'213,"1"6"-90,1 0 0,0 0 1,0 0-1,0 0 0,0 0 1,1 0-1,-1-1 0,1 1 1,0 0-1,0 0 0,0-1 1,0 1-1,0 0 0,2-5 0,-3-2 454,0 1-1,0-1 1,-2 0-1,1 1 1,-1-1-1,0 1 1,-6-12-1,9 20-514,-8-18 945,-1 0 0,-1 1 1,-1 0-1,0 0 0,-15-17 0,20 27-696,-1 1-1,0 1 0,0-1 0,0 1 0,-1 1 1,0-1-1,0 1 0,0 1 0,-1-1 1,1 1-1,-1 1 0,0 0 0,-12-3 0,16 5-225,0 0-1,0 1 0,-1-1 0,1 1 0,0 0 0,0 1 0,0-1 0,0 1 1,0 0-1,0 0 0,0 1 0,0-1 0,0 1 0,0 0 0,1 1 1,-1-1-1,1 1 0,0 0 0,-1 0 0,1 0 0,0 0 0,1 1 1,-1-1-1,1 1 0,0 0 0,-4 6 0,-2 5 43,1 1 1,0 0-1,1 1 0,1-1 0,0 1 1,-4 27-1,-13 109 407,18-91-418,3 0-1,2-1 1,16 121 0,-7-134-140,1 0 0,3-1 0,1 0 0,3 0 0,33 64 0,-42-95-41,1 0-1,1-1 1,0 0 0,1-1-1,1 0 1,0-1-1,1 0 1,19 15-1,-24-22 22,1 0 0,0-1 0,0-1 0,0 1 0,0-1-1,1-1 1,0 0 0,-1 0 0,1-1 0,0 0 0,0-1 0,1 0-1,-1 0 1,0-1 0,0 0 0,14-3 0,0-2-20,0-1-1,0-1 1,-1-1 0,0-1 0,-1-1 0,0-1 0,-1-1-1,32-23 1,-7 0 4,-2-2 0,61-65 0,-61 52-19,65-95 0,21-65 97,21-30 414,-137 220-355,-11 13-37,1 1 0,0 0-1,1 0 1,-1 0 0,1 1 0,0-1-1,0 1 1,1 0 0,0 1 0,12-9-1,-17 13-27,0 0 0,0 0-1,0 0 1,1-1-1,-1 1 1,0 0 0,0 0-1,0 1 1,0-1 0,1 0-1,-1 0 1,0 1-1,0-1 1,0 0 0,0 1-1,0-1 1,0 1-1,0-1 1,0 1 0,0 0-1,0-1 1,0 1 0,0 0-1,0 0 1,0 0-1,-1 0 1,1 0 0,1 1-1,18 31 86,-19-31-85,6 15 40,0 1 0,-1 0-1,6 28 1,8 24 95,-6-31-103,23 58-21,-32-86-8,1 0-1,0-1 1,0 1-1,1-1 1,0-1 0,10 10-1,-14-16-15,0 0 0,1-1 0,0 1-1,0-1 1,0 0 0,0 0 0,0 0 0,0-1-1,0 0 1,0 1 0,1-1 0,-1-1 0,1 1-1,-1-1 1,0 1 0,1-1 0,-1 0 0,1-1-1,-1 1 1,1-1 0,5-2 0,1 0 7,1 0 0,-1-1 1,0-1-1,0 0 0,0 0 0,13-10 0,-14 8-6,-1 0-1,0 0 0,0-1 1,-1 0-1,0-1 0,-1 1 1,0-2-1,0 1 0,-1-1 0,0 0 1,0 0-1,-2 0 0,1-1 1,-1 0-1,0 0 0,-1 0 0,-1-1 1,0 1-1,1-21 0,-2 19 0,-2 0-1,0-1 0,0 1 0,-1 0 1,-1 0-1,0 0 0,-1 0 0,0 0 1,-1 1-1,-1 0 0,0 0 0,0 0 1,-1 1-1,-1 0 0,0 0 0,-16-17 1,11 16 10,-1 0 1,-1 0-1,0 2 1,0 0-1,-1 0 1,0 1 0,-1 1-1,0 1 1,0 1-1,0 0 1,-1 1-1,-27-4 1,23 6-305,1 1 1,-1 0-1,1 2 1,-1 1-1,0 1 0,1 0 1,0 2-1,0 0 0,0 2 1,-24 9-1,36-12-791,1 0 1,0 1-1,0 0 0,0 1 0,1 0 0,0 0 1,-1 0-1,-7 9 0,5 2-6807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4:57.95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16 301 9797,'0'-21'7557,"-2"23"-6435,2-2-1079,-2 1 70,1 0-1,0 0 1,0 0-1,0 1 1,0-1-1,0 0 1,1 0-1,-1 1 1,0-1-1,1 0 1,-1 1-1,0-1 1,1 1 0,0-1-1,-1 3 1,2-2-23,0 1 0,1 0 1,-1-1-1,1 0 1,-1 1-1,1-1 1,0 0-1,0 0 1,3 3-1,11 12 168,12 13 310,50 68 1,-76-94-557,40 59 140,-3 2 0,40 90 0,-50-96-129,-20-43-17,-1 1 1,0 0 0,8 29 0,-12-34 2,-1 0 0,12 22 0,-13-35-8,0 0 1,0-1-1,-1 1 0,1-1 0,0 1 1,-1-1-1,1 0 0,-1 1 0,0-1 0,1 0 1,-1 0-1,1-3 0,7-23-3,-1 0 0,5-36 0,2-6-1,37-171 26,1-4 28,-35 175 281,40-95 0,-57 161-236,1 0 0,-1 0 0,1 0 0,0 0 1,1 1-1,-1-1 0,0 1 0,1-1 0,3-2 0,1 6 570,-1 2-555,0 0 0,0 0 0,-1 1 0,1 0 0,-1 0 0,0 1-1,1-1 1,-2 1 0,1 0 0,0 1 0,-1-1 0,0 1 0,0 0 0,4 5 0,3 9 153,0 1 0,15 38-1,-24-51-233,35 82-233,3-1 0,64 103 0,-98-180 58,16 23-887,2-1 0,34 39 0,-51-64 441,1 0 0,0-1 1,0 0-1,1 0 0,-1-1 0,2 0 0,-1-1 0,1 1 0,-1-2 0,1 0 0,1 0 1,-1-1-1,18 4 0,19-3-4493,6-4-2747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4:58.41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410 0 9245,'-12'2'551,"0"1"1,0 0 0,0 1-1,1 0 1,-1 1-1,1 0 1,0 1-1,0 0 1,1 1-1,-1 0 1,2 1 0,-1 0-1,1 0 1,-15 17-1,5 0-22,0 0-1,1 1 1,1 1-1,-18 42 1,9-6 52,-21 82 0,38-116-474,-2 7 26,1 0 0,2 0 0,-3 43 0,9-23-19,2 1 0,12 94 0,-10-138-183,0-1-1,1 1 1,1-1-1,0 1 0,1-1 1,0 0-1,0-1 1,2 1-1,-1-1 1,1-1-1,14 16 1,-16-20-70,0 0 1,0-1-1,1 0 1,0 0-1,0 0 0,1-1 1,-1 0-1,1 0 1,0-1-1,0 0 1,0 0-1,0 0 0,0-1 1,1 0-1,-1-1 1,1 0-1,0 0 0,-1 0 1,1-1-1,14-1 1,-8-2 33,1 0 1,-1-1 0,1 0 0,-1-1 0,-1-1-1,1 0 1,-1-1 0,0 0 0,0-1-1,-1-1 1,0 0 0,-1 0 0,0-1 0,0-1-1,-1 0 1,0 0 0,-1-1 0,-1 0-1,0-1 1,0 0 0,8-21 0,3-9-105,25-84 0,-43 122 210,0 24-1705,-1-17 1675,1-1-1,0 1 1,-1 0-1,1 0 1,0 0-1,0-1 1,0 1-1,0 0 1,0-1 0,0 1-1,0-1 1,1 1-1,-1-1 1,1 0-1,-1 1 1,1-1 0,-1 0-1,1 0 1,0 0-1,-1 0 1,1-1-1,0 1 1,0 0-1,0-1 1,2 1 0,-2-1 82,-1-1 0,1 1 1,0-1-1,0 0 1,-1 0-1,1 0 0,0 1 1,-1-2-1,1 1 1,-1 0-1,0 0 0,1 0 1,1-3-1,-1 2 128,15-11 927,0 1 0,35-19 0,-42 26-985,0 1 0,1 1-1,0-1 1,-1 2 0,1-1 0,0 2 0,14-2 0,41 5-45,-47-1-477,0-1-1,0 0 1,22-4 0,-23 1-367,-1-1 0,1-1 0,30-13 0,-31 11-1087,-2-1 1,20-13-1,1-6-3638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4:58.61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21 73 6753,'-20'-40'2345,"20"39"-2196,-1-1-1,1 1 0,0 0 1,0 0-1,1 0 0,-1-1 1,0 1-1,0 0 0,1 0 1,-1-1-1,0 1 0,1 0 1,-1 0-1,1 0 0,0 0 1,-1 0-1,1 0 0,0 0 1,0 0-1,-1 0 0,1 0 1,0 0-1,0 1 0,2-2 1,-1 0 355,0-1 1224,-1 6-133,9 44 945,25 62 0,9 37-1489,34 239-620,-67-330-1924,24 68 1,10-10-7277,-26-75 311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4:59.10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0 860 11181,'12'-23'913,"1"1"1,0-1-1,2 2 1,19-23-1,-25 35-595,174-186 2615,76-62-1868,-125 119-778,-64 57-358,-46 52 38,-23 27-17,-2 1-118,0-1 170,-1 1 0,1 0 1,0 0-1,-1-1 0,1 1 0,-1 0 0,0 0 0,1 0 0,-1 1 0,0-1 0,0 0 0,-2 0 1,0 1 3,1 0 0,-1 1 1,0 0-1,1 0 0,-1 0 1,1 0-1,-1 0 1,1 1-1,-1-1 0,1 1 1,-3 2-1,-33 24 217,30-20-105,0 1 0,1 0 0,0 1 0,1 0 0,0 0 0,0 1 0,1 0 0,0 0 0,1 0 0,1 1 0,0-1-1,0 1 1,1 0 0,-3 23 0,5-25-66,0-1-1,1 0 1,0 1 0,0-1-1,1 1 1,0-1-1,1 0 1,0 0-1,0 0 1,7 15 0,-6-18-34,0 0 0,0 0 0,1-1 1,0 0-1,0 0 0,0 0 0,1 0 1,0 0-1,0-1 0,0 0 0,0 0 1,1 0-1,-1-1 0,1 0 0,0 0 1,8 3-1,8 1 14,1 0 0,1-2 0,-1 0 0,1-2 0,-1-1 0,1 0 0,0-2 0,42-4 0,-13-4-67,-1-2-1,93-31 0,-105 27-352,-2-2 0,0-2-1,0-1 1,66-47 0,-91 55-349,-1-1-1,0 0 1,14-19 0,-13 16-613,-11 13 939,-1 0 0,1 0 1,-1 0-1,0 0 1,1 0-1,-1 0 1,0 0-1,0 0 0,-1 0 1,1-1-1,0 1 1,-1 0-1,1-1 1,-1-3-1,1 0-693,2-18-5593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5:00.0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51 1721 11349,'-50'-54'11603,"68"68"-11340,-4-2-207,0 0-1,-1 1 0,-1 1 1,0 0-1,12 18 0,47 86 65,-48-76-65,-10-21-48,-2 0 1,-1 1-1,0 0 1,6 25-1,-10-31 9,0-1 1,12 20 0,4 14 14,-20-46 67,1-5-85,7-1-12,-7 2 0,1 0-1,-1 0 1,0-1 0,0 1-1,0-1 1,0 0 0,0 0-1,0 0 1,0 0-1,0 0 1,-1 0 0,1-1-1,-1 1 1,1-1 0,-1 0-1,0 0 1,2-4 0,99-202 37,-7 13 102,-93 189-139,61-102 557,-56 97-365,1 0 1,0 1-1,1 0 1,0 0 0,1 1-1,13-10 1,-21 18-111,0 0 0,1 0 0,-1 1 0,1-1 1,-1 1-1,1 0 0,0 0 0,0 0 0,0 1 1,-1-1-1,1 1 0,0 0 0,0 0 0,0 0 1,0 1-1,5 0 0,-1 1 24,-1 0 1,1 0-1,-1 1 0,0 0 1,0 0-1,11 7 0,6 9 119,-1 0-1,-1 2 0,0 0 0,-2 1 1,36 50-1,-27-33-8,40 40-1,-60-70-205,0-1 0,1 0 0,0-1 0,0 0 0,0-1 0,1 0 0,0-1 0,0 0 0,1 0 0,-1-1 1,1-1-1,0 0 0,0 0 0,0-2 0,0 1 0,1-1 0,-1-1 0,0 0 0,0-1 0,0-1 0,1 1 0,-1-2 0,-1 0 0,1 0 0,17-8 0,-10 3-42,0-1 0,-1-1 0,0 0 0,-1-1 0,0-1 0,-1-1-1,0 0 1,-1-1 0,-1-1 0,0 0 0,-1-1 0,0 0 0,-1-1 0,14-28 0,-13 13-50,0-2 0,-2 1 0,-2-1 1,-1-1-1,-2 0 0,-1 0 0,-1 0 0,-3 0 1,0 0-1,-2-1 0,-9-47 0,5 41-24,3 22 6,-1 0 1,0 0-1,-1 0 0,-2 1 1,0-1-1,-10-21 1,15 39 86,0 0 0,-1 0 0,1 0 0,-1 0 0,0 0 0,1 0 0,-1 0 0,0 1 0,0-1 0,0 1 0,0-1 0,0 1 0,-1 0 0,1 0 0,0 0 0,-1 0 0,1 0 0,0 1 0,-1-1 0,1 1 0,-1-1 0,1 1 0,-1 0 0,1 0 0,-1 0 0,1 0 0,-1 0 0,1 1 0,-1-1 0,1 1 0,-3 1 0,-3 1-49,0-1 0,0 2 1,1-1-1,-1 1 0,1 1 0,0-1 1,-10 9-1,-1 4-262,1 1 1,1 1-1,0 0 0,1 1 1,-21 39-1,10-8-741,-28 72 1,51-114 925,-1 0 1,1 0-1,1 1 1,-1-1-1,2 1 1,-1-1 0,1 1-1,1 0 1,0-1-1,1 17 1,0-25 121,-1 1 1,0-1-1,1 1 1,0 0-1,-1-1 1,1 1-1,0-1 1,-1 1-1,1-1 1,0 0-1,0 1 1,0-1-1,0 0 1,0 0-1,1 0 1,-1 0-1,0 0 1,1 0-1,-1 0 0,0 0 1,1 0-1,-1 0 1,1-1-1,-1 1 1,1-1-1,0 1 1,-1-1-1,1 0 1,-1 1-1,1-1 1,0 0-1,-1 0 1,4 0-1,6-1 29,0 0 0,1 0 0,20-7 0,-18 5 63,460-118 2264,-451 113-2575,-1 0 0,-1-1 0,0-2 0,0 0-1,-1-1 1,32-25 0,-39 27-121,0-2 1,-1 0 0,-1 0-1,0-1 1,-1 0 0,0-1-1,-1 0 1,0-1-1,-1 0 1,7-19 0,7-37-303,24-128 1,-30 118 968,0-4 452,-4 0 0,-3-1 1,-4-1-1,-4 1 1,-14-128-1,11 198-412,0 0 0,-1 0 1,-1 0-1,-11-29 0,14 42 1174,2 10-814,7 54-17,-1-13-429,1 7-87,2-1 0,18 57-1,-3-33-1924,54 120-1,-57-154-1944,2-2 0,30 42-1,-12-31-5813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5:00.43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40 806 12865,'-12'0'-25,"-13"-2"3387,23 1-1512,15-2-899,29-5-281,-2-1-1,65-25 1,-41 12-1045,45-14-1045,198-98-1,-233 94 1244,-1-4 0,-3-2 0,87-76 0,-52 22 541,-89 82-10,0 0 1,-2-1-1,24-40 0,-35 54-204,-1-1 0,1 0 0,-1-1 0,-1 1-1,2-10 1,1 1 247,-5 13-326,1 0 1,0 1 0,0-1 0,-1 1 0,1-1 0,-1 1 0,0-1 0,1 1 0,-1-1 0,0 1-1,0 0 1,0-1 0,0 1 0,0 0 0,0 0 0,0 0 0,0 0 0,0 0 0,-3-2 0,2 3-20,0-1 0,0 1 0,1 0 1,-1 0-1,0 0 0,0 0 1,0 1-1,1-1 0,-1 0 0,0 1 1,0-1-1,1 1 0,-1 0 0,0 0 1,1-1-1,-1 1 0,1 0 1,-2 1-1,-30 25 862,27-21-662,-10 9 140,1 1-1,0 0 1,2 1-1,-1 1 0,2 0 1,-14 29-1,18-32-288,2 0-1,0 0 1,0 1-1,2 0 1,0 0-1,0 0 1,2 0-1,0 1 1,1 21-1,1-31-201,0 0-1,1-1 0,0 1 1,1-1-1,0 1 0,0-1 1,0 1-1,0-1 1,1 0-1,0 0 0,1 0 1,-1 0-1,6 5 0,-3-4-175,1 0 0,0 0-1,0-1 1,0 0 0,1-1-1,0 1 1,0-2 0,13 7-1,5-1-1596,0-2-1,0 0 1,1-2-1,0 0 1,43 2-1,18-2-7562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5:00.9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57 58 9645,'-45'-38'2846,"33"19"7233,12 22-8106,2 14-1177,0-1-1,1 0 1,0 1 0,2-2-1,0 1 1,8 18 0,8 25 389,126 411 284,-137-437-1469,49 144-326,-43-140-143,1 0-1,2-2 0,24 35 0,-31-52-166,7 10-980,1 0 1,1-1-1,2-1 0,33 29 0,-5-12-5513,5-6-4605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5:01.43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1797 13765,'28'-17'2089,"0"0"0,26-23 0,29-20-820,255-164-349,-104 66-1018,-37 18 108,8-6 128,-92 75 62,-109 69-188,0 0 0,0 0-1,0 0 1,0 1-1,0 0 1,1 0 0,-1 0-1,1 0 1,-1 1-1,0 0 1,1 0-1,-1 0 1,1 0 0,-1 1-1,1 0 1,-1-1-1,0 2 1,1-1 0,-1 0-1,0 1 1,0 0-1,0 0 1,0 0-1,0 1 1,-1-1 0,1 1-1,-1 0 1,1 0-1,-1 0 1,0 0 0,0 0-1,-1 1 1,1 0-1,-1-1 1,1 1 0,2 6-1,30 79-20,-8-20-975,-27-68 953,1 0 0,0-1 0,0 1 0,0 0 0,0-1 0,0 1 0,0 0 0,0-1 0,0 0-1,1 1 1,-1-1 0,0 0 0,0 1 0,0-1 0,0 0 0,1 0 0,-1 0 0,2 0 0,-1 0-49,2 0 37,-1 1 1,1-1 0,0-1-1,-1 1 1,1 0 0,0-1 0,-1 0-1,1 0 1,-1 0 0,1 0-1,-1-1 1,0 1 0,1-1 0,-1 0-1,0 0 1,5-4 0,6-6-80,0 0 0,14-16 0,-14 12 99,36-37 115,-36 36 71,0 0 0,2 2 1,0-1-1,0 2 0,2 1 1,-1 0-1,2 1 0,26-14 1,36-7 193,93-43 1,-151 64-331,-1-1-1,0-1 0,-1-1 1,-1 0-1,24-23 0,-40 34-19,0-1-1,0 1 1,0-1 0,-1 1 0,1-1-1,-1 0 1,0 0 0,0-1-1,-1 1 1,0-1 0,0 1 0,0-1-1,0 0 1,-1 0 0,0 1-1,-1-1 1,1 0 0,-1 0-1,0 0 1,0 0 0,-1 0 0,0 0-1,0 0 1,0 0 0,-1 1-1,1-1 1,-1 0 0,-1 1 0,1 0-1,-1-1 1,0 1 0,-5-6-1,-53-59 62,44 52-308,1 0 0,0-1 0,-20-34 0,29 41-406,1 1 0,0 0 0,1-1 0,1 0 0,0 0 1,0-1-1,2 1 0,-1-1 0,0-14 0,2 14-1,-1-6-1363,2-1 0,1-27 0,8 5-3763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5:01.7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84 220 8049,'24'223'10449,"-20"-195"-9345,-2-11-706,1-1-1,1 1 1,1 0 0,0-1 0,1 0 0,1 0 0,0 0-1,1-1 1,1 0 0,0-1 0,1 0 0,1 0 0,0-1-1,1 0 1,0-1 0,25 18 0,-21-19-323,0 0 0,1-2 1,0 0-1,1-1 0,0 0 0,0-2 0,0 0 0,1-1 1,0-1-1,0-1 0,0 0 0,0-2 0,1 0 0,34-3 1,-24-1-238,0-1 1,0-2-1,-1-1 1,49-17 0,-66 19 117,0-1 0,-1 1 0,0-2 0,0 1 1,0-2-1,-1 1 0,0-2 0,0 1 0,-1-1 1,0-1-1,-1 1 0,0-2 0,11-17 0,-12 16 51,0-1-1,-1 0 0,0 0 0,-1 0 0,-1-1 0,0 1 1,-1-1-1,0 0 0,-1 0 0,-1 0 0,0-1 1,-1 1-1,-1 0 0,0 0 0,0 0 0,-2 0 0,0 0 1,-5-14-1,0 1-1,-1 1 0,-2 0 0,-1 1 0,0 0 0,-2 1 1,-1 1-1,-1 0 0,-25-28 0,29 38-7,-1 1 1,0 1-1,0 0 0,-1 1 1,-1 0-1,0 1 1,0 1-1,0 0 0,-1 1 1,0 1-1,-1 1 1,0 0-1,1 1 0,-30-4 1,25 7-182,0 1 1,0 0-1,0 2 1,0 1-1,0 0 0,1 1 1,-1 1-1,1 2 1,-29 12-1,14-3-1147,2 1-1,0 2 1,1 1 0,-42 35-1,56-39-1528,-28 30 0,-12 25-6173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12:36.80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58 11345,'0'0'1540,"3"-21"-268,0 0 1225,7 15-2229,7-3-492,3 18-653,24 3-551,-11 3-2708,7 0-3137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5:02.04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48 98 15245,'-7'-8'562,"-23"-27"2280,28 32-2520,1 1 0,0-1-1,-1 1 1,1-1-1,0 1 1,1-1 0,-1 0-1,0 1 1,1-1-1,0 0 1,0 0-1,-1 1 1,2-1 0,-1 0-1,1-3 1,-1 6-165,0-1 1,0 1-1,0 0 1,0-1-1,0 1 1,0 0-1,0-1 1,0 1-1,0 0 1,0-1-1,0 1 1,1 0-1,-1-1 1,0 1-1,0 0 1,0 0-1,1-1 1,-1 1 0,0 0-1,0 0 1,1-1-1,-1 1 1,0 0-1,0 0 1,1 0-1,-1-1 1,0 1-1,1 0 1,-1 0-1,0 0 1,1 0-1,-1 0 1,0 0-1,1 0 1,-1 0-1,0 0 1,1 0-1,-1 0 1,0 0-1,1 0 1,-1 0-1,0 0 1,1 0-1,-1 0 1,1 0-1,18 14 1538,15 26-1745,13 33 82,-4 2 0,63 156 1,12 21-179,-13-70-4496,-33-63-6492,-66-108 9520,22 36-10648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5:02.70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 1516 14053,'-3'-13'1966,"2"11"-317,6 0-377,89-42-413,-2-4 0,90-63 0,2-1-1327,38-22 562,213-169 0,-435 302-81,0 1-1,0 0 1,1-1 0,-1 1 0,0 0 0,0-1 0,1 1 0,-1 0 0,0 0 0,1-1 0,-1 1 0,1 0 0,-1 0-1,0 0 1,1-1 0,-1 1 0,1 0 0,-1 0 0,0 0 0,1 0 0,-1 0 0,1 0 0,-1 0 0,1 0 0,-1 0-1,0 0 1,1 0 0,-1 0 0,1 0 0,-1 0 0,1 1 0,-1-1 0,0 0 0,1 0 0,0 16 85,-12 23-88,2-17-131,-1-1 1,-20 31 0,-5 10-537,-35 113-3836,70-172 4390,0-1 0,0 1 1,0-1-1,0 1 0,0-1 0,0 1 0,0-1 0,1 1 1,-1-1-1,1 0 0,0 1 0,0-1 0,0 0 0,0 1 1,2 1-1,-2-3 95,0-1-1,1 1 1,-1-1 0,0 1 0,1-1 0,-1 0 0,0 0 0,1 0 0,-1 0-1,0 0 1,1 0 0,-1 0 0,1 0 0,-1 0 0,0-1 0,1 1 0,-1 0-1,0-1 1,3-1 0,29-14 287,-32 15-259,37-20 821,-1-1 0,66-54 0,-49 28 3,132-129-324,-160 148-672,-1-1 0,-1-1 0,-2-2 1,31-58-1,-37 57 308,0 0 0,-3 0 0,0-2 0,-3 0 0,11-63 0,-13 41 309,1-13 982,1-77-1,-5 111-439,-5 37-972,0 0 0,0-1 0,0 1 1,1-1-1,-1 1 0,0-1 0,0 1 0,1 0 0,-1-1 0,0 1 0,0 0 0,1-1 0,-1 1 1,0 0-1,1-1 0,-1 1 0,1 0 0,-1 0 0,0-1 0,1 1 0,-1 0 0,1 0 0,-1 0 1,0-1-1,1 1 0,0 0 13,0 1 1,0-1 0,0 0-1,0 1 1,0-1 0,0 1-1,0-1 1,0 1 0,0-1 0,-1 1-1,1-1 1,0 1 0,-1 0-1,1 0 1,0-1 0,-1 1-1,2 1 1,10 17 364,0 1-1,-2 1 1,0 0 0,-1 0-1,-1 0 1,8 38 0,3 1 33,84 214 919,-79-215-1199,-11-26-67,2-1 0,20 34 0,-29-56-78,1-1 0,0 1-1,0-1 1,0 0-1,2-1 1,-1 0-1,1 0 1,0 0 0,0-2-1,11 7 1,-16-11-30,0-1-1,0 0 1,0 0 0,0 0 0,0 0-1,1-1 1,-1 1 0,0-1 0,0 0 0,0-1-1,0 1 1,1-1 0,-1 0 0,0 0-1,0 0 1,0 0 0,4-3 0,-8 4 9,3-1-12,0-2 0,0 1 1,0 0-1,0 0 0,0-1 1,-1 0-1,1 1 0,-1-1 0,0 0 1,0 0-1,0-1 0,0 1 1,0 0-1,-1-1 0,0 1 1,1-1-1,0-4 0,1-1-25,0 0-6,-1 0 1,-1 0-1,1 0 0,-1 0 0,-1 0 0,0 0 0,0 0 0,-1 0 0,0-1 0,0 1 0,-1 0 0,0 0 0,-1 1 0,0-1 0,0 0 0,-8-13 0,6 14-80,1 0 1,-2 1-1,1-1 0,-1 1 0,0 1 0,0-1 0,0 1 0,-1 0 0,0 0 1,0 1-1,-1 0 0,0 0 0,0 1 0,0 0 0,0 1 0,0-1 0,-1 1 0,0 1 1,-13-3-1,3 2-900,0 1-1,-1 0 1,-19 2 0,-51 7-9249,61-1 837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5:02.90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67 1 14737,'-56'24'3169,"45"18"-573,18 3-384,-3-6-332,-1 4-388,4-1-336,-1 0-223,-2 6-193,2-2-184,4-1-288,-3 0-432,10-3-788,43 55-3933,-33-73 2281,-14-12-436,4 0-2349,17 6-4332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5:03.2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225 569 7397,'39'-54'1798,"-36"49"-1520,0 0 1,1 0 0,-2-1-1,1 0 1,-1 1-1,0-1 1,0 0-1,0 0 1,-1-1 0,0 1-1,0 0 1,-1-11-1,2-6 312,4-12 387,-3-1-1,0 0 1,-4-53-1,0 77-767,-1-1 0,0 1 0,-1-1 0,0 1 0,-1 0 0,0 0 0,-1 0 0,0 1 0,-1 0 0,0 0-1,-1 0 1,0 0 0,-9-9 0,14 17-152,0 1-1,0 0 1,-1 0-1,1 0 0,0 0 1,-1 1-1,1-1 1,-1 1-1,0-1 1,1 1-1,-1 0 1,0 0-1,0 0 1,0 0-1,0 0 1,0 1-1,0 0 1,0-1-1,0 1 0,0 0 1,0 0-1,0 1 1,0-1-1,0 1 1,0-1-1,1 1 1,-1 0-1,0 0 1,0 0-1,0 1 1,-2 1-1,-3 1 12,0 1 1,0 0-1,0 0 0,1 1 1,0 0-1,0 1 0,0-1 1,1 1-1,0 0 0,1 1 0,-1 0 1,1 0-1,1 0 0,-1 0 1,2 1-1,-5 12 0,0 2 11,1 1 1,2-1-1,0 1 0,1 0 0,0 29 0,4-40-55,0-1 1,1 1-1,0-1 0,1 1 1,0-1-1,7 21 0,-7-28-55,0 1-1,0-1 1,1 0-1,-1 0 1,1 0-1,1 0 1,-1 0-1,1-1 1,0 1-1,0-1 1,0 0-1,0 0 1,1-1-1,0 1 1,-1-1-1,11 4 1,-12-5-12,0-1-1,1 0 1,-1 0 0,1 0 0,0 0 0,-1-1 0,1 0-1,0 1 1,-1-1 0,1-1 0,0 1 0,-1 0 0,1-1-1,6-2 1,-3 1-7,0-1 0,0 0 0,-1 0 0,1-1 0,-1 0 0,0 0 0,6-6 0,1-2-37,0-1 1,0-1-1,-1 0 0,-1 0 0,12-21 1,29-59 74,-30 50 302,52-75 0,-66 109-147,1-1-1,-1 1 0,2 0 0,0 1 0,0 0 0,0 0 0,1 1 0,1 1 1,-1 0-1,1 0 0,17-6 0,-24 11-47,0 1-1,0-1 1,0 1 0,0 0 0,0 1-1,0-1 1,0 1 0,0 0 0,0 0 0,0 0-1,0 1 1,0 0 0,0 0 0,-1 0-1,1 0 1,0 1 0,0 0 0,-1 0-1,1 0 1,-1 1 0,0 0 0,1-1-1,-1 1 1,7 7 0,-5-3-63,0 0 1,0 0-1,-1 1 1,0 0-1,0 0 1,-1 0-1,0 0 1,0 1-1,-1 0 0,0-1 1,0 1-1,1 13 1,8 81-2216,-7 0-5630,-6-80 2414,-2-2-3034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5:03.4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105 193 8141,'-10'-42'2288,"16"27"-468,-19-9 52,3 6-308,0 0-307,3-1-257,-3 7-232,0 0-576,0 0-1444,-3 0-517,-4 3-11128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5:04.8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7 218 4232,'-1'-3'1122,"0"0"-971,0 0 0,0 0 0,0 0 0,0 0 0,1 0 0,-1 0 0,1 0-1,0 0 1,0 0 0,0 0 0,1-1 0,-1 1 0,1 0 0,0 0 0,0 0-1,0 0 1,2-4 0,1-8 162,-1 5 37,0 1 0,0 0 0,0-1 0,1 1 0,10-15 1,-12 19-56,0 0 1,0 0 0,0 0 0,-1 0 0,0 0-1,0 0 1,0 0 0,0-8 0,1-1-186,-2 12 2077,4 3-2104,-1 0 1,0 1-1,0-1 1,1 1-1,-1 0 1,0 0-1,0 0 0,3 3 1,2 1 117,22 17 386,-2 2 1,-1 0-1,29 35 1,16 15 200,264 215 990,-261-235-1560,3-4 0,149 74 0,-86-60-385,3-7 0,262 69-1,-292-94-1604,-45-4-4461,-83-21-4241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5:05.23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1052 5260,'0'0'2389,"2"1"-1379,19 7-239,-1-2 0,1 0 0,33 4 0,-3-6-602,1-2 0,0-3 0,82-11 0,-90 7-348,61-8-1132,170-42 0,-202 33 652,-1-4 0,-1-2 0,76-43 0,-103 46 551,-2-2 0,0-2-1,-2-1 1,-2-2 0,63-67 0,-87 82 246,0 0 0,-1-1 1,-1-1-1,-1 0 0,-1-1 1,0 0-1,-2 0 0,0-1 1,-1 0-1,-1 0 0,-1-1 1,2-25-1,-5 28 192,-1-1-1,-1 1 1,-1 0 0,-1 0-1,0-1 1,-1 1 0,-1 1 0,-1-1-1,-1 1 1,-1-1 0,0 2-1,-1-1 1,-1 1 0,-12-18 0,19 31-178,0 1 1,-1 0 0,1 0 0,-1 0 0,1 0 0,-1 0 0,0 1 0,-6-5 0,7 7-76,0-1-1,0 0 1,0 1 0,0-1 0,0 1-1,0-1 1,0 1 0,0 0-1,0 0 1,-1 0 0,1 0 0,0 0-1,0 1 1,0-1 0,0 1 0,0-1-1,-4 3 1,-2 0 21,1 1 0,0 0 0,0 1 0,0-1 0,0 1 0,1 1 1,0-1-1,0 1 0,0 0 0,1 1 0,0-1 0,0 1 0,0 0 0,1 0 0,0 1 0,1-1 0,0 1 0,0 0 0,-2 9 0,-3 10 48,2 0-1,1 1 0,1-1 0,0 45 1,6 18-1666,17 111 1,-14-157 203,8 44-3037,6 4-2477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5:05.93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238 1324 11873,'-58'38'2773,"-68"34"-1,76-51 409,47-19-1700,3-4-1427,0-1 0,1 1 0,-1 0 0,1 0 0,0 0 0,-1 0 0,1 0 1,0 0-1,0 0 0,1 0 0,0-2 0,4-6 44,4-6-18,0 1 0,2 0-1,-1 0 1,2 1 0,22-19-1,83-63 206,-76 64-177,-30 23-91,327-240 172,661-419-512,-758 478-1440,-172 131-730,-64 55 2008,2-1-718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5:06.1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8665,'1'7'733,"0"0"1,0 0 0,0 1 0,1-1-1,3 10 1,5 25 2488,-7-26-2771,1 0 0,0-1 0,1 0 0,0 0 0,2-1 0,-1 1-1,2-1 1,15 21 0,-11-14-101,1 1-143,17 25 198,-3 2 0,37 92 0,-23-27-650,24 72-540,-42-90-2777,-11 2-3997,-9-67 575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30T07:25:06.61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1 280 9017,'3'3'126,"2"1"218,0 1 0,0-1 0,-1 1 0,0 1-1,1-1 1,-2 0 0,1 1 0,-1 0 0,0 0 0,0 0-1,4 12 1,19 39 2175,-4-11-1681,-3 3-201,2-1 1,39 65-1,-58-109-622,1 0 1,-1 0 0,1 0 0,0-1-1,0 1 1,0-1 0,0 0 0,1 0-1,-1 0 1,1 0 0,0 0 0,0-1-1,0 0 1,0 0 0,0 0-1,1 0 1,-1-1 0,0 1 0,7 0-1,-3-2-7,-1 1-1,1-2 1,0 1-1,-1-1 1,1 0-1,-1-1 1,1 1-1,-1-1 0,0-1 1,8-3-1,3-2-56,0-1-1,-1-1 0,0-1 0,-1 0 1,0-1-1,-1-1 0,0 0 1,21-25-1,-17 15-57,-2 0 1,0-2 0,-2 0-1,24-53 1,-36 73 97,-1 0 1,-1 0-1,1-1 1,-1 1-1,0-1 1,0 0-1,0 1 1,-1-1-1,0 0 1,0 1-1,0-1 1,-1 0-1,0 1 1,0-1-1,0 1 0,-1-1 1,-2-4-1,2 6 11,0 0 0,0 0 0,0 0 0,-1 1 0,1-1 0,-1 1 0,0 0 0,0 0 0,0 0 0,-1 0 0,1 0 0,-1 1 0,1 0 0,-1-1 0,0 1 0,0 1 0,0-1 0,0 0-1,0 1 1,0 0 0,-5-1 0,-3 1 18,0 1 0,0-1 0,0 2-1,0 0 1,0 1 0,0 0 0,0 0 0,1 1-1,-21 9 1,14-6 30,-1-1 1,-20 4-1,35-8 71,13-19-106,6-6-18,1 1 0,1 0 0,37-37 0,-10 12 186,-32 34 62,0 0-1,1 1 1,22-17 0,-31 28-160,0-1 0,0 0 0,0 1 0,0 0 0,0-1 1,0 2-1,0-1 0,1 0 0,-1 1 0,1 0 0,-1 0 0,1 0 0,0 1 0,-1-1 0,1 1 0,0 0 0,-1 1 0,1-1 1,9 3-1,-6 0-4,0 1 0,0 0 0,-1 0 0,1 1 0,-1 0 1,0 0-1,0 1 0,0 0 0,-1 0 0,0 0 1,11 15-1,2 7-273,28 56 1,-34-58-362,13 27-1442,-5-7-1272,-5-18-1791,-5-11-2857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FE4F0-61AF-011F-E5B4-93488121F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CB9C40-98D9-9899-57CF-A49DBE8054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3ABE9-9A76-E0CF-DD33-E4936DBE9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DAF2-8833-494F-AF98-A2258468790B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C7CEF7-DB13-F737-93EB-68DB0DFE9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76CF7-A37F-1FF2-9422-C9B91D816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B7D8-D540-42D8-9CCF-02CA86D95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8822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381C6-8D22-3FE6-E4E1-6D7BD40C3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208A26-A57E-5A5E-EBA3-CA1098B25E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EE586-BB3F-133F-ABB3-9860BE1F1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DAF2-8833-494F-AF98-A2258468790B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537692-14A5-8C43-0A74-39B360DE1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61355-6B73-ED5D-6917-2E197022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B7D8-D540-42D8-9CCF-02CA86D95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548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D2AF5E-C1FA-9957-C852-42C1FDB541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AA74EF-BC7A-779C-EDB5-16D542FCB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D3517D-0258-AF58-183D-007F526A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DAF2-8833-494F-AF98-A2258468790B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0CC22-F0FB-CA50-EC56-DB4A21CB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E64550-D413-01A9-45D5-615B176C2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B7D8-D540-42D8-9CCF-02CA86D95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8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E8A92-8B8D-B359-6DD3-FA0692A72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EEB40E-DEFF-3872-7349-19E347589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111E3-51CD-3232-F64B-04F8EDE28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DAF2-8833-494F-AF98-A2258468790B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C1F9B-3F8F-04E0-7DF7-7B52548E7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8184E-4AB2-5B46-22CB-D10AF387B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B7D8-D540-42D8-9CCF-02CA86D95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515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27DCB1-2A44-123C-42B9-A78C5E651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469DDE-B36B-2670-BCE7-6F5DE0B7C0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C4FB8-9487-D1FD-1E8E-B64185992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DAF2-8833-494F-AF98-A2258468790B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611E4D-5FC5-DF12-5208-CFE352FB9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859B04-0DC4-8916-D45E-6B3DF94B4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B7D8-D540-42D8-9CCF-02CA86D95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79452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15A02-10BD-D344-983A-CA45A8BD0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188E0-F254-F273-77E6-2090B99566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3BDF3E-6B89-5238-59DD-FA1502BA1D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B6B3B-967C-A5BB-3A42-F5AF960B6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DAF2-8833-494F-AF98-A2258468790B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9DC151-8114-DE45-629D-3DCBED7EB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1EF0D4-5114-613E-8BCB-1B788F83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B7D8-D540-42D8-9CCF-02CA86D95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6603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DE37B-6EDF-4F36-C6A1-5B8A46CD3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C36950-9AF6-2AF2-EC8B-CD449DC56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7F7FC-D433-5AA2-0865-DD5F259932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208C2B-A0A4-0E7E-E62C-3F4188F2B2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9BA08E-DEC6-EE7F-6DC8-212AAF3E4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759F59-D167-28B6-3953-83750BAC99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DAF2-8833-494F-AF98-A2258468790B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19956D-DBF5-8E30-52C1-8F780C47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329120-37A1-8106-8040-9188FA4DFE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B7D8-D540-42D8-9CCF-02CA86D95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134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45ABD-DE6C-818A-694C-87FC0B8504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3F080-2E57-BD6B-B859-AD480354B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DAF2-8833-494F-AF98-A2258468790B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F2C4E2-D27A-ED16-2FD6-9B70E5526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E0CBB6-A363-CAF6-0045-F63A3CF0A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B7D8-D540-42D8-9CCF-02CA86D95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2873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4FE688-39B4-85A9-8360-2326FF63E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DAF2-8833-494F-AF98-A2258468790B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FC812F-3401-CA93-62EC-57639E9C4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B92C2B-4CB8-AA58-08DB-BA64A8204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B7D8-D540-42D8-9CCF-02CA86D95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999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82212-F699-76DD-9810-2A19CC7E9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B7991-5A83-57B8-03BA-D61D54B65F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BBF438-4FDF-357F-621B-7F682B26EF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AF4A6-A7F7-1E54-AB44-CEB0CD438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DAF2-8833-494F-AF98-A2258468790B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6127E-AE7D-6077-149A-7F7CADD91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138A29-C3ED-287C-39FB-6707C24435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B7D8-D540-42D8-9CCF-02CA86D95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1494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2A37-B734-02BD-043F-7052DA1D8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C5E925-B59F-F007-1DA7-F9680BD64E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C5E6F-36D2-CA1C-506F-A88287E03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8692AF-9932-8FD7-801C-1358FDBFF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30DAF2-8833-494F-AF98-A2258468790B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7D121-8134-3158-CAE7-DAD527AFA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A58F65-E30E-32F4-075F-AE98AFEAB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EEB7D8-D540-42D8-9CCF-02CA86D95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5565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FFBDFD-A8DE-198B-F26A-FB990C7A4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56E8F-77B8-AAEA-9E1B-9BD04FF417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0AACF-637F-4E62-59E3-7266833DC9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30DAF2-8833-494F-AF98-A2258468790B}" type="datetimeFigureOut">
              <a:rPr lang="en-IN" smtClean="0"/>
              <a:t>06-10-2025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580120-2ADB-219C-9941-6324C34B6D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50D5E5-7883-1665-2132-7A1756D7EA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EEB7D8-D540-42D8-9CCF-02CA86D95D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3500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42" Type="http://schemas.openxmlformats.org/officeDocument/2006/relationships/customXml" Target="../ink/ink21.xml"/><Relationship Id="rId47" Type="http://schemas.openxmlformats.org/officeDocument/2006/relationships/image" Target="../media/image23.png"/><Relationship Id="rId63" Type="http://schemas.openxmlformats.org/officeDocument/2006/relationships/image" Target="../media/image31.png"/><Relationship Id="rId68" Type="http://schemas.openxmlformats.org/officeDocument/2006/relationships/customXml" Target="../ink/ink34.xml"/><Relationship Id="rId84" Type="http://schemas.openxmlformats.org/officeDocument/2006/relationships/customXml" Target="../ink/ink42.xml"/><Relationship Id="rId89" Type="http://schemas.openxmlformats.org/officeDocument/2006/relationships/image" Target="../media/image44.png"/><Relationship Id="rId16" Type="http://schemas.openxmlformats.org/officeDocument/2006/relationships/customXml" Target="../ink/ink8.xml"/><Relationship Id="rId11" Type="http://schemas.openxmlformats.org/officeDocument/2006/relationships/image" Target="../media/image5.png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3" Type="http://schemas.openxmlformats.org/officeDocument/2006/relationships/image" Target="../media/image26.png"/><Relationship Id="rId58" Type="http://schemas.openxmlformats.org/officeDocument/2006/relationships/customXml" Target="../ink/ink29.xml"/><Relationship Id="rId74" Type="http://schemas.openxmlformats.org/officeDocument/2006/relationships/customXml" Target="../ink/ink37.xml"/><Relationship Id="rId79" Type="http://schemas.openxmlformats.org/officeDocument/2006/relationships/image" Target="../media/image39.png"/><Relationship Id="rId5" Type="http://schemas.openxmlformats.org/officeDocument/2006/relationships/image" Target="../media/image2.png"/><Relationship Id="rId90" Type="http://schemas.openxmlformats.org/officeDocument/2006/relationships/customXml" Target="../ink/ink45.xml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43" Type="http://schemas.openxmlformats.org/officeDocument/2006/relationships/image" Target="../media/image21.png"/><Relationship Id="rId48" Type="http://schemas.openxmlformats.org/officeDocument/2006/relationships/customXml" Target="../ink/ink24.xml"/><Relationship Id="rId56" Type="http://schemas.openxmlformats.org/officeDocument/2006/relationships/customXml" Target="../ink/ink28.xml"/><Relationship Id="rId64" Type="http://schemas.openxmlformats.org/officeDocument/2006/relationships/customXml" Target="../ink/ink32.xml"/><Relationship Id="rId69" Type="http://schemas.openxmlformats.org/officeDocument/2006/relationships/image" Target="../media/image34.png"/><Relationship Id="rId77" Type="http://schemas.openxmlformats.org/officeDocument/2006/relationships/image" Target="../media/image38.png"/><Relationship Id="rId8" Type="http://schemas.openxmlformats.org/officeDocument/2006/relationships/customXml" Target="../ink/ink4.xml"/><Relationship Id="rId51" Type="http://schemas.openxmlformats.org/officeDocument/2006/relationships/image" Target="../media/image25.png"/><Relationship Id="rId72" Type="http://schemas.openxmlformats.org/officeDocument/2006/relationships/customXml" Target="../ink/ink36.xml"/><Relationship Id="rId80" Type="http://schemas.openxmlformats.org/officeDocument/2006/relationships/customXml" Target="../ink/ink40.xml"/><Relationship Id="rId85" Type="http://schemas.openxmlformats.org/officeDocument/2006/relationships/image" Target="../media/image42.png"/><Relationship Id="rId3" Type="http://schemas.openxmlformats.org/officeDocument/2006/relationships/image" Target="../media/image1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59" Type="http://schemas.openxmlformats.org/officeDocument/2006/relationships/image" Target="../media/image29.png"/><Relationship Id="rId67" Type="http://schemas.openxmlformats.org/officeDocument/2006/relationships/image" Target="../media/image33.png"/><Relationship Id="rId20" Type="http://schemas.openxmlformats.org/officeDocument/2006/relationships/customXml" Target="../ink/ink10.xml"/><Relationship Id="rId41" Type="http://schemas.openxmlformats.org/officeDocument/2006/relationships/image" Target="../media/image20.png"/><Relationship Id="rId54" Type="http://schemas.openxmlformats.org/officeDocument/2006/relationships/customXml" Target="../ink/ink27.xml"/><Relationship Id="rId62" Type="http://schemas.openxmlformats.org/officeDocument/2006/relationships/customXml" Target="../ink/ink31.xml"/><Relationship Id="rId70" Type="http://schemas.openxmlformats.org/officeDocument/2006/relationships/customXml" Target="../ink/ink35.xml"/><Relationship Id="rId75" Type="http://schemas.openxmlformats.org/officeDocument/2006/relationships/image" Target="../media/image37.png"/><Relationship Id="rId83" Type="http://schemas.openxmlformats.org/officeDocument/2006/relationships/image" Target="../media/image41.png"/><Relationship Id="rId88" Type="http://schemas.openxmlformats.org/officeDocument/2006/relationships/customXml" Target="../ink/ink44.xml"/><Relationship Id="rId91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49" Type="http://schemas.openxmlformats.org/officeDocument/2006/relationships/image" Target="../media/image24.png"/><Relationship Id="rId57" Type="http://schemas.openxmlformats.org/officeDocument/2006/relationships/image" Target="../media/image28.png"/><Relationship Id="rId10" Type="http://schemas.openxmlformats.org/officeDocument/2006/relationships/customXml" Target="../ink/ink5.xml"/><Relationship Id="rId31" Type="http://schemas.openxmlformats.org/officeDocument/2006/relationships/image" Target="../media/image15.png"/><Relationship Id="rId44" Type="http://schemas.openxmlformats.org/officeDocument/2006/relationships/customXml" Target="../ink/ink22.xml"/><Relationship Id="rId52" Type="http://schemas.openxmlformats.org/officeDocument/2006/relationships/customXml" Target="../ink/ink26.xml"/><Relationship Id="rId60" Type="http://schemas.openxmlformats.org/officeDocument/2006/relationships/customXml" Target="../ink/ink30.xml"/><Relationship Id="rId65" Type="http://schemas.openxmlformats.org/officeDocument/2006/relationships/image" Target="../media/image32.png"/><Relationship Id="rId73" Type="http://schemas.openxmlformats.org/officeDocument/2006/relationships/image" Target="../media/image36.png"/><Relationship Id="rId78" Type="http://schemas.openxmlformats.org/officeDocument/2006/relationships/customXml" Target="../ink/ink39.xml"/><Relationship Id="rId81" Type="http://schemas.openxmlformats.org/officeDocument/2006/relationships/image" Target="../media/image40.png"/><Relationship Id="rId86" Type="http://schemas.openxmlformats.org/officeDocument/2006/relationships/customXml" Target="../ink/ink43.xml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39" Type="http://schemas.openxmlformats.org/officeDocument/2006/relationships/image" Target="../media/image19.png"/><Relationship Id="rId34" Type="http://schemas.openxmlformats.org/officeDocument/2006/relationships/customXml" Target="../ink/ink17.xml"/><Relationship Id="rId50" Type="http://schemas.openxmlformats.org/officeDocument/2006/relationships/customXml" Target="../ink/ink25.xml"/><Relationship Id="rId55" Type="http://schemas.openxmlformats.org/officeDocument/2006/relationships/image" Target="../media/image27.png"/><Relationship Id="rId76" Type="http://schemas.openxmlformats.org/officeDocument/2006/relationships/customXml" Target="../ink/ink38.xml"/><Relationship Id="rId7" Type="http://schemas.openxmlformats.org/officeDocument/2006/relationships/image" Target="../media/image3.png"/><Relationship Id="rId71" Type="http://schemas.openxmlformats.org/officeDocument/2006/relationships/image" Target="../media/image35.png"/><Relationship Id="rId2" Type="http://schemas.openxmlformats.org/officeDocument/2006/relationships/customXml" Target="../ink/ink1.xml"/><Relationship Id="rId29" Type="http://schemas.openxmlformats.org/officeDocument/2006/relationships/image" Target="../media/image14.png"/><Relationship Id="rId24" Type="http://schemas.openxmlformats.org/officeDocument/2006/relationships/customXml" Target="../ink/ink12.xml"/><Relationship Id="rId40" Type="http://schemas.openxmlformats.org/officeDocument/2006/relationships/customXml" Target="../ink/ink20.xml"/><Relationship Id="rId45" Type="http://schemas.openxmlformats.org/officeDocument/2006/relationships/image" Target="../media/image22.png"/><Relationship Id="rId66" Type="http://schemas.openxmlformats.org/officeDocument/2006/relationships/customXml" Target="../ink/ink33.xml"/><Relationship Id="rId87" Type="http://schemas.openxmlformats.org/officeDocument/2006/relationships/image" Target="../media/image43.png"/><Relationship Id="rId61" Type="http://schemas.openxmlformats.org/officeDocument/2006/relationships/image" Target="../media/image30.png"/><Relationship Id="rId82" Type="http://schemas.openxmlformats.org/officeDocument/2006/relationships/customXml" Target="../ink/ink41.xml"/><Relationship Id="rId19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2.png"/><Relationship Id="rId21" Type="http://schemas.openxmlformats.org/officeDocument/2006/relationships/image" Target="../media/image54.png"/><Relationship Id="rId42" Type="http://schemas.openxmlformats.org/officeDocument/2006/relationships/customXml" Target="../ink/ink66.xml"/><Relationship Id="rId47" Type="http://schemas.openxmlformats.org/officeDocument/2006/relationships/image" Target="../media/image67.png"/><Relationship Id="rId63" Type="http://schemas.openxmlformats.org/officeDocument/2006/relationships/image" Target="../media/image75.png"/><Relationship Id="rId68" Type="http://schemas.openxmlformats.org/officeDocument/2006/relationships/customXml" Target="../ink/ink79.xml"/><Relationship Id="rId84" Type="http://schemas.openxmlformats.org/officeDocument/2006/relationships/customXml" Target="../ink/ink87.xml"/><Relationship Id="rId89" Type="http://schemas.openxmlformats.org/officeDocument/2006/relationships/image" Target="../media/image88.png"/><Relationship Id="rId112" Type="http://schemas.openxmlformats.org/officeDocument/2006/relationships/customXml" Target="../ink/ink101.xml"/><Relationship Id="rId16" Type="http://schemas.openxmlformats.org/officeDocument/2006/relationships/customXml" Target="../ink/ink53.xml"/><Relationship Id="rId107" Type="http://schemas.openxmlformats.org/officeDocument/2006/relationships/image" Target="../media/image97.png"/><Relationship Id="rId11" Type="http://schemas.openxmlformats.org/officeDocument/2006/relationships/image" Target="../media/image49.png"/><Relationship Id="rId32" Type="http://schemas.openxmlformats.org/officeDocument/2006/relationships/customXml" Target="../ink/ink61.xml"/><Relationship Id="rId37" Type="http://schemas.openxmlformats.org/officeDocument/2006/relationships/image" Target="../media/image62.png"/><Relationship Id="rId53" Type="http://schemas.openxmlformats.org/officeDocument/2006/relationships/image" Target="../media/image70.png"/><Relationship Id="rId58" Type="http://schemas.openxmlformats.org/officeDocument/2006/relationships/customXml" Target="../ink/ink74.xml"/><Relationship Id="rId74" Type="http://schemas.openxmlformats.org/officeDocument/2006/relationships/customXml" Target="../ink/ink82.xml"/><Relationship Id="rId79" Type="http://schemas.openxmlformats.org/officeDocument/2006/relationships/image" Target="../media/image83.png"/><Relationship Id="rId102" Type="http://schemas.openxmlformats.org/officeDocument/2006/relationships/customXml" Target="../ink/ink96.xml"/><Relationship Id="rId123" Type="http://schemas.openxmlformats.org/officeDocument/2006/relationships/image" Target="../media/image105.png"/><Relationship Id="rId128" Type="http://schemas.openxmlformats.org/officeDocument/2006/relationships/customXml" Target="../ink/ink109.xml"/><Relationship Id="rId5" Type="http://schemas.openxmlformats.org/officeDocument/2006/relationships/image" Target="../media/image46.png"/><Relationship Id="rId90" Type="http://schemas.openxmlformats.org/officeDocument/2006/relationships/customXml" Target="../ink/ink90.xml"/><Relationship Id="rId95" Type="http://schemas.openxmlformats.org/officeDocument/2006/relationships/image" Target="../media/image91.png"/><Relationship Id="rId22" Type="http://schemas.openxmlformats.org/officeDocument/2006/relationships/customXml" Target="../ink/ink56.xml"/><Relationship Id="rId27" Type="http://schemas.openxmlformats.org/officeDocument/2006/relationships/image" Target="../media/image57.png"/><Relationship Id="rId43" Type="http://schemas.openxmlformats.org/officeDocument/2006/relationships/image" Target="../media/image65.png"/><Relationship Id="rId48" Type="http://schemas.openxmlformats.org/officeDocument/2006/relationships/customXml" Target="../ink/ink69.xml"/><Relationship Id="rId64" Type="http://schemas.openxmlformats.org/officeDocument/2006/relationships/customXml" Target="../ink/ink77.xml"/><Relationship Id="rId69" Type="http://schemas.openxmlformats.org/officeDocument/2006/relationships/image" Target="../media/image78.png"/><Relationship Id="rId113" Type="http://schemas.openxmlformats.org/officeDocument/2006/relationships/image" Target="../media/image100.png"/><Relationship Id="rId118" Type="http://schemas.openxmlformats.org/officeDocument/2006/relationships/customXml" Target="../ink/ink104.xml"/><Relationship Id="rId80" Type="http://schemas.openxmlformats.org/officeDocument/2006/relationships/customXml" Target="../ink/ink85.xml"/><Relationship Id="rId85" Type="http://schemas.openxmlformats.org/officeDocument/2006/relationships/image" Target="../media/image86.png"/><Relationship Id="rId12" Type="http://schemas.openxmlformats.org/officeDocument/2006/relationships/customXml" Target="../ink/ink51.xml"/><Relationship Id="rId17" Type="http://schemas.openxmlformats.org/officeDocument/2006/relationships/image" Target="../media/image52.png"/><Relationship Id="rId33" Type="http://schemas.openxmlformats.org/officeDocument/2006/relationships/image" Target="../media/image60.png"/><Relationship Id="rId38" Type="http://schemas.openxmlformats.org/officeDocument/2006/relationships/customXml" Target="../ink/ink64.xml"/><Relationship Id="rId59" Type="http://schemas.openxmlformats.org/officeDocument/2006/relationships/image" Target="../media/image73.png"/><Relationship Id="rId103" Type="http://schemas.openxmlformats.org/officeDocument/2006/relationships/image" Target="../media/image95.png"/><Relationship Id="rId108" Type="http://schemas.openxmlformats.org/officeDocument/2006/relationships/customXml" Target="../ink/ink99.xml"/><Relationship Id="rId124" Type="http://schemas.openxmlformats.org/officeDocument/2006/relationships/customXml" Target="../ink/ink107.xml"/><Relationship Id="rId129" Type="http://schemas.openxmlformats.org/officeDocument/2006/relationships/image" Target="../media/image44.png"/><Relationship Id="rId54" Type="http://schemas.openxmlformats.org/officeDocument/2006/relationships/customXml" Target="../ink/ink72.xml"/><Relationship Id="rId70" Type="http://schemas.openxmlformats.org/officeDocument/2006/relationships/customXml" Target="../ink/ink80.xml"/><Relationship Id="rId75" Type="http://schemas.openxmlformats.org/officeDocument/2006/relationships/image" Target="../media/image81.png"/><Relationship Id="rId91" Type="http://schemas.openxmlformats.org/officeDocument/2006/relationships/image" Target="../media/image89.png"/><Relationship Id="rId96" Type="http://schemas.openxmlformats.org/officeDocument/2006/relationships/customXml" Target="../ink/ink9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48.xml"/><Relationship Id="rId23" Type="http://schemas.openxmlformats.org/officeDocument/2006/relationships/image" Target="../media/image55.png"/><Relationship Id="rId28" Type="http://schemas.openxmlformats.org/officeDocument/2006/relationships/customXml" Target="../ink/ink59.xml"/><Relationship Id="rId49" Type="http://schemas.openxmlformats.org/officeDocument/2006/relationships/image" Target="../media/image68.png"/><Relationship Id="rId114" Type="http://schemas.openxmlformats.org/officeDocument/2006/relationships/customXml" Target="../ink/ink102.xml"/><Relationship Id="rId119" Type="http://schemas.openxmlformats.org/officeDocument/2006/relationships/image" Target="../media/image103.png"/><Relationship Id="rId44" Type="http://schemas.openxmlformats.org/officeDocument/2006/relationships/customXml" Target="../ink/ink67.xml"/><Relationship Id="rId60" Type="http://schemas.openxmlformats.org/officeDocument/2006/relationships/customXml" Target="../ink/ink75.xml"/><Relationship Id="rId65" Type="http://schemas.openxmlformats.org/officeDocument/2006/relationships/image" Target="../media/image76.png"/><Relationship Id="rId81" Type="http://schemas.openxmlformats.org/officeDocument/2006/relationships/image" Target="../media/image84.png"/><Relationship Id="rId86" Type="http://schemas.openxmlformats.org/officeDocument/2006/relationships/customXml" Target="../ink/ink88.xml"/><Relationship Id="rId13" Type="http://schemas.openxmlformats.org/officeDocument/2006/relationships/image" Target="../media/image50.png"/><Relationship Id="rId18" Type="http://schemas.openxmlformats.org/officeDocument/2006/relationships/customXml" Target="../ink/ink54.xml"/><Relationship Id="rId39" Type="http://schemas.openxmlformats.org/officeDocument/2006/relationships/image" Target="../media/image63.png"/><Relationship Id="rId109" Type="http://schemas.openxmlformats.org/officeDocument/2006/relationships/image" Target="../media/image98.png"/><Relationship Id="rId34" Type="http://schemas.openxmlformats.org/officeDocument/2006/relationships/customXml" Target="../ink/ink62.xml"/><Relationship Id="rId50" Type="http://schemas.openxmlformats.org/officeDocument/2006/relationships/customXml" Target="../ink/ink70.xml"/><Relationship Id="rId55" Type="http://schemas.openxmlformats.org/officeDocument/2006/relationships/image" Target="../media/image71.png"/><Relationship Id="rId76" Type="http://schemas.openxmlformats.org/officeDocument/2006/relationships/customXml" Target="../ink/ink83.xml"/><Relationship Id="rId97" Type="http://schemas.openxmlformats.org/officeDocument/2006/relationships/image" Target="../media/image92.png"/><Relationship Id="rId104" Type="http://schemas.openxmlformats.org/officeDocument/2006/relationships/customXml" Target="../ink/ink97.xml"/><Relationship Id="rId120" Type="http://schemas.openxmlformats.org/officeDocument/2006/relationships/customXml" Target="../ink/ink105.xml"/><Relationship Id="rId125" Type="http://schemas.openxmlformats.org/officeDocument/2006/relationships/image" Target="../media/image106.png"/><Relationship Id="rId7" Type="http://schemas.openxmlformats.org/officeDocument/2006/relationships/image" Target="../media/image47.png"/><Relationship Id="rId71" Type="http://schemas.openxmlformats.org/officeDocument/2006/relationships/image" Target="../media/image79.png"/><Relationship Id="rId92" Type="http://schemas.openxmlformats.org/officeDocument/2006/relationships/customXml" Target="../ink/ink91.xml"/><Relationship Id="rId2" Type="http://schemas.openxmlformats.org/officeDocument/2006/relationships/customXml" Target="../ink/ink46.xml"/><Relationship Id="rId29" Type="http://schemas.openxmlformats.org/officeDocument/2006/relationships/image" Target="../media/image58.png"/><Relationship Id="rId24" Type="http://schemas.openxmlformats.org/officeDocument/2006/relationships/customXml" Target="../ink/ink57.xml"/><Relationship Id="rId40" Type="http://schemas.openxmlformats.org/officeDocument/2006/relationships/customXml" Target="../ink/ink65.xml"/><Relationship Id="rId45" Type="http://schemas.openxmlformats.org/officeDocument/2006/relationships/image" Target="../media/image66.png"/><Relationship Id="rId66" Type="http://schemas.openxmlformats.org/officeDocument/2006/relationships/customXml" Target="../ink/ink78.xml"/><Relationship Id="rId87" Type="http://schemas.openxmlformats.org/officeDocument/2006/relationships/image" Target="../media/image87.png"/><Relationship Id="rId110" Type="http://schemas.openxmlformats.org/officeDocument/2006/relationships/customXml" Target="../ink/ink100.xml"/><Relationship Id="rId115" Type="http://schemas.openxmlformats.org/officeDocument/2006/relationships/image" Target="../media/image101.png"/><Relationship Id="rId61" Type="http://schemas.openxmlformats.org/officeDocument/2006/relationships/image" Target="../media/image74.png"/><Relationship Id="rId82" Type="http://schemas.openxmlformats.org/officeDocument/2006/relationships/customXml" Target="../ink/ink86.xml"/><Relationship Id="rId19" Type="http://schemas.openxmlformats.org/officeDocument/2006/relationships/image" Target="../media/image53.png"/><Relationship Id="rId14" Type="http://schemas.openxmlformats.org/officeDocument/2006/relationships/customXml" Target="../ink/ink52.xml"/><Relationship Id="rId30" Type="http://schemas.openxmlformats.org/officeDocument/2006/relationships/customXml" Target="../ink/ink60.xml"/><Relationship Id="rId35" Type="http://schemas.openxmlformats.org/officeDocument/2006/relationships/image" Target="../media/image61.png"/><Relationship Id="rId56" Type="http://schemas.openxmlformats.org/officeDocument/2006/relationships/customXml" Target="../ink/ink73.xml"/><Relationship Id="rId77" Type="http://schemas.openxmlformats.org/officeDocument/2006/relationships/image" Target="../media/image82.png"/><Relationship Id="rId100" Type="http://schemas.openxmlformats.org/officeDocument/2006/relationships/customXml" Target="../ink/ink95.xml"/><Relationship Id="rId105" Type="http://schemas.openxmlformats.org/officeDocument/2006/relationships/image" Target="../media/image96.png"/><Relationship Id="rId126" Type="http://schemas.openxmlformats.org/officeDocument/2006/relationships/customXml" Target="../ink/ink108.xml"/><Relationship Id="rId8" Type="http://schemas.openxmlformats.org/officeDocument/2006/relationships/customXml" Target="../ink/ink49.xml"/><Relationship Id="rId51" Type="http://schemas.openxmlformats.org/officeDocument/2006/relationships/image" Target="../media/image69.png"/><Relationship Id="rId72" Type="http://schemas.openxmlformats.org/officeDocument/2006/relationships/customXml" Target="../ink/ink81.xml"/><Relationship Id="rId93" Type="http://schemas.openxmlformats.org/officeDocument/2006/relationships/image" Target="../media/image90.png"/><Relationship Id="rId98" Type="http://schemas.openxmlformats.org/officeDocument/2006/relationships/customXml" Target="../ink/ink94.xml"/><Relationship Id="rId121" Type="http://schemas.openxmlformats.org/officeDocument/2006/relationships/image" Target="../media/image104.png"/><Relationship Id="rId3" Type="http://schemas.openxmlformats.org/officeDocument/2006/relationships/image" Target="../media/image450.png"/><Relationship Id="rId25" Type="http://schemas.openxmlformats.org/officeDocument/2006/relationships/image" Target="../media/image56.png"/><Relationship Id="rId46" Type="http://schemas.openxmlformats.org/officeDocument/2006/relationships/customXml" Target="../ink/ink68.xml"/><Relationship Id="rId67" Type="http://schemas.openxmlformats.org/officeDocument/2006/relationships/image" Target="../media/image77.png"/><Relationship Id="rId116" Type="http://schemas.openxmlformats.org/officeDocument/2006/relationships/customXml" Target="../ink/ink103.xml"/><Relationship Id="rId20" Type="http://schemas.openxmlformats.org/officeDocument/2006/relationships/customXml" Target="../ink/ink55.xml"/><Relationship Id="rId41" Type="http://schemas.openxmlformats.org/officeDocument/2006/relationships/image" Target="../media/image64.png"/><Relationship Id="rId62" Type="http://schemas.openxmlformats.org/officeDocument/2006/relationships/customXml" Target="../ink/ink76.xml"/><Relationship Id="rId83" Type="http://schemas.openxmlformats.org/officeDocument/2006/relationships/image" Target="../media/image85.png"/><Relationship Id="rId88" Type="http://schemas.openxmlformats.org/officeDocument/2006/relationships/customXml" Target="../ink/ink89.xml"/><Relationship Id="rId111" Type="http://schemas.openxmlformats.org/officeDocument/2006/relationships/image" Target="../media/image99.png"/><Relationship Id="rId15" Type="http://schemas.openxmlformats.org/officeDocument/2006/relationships/image" Target="../media/image51.png"/><Relationship Id="rId36" Type="http://schemas.openxmlformats.org/officeDocument/2006/relationships/customXml" Target="../ink/ink63.xml"/><Relationship Id="rId57" Type="http://schemas.openxmlformats.org/officeDocument/2006/relationships/image" Target="../media/image72.png"/><Relationship Id="rId106" Type="http://schemas.openxmlformats.org/officeDocument/2006/relationships/customXml" Target="../ink/ink98.xml"/><Relationship Id="rId127" Type="http://schemas.openxmlformats.org/officeDocument/2006/relationships/image" Target="../media/image107.png"/><Relationship Id="rId10" Type="http://schemas.openxmlformats.org/officeDocument/2006/relationships/customXml" Target="../ink/ink50.xml"/><Relationship Id="rId31" Type="http://schemas.openxmlformats.org/officeDocument/2006/relationships/image" Target="../media/image59.png"/><Relationship Id="rId52" Type="http://schemas.openxmlformats.org/officeDocument/2006/relationships/customXml" Target="../ink/ink71.xml"/><Relationship Id="rId73" Type="http://schemas.openxmlformats.org/officeDocument/2006/relationships/image" Target="../media/image80.png"/><Relationship Id="rId78" Type="http://schemas.openxmlformats.org/officeDocument/2006/relationships/customXml" Target="../ink/ink84.xml"/><Relationship Id="rId94" Type="http://schemas.openxmlformats.org/officeDocument/2006/relationships/customXml" Target="../ink/ink92.xml"/><Relationship Id="rId99" Type="http://schemas.openxmlformats.org/officeDocument/2006/relationships/image" Target="../media/image93.png"/><Relationship Id="rId101" Type="http://schemas.openxmlformats.org/officeDocument/2006/relationships/image" Target="../media/image94.png"/><Relationship Id="rId122" Type="http://schemas.openxmlformats.org/officeDocument/2006/relationships/customXml" Target="../ink/ink106.xml"/><Relationship Id="rId4" Type="http://schemas.openxmlformats.org/officeDocument/2006/relationships/customXml" Target="../ink/ink47.xml"/><Relationship Id="rId9" Type="http://schemas.openxmlformats.org/officeDocument/2006/relationships/image" Target="../media/image48.png"/><Relationship Id="rId26" Type="http://schemas.openxmlformats.org/officeDocument/2006/relationships/customXml" Target="../ink/ink5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65.png"/><Relationship Id="rId21" Type="http://schemas.openxmlformats.org/officeDocument/2006/relationships/image" Target="../media/image117.png"/><Relationship Id="rId42" Type="http://schemas.openxmlformats.org/officeDocument/2006/relationships/customXml" Target="../ink/ink130.xml"/><Relationship Id="rId47" Type="http://schemas.openxmlformats.org/officeDocument/2006/relationships/image" Target="../media/image130.png"/><Relationship Id="rId63" Type="http://schemas.openxmlformats.org/officeDocument/2006/relationships/image" Target="../media/image138.png"/><Relationship Id="rId68" Type="http://schemas.openxmlformats.org/officeDocument/2006/relationships/customXml" Target="../ink/ink143.xml"/><Relationship Id="rId84" Type="http://schemas.openxmlformats.org/officeDocument/2006/relationships/customXml" Target="../ink/ink151.xml"/><Relationship Id="rId89" Type="http://schemas.openxmlformats.org/officeDocument/2006/relationships/image" Target="../media/image151.png"/><Relationship Id="rId112" Type="http://schemas.openxmlformats.org/officeDocument/2006/relationships/customXml" Target="../ink/ink165.xml"/><Relationship Id="rId16" Type="http://schemas.openxmlformats.org/officeDocument/2006/relationships/customXml" Target="../ink/ink117.xml"/><Relationship Id="rId107" Type="http://schemas.openxmlformats.org/officeDocument/2006/relationships/image" Target="../media/image160.png"/><Relationship Id="rId11" Type="http://schemas.openxmlformats.org/officeDocument/2006/relationships/image" Target="../media/image112.png"/><Relationship Id="rId32" Type="http://schemas.openxmlformats.org/officeDocument/2006/relationships/customXml" Target="../ink/ink125.xml"/><Relationship Id="rId37" Type="http://schemas.openxmlformats.org/officeDocument/2006/relationships/image" Target="../media/image125.png"/><Relationship Id="rId53" Type="http://schemas.openxmlformats.org/officeDocument/2006/relationships/image" Target="../media/image133.png"/><Relationship Id="rId58" Type="http://schemas.openxmlformats.org/officeDocument/2006/relationships/customXml" Target="../ink/ink138.xml"/><Relationship Id="rId74" Type="http://schemas.openxmlformats.org/officeDocument/2006/relationships/customXml" Target="../ink/ink146.xml"/><Relationship Id="rId79" Type="http://schemas.openxmlformats.org/officeDocument/2006/relationships/image" Target="../media/image146.png"/><Relationship Id="rId102" Type="http://schemas.openxmlformats.org/officeDocument/2006/relationships/customXml" Target="../ink/ink160.xml"/><Relationship Id="rId123" Type="http://schemas.openxmlformats.org/officeDocument/2006/relationships/image" Target="../media/image168.png"/><Relationship Id="rId128" Type="http://schemas.openxmlformats.org/officeDocument/2006/relationships/customXml" Target="../ink/ink173.xml"/><Relationship Id="rId5" Type="http://schemas.openxmlformats.org/officeDocument/2006/relationships/image" Target="../media/image109.png"/><Relationship Id="rId90" Type="http://schemas.openxmlformats.org/officeDocument/2006/relationships/customXml" Target="../ink/ink154.xml"/><Relationship Id="rId95" Type="http://schemas.openxmlformats.org/officeDocument/2006/relationships/image" Target="../media/image154.png"/><Relationship Id="rId22" Type="http://schemas.openxmlformats.org/officeDocument/2006/relationships/customXml" Target="../ink/ink120.xml"/><Relationship Id="rId27" Type="http://schemas.openxmlformats.org/officeDocument/2006/relationships/image" Target="../media/image120.png"/><Relationship Id="rId43" Type="http://schemas.openxmlformats.org/officeDocument/2006/relationships/image" Target="../media/image128.png"/><Relationship Id="rId48" Type="http://schemas.openxmlformats.org/officeDocument/2006/relationships/customXml" Target="../ink/ink133.xml"/><Relationship Id="rId64" Type="http://schemas.openxmlformats.org/officeDocument/2006/relationships/customXml" Target="../ink/ink141.xml"/><Relationship Id="rId69" Type="http://schemas.openxmlformats.org/officeDocument/2006/relationships/image" Target="../media/image141.png"/><Relationship Id="rId113" Type="http://schemas.openxmlformats.org/officeDocument/2006/relationships/image" Target="../media/image163.png"/><Relationship Id="rId118" Type="http://schemas.openxmlformats.org/officeDocument/2006/relationships/customXml" Target="../ink/ink168.xml"/><Relationship Id="rId80" Type="http://schemas.openxmlformats.org/officeDocument/2006/relationships/customXml" Target="../ink/ink149.xml"/><Relationship Id="rId85" Type="http://schemas.openxmlformats.org/officeDocument/2006/relationships/image" Target="../media/image149.png"/><Relationship Id="rId12" Type="http://schemas.openxmlformats.org/officeDocument/2006/relationships/customXml" Target="../ink/ink115.xml"/><Relationship Id="rId17" Type="http://schemas.openxmlformats.org/officeDocument/2006/relationships/image" Target="../media/image115.png"/><Relationship Id="rId33" Type="http://schemas.openxmlformats.org/officeDocument/2006/relationships/image" Target="../media/image123.png"/><Relationship Id="rId38" Type="http://schemas.openxmlformats.org/officeDocument/2006/relationships/customXml" Target="../ink/ink128.xml"/><Relationship Id="rId59" Type="http://schemas.openxmlformats.org/officeDocument/2006/relationships/image" Target="../media/image136.png"/><Relationship Id="rId103" Type="http://schemas.openxmlformats.org/officeDocument/2006/relationships/image" Target="../media/image158.png"/><Relationship Id="rId108" Type="http://schemas.openxmlformats.org/officeDocument/2006/relationships/customXml" Target="../ink/ink163.xml"/><Relationship Id="rId124" Type="http://schemas.openxmlformats.org/officeDocument/2006/relationships/customXml" Target="../ink/ink171.xml"/><Relationship Id="rId129" Type="http://schemas.openxmlformats.org/officeDocument/2006/relationships/image" Target="../media/image171.png"/><Relationship Id="rId54" Type="http://schemas.openxmlformats.org/officeDocument/2006/relationships/customXml" Target="../ink/ink136.xml"/><Relationship Id="rId70" Type="http://schemas.openxmlformats.org/officeDocument/2006/relationships/customXml" Target="../ink/ink144.xml"/><Relationship Id="rId75" Type="http://schemas.openxmlformats.org/officeDocument/2006/relationships/image" Target="../media/image144.png"/><Relationship Id="rId91" Type="http://schemas.openxmlformats.org/officeDocument/2006/relationships/image" Target="../media/image152.png"/><Relationship Id="rId96" Type="http://schemas.openxmlformats.org/officeDocument/2006/relationships/customXml" Target="../ink/ink157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2.xml"/><Relationship Id="rId23" Type="http://schemas.openxmlformats.org/officeDocument/2006/relationships/image" Target="../media/image118.png"/><Relationship Id="rId28" Type="http://schemas.openxmlformats.org/officeDocument/2006/relationships/customXml" Target="../ink/ink123.xml"/><Relationship Id="rId49" Type="http://schemas.openxmlformats.org/officeDocument/2006/relationships/image" Target="../media/image131.png"/><Relationship Id="rId114" Type="http://schemas.openxmlformats.org/officeDocument/2006/relationships/customXml" Target="../ink/ink166.xml"/><Relationship Id="rId119" Type="http://schemas.openxmlformats.org/officeDocument/2006/relationships/image" Target="../media/image166.png"/><Relationship Id="rId44" Type="http://schemas.openxmlformats.org/officeDocument/2006/relationships/customXml" Target="../ink/ink131.xml"/><Relationship Id="rId60" Type="http://schemas.openxmlformats.org/officeDocument/2006/relationships/customXml" Target="../ink/ink139.xml"/><Relationship Id="rId65" Type="http://schemas.openxmlformats.org/officeDocument/2006/relationships/image" Target="../media/image139.png"/><Relationship Id="rId81" Type="http://schemas.openxmlformats.org/officeDocument/2006/relationships/image" Target="../media/image147.png"/><Relationship Id="rId86" Type="http://schemas.openxmlformats.org/officeDocument/2006/relationships/customXml" Target="../ink/ink152.xml"/><Relationship Id="rId13" Type="http://schemas.openxmlformats.org/officeDocument/2006/relationships/image" Target="../media/image113.png"/><Relationship Id="rId18" Type="http://schemas.openxmlformats.org/officeDocument/2006/relationships/customXml" Target="../ink/ink118.xml"/><Relationship Id="rId39" Type="http://schemas.openxmlformats.org/officeDocument/2006/relationships/image" Target="../media/image126.png"/><Relationship Id="rId109" Type="http://schemas.openxmlformats.org/officeDocument/2006/relationships/image" Target="../media/image161.png"/><Relationship Id="rId34" Type="http://schemas.openxmlformats.org/officeDocument/2006/relationships/customXml" Target="../ink/ink126.xml"/><Relationship Id="rId50" Type="http://schemas.openxmlformats.org/officeDocument/2006/relationships/customXml" Target="../ink/ink134.xml"/><Relationship Id="rId55" Type="http://schemas.openxmlformats.org/officeDocument/2006/relationships/image" Target="../media/image134.png"/><Relationship Id="rId76" Type="http://schemas.openxmlformats.org/officeDocument/2006/relationships/customXml" Target="../ink/ink147.xml"/><Relationship Id="rId97" Type="http://schemas.openxmlformats.org/officeDocument/2006/relationships/image" Target="../media/image155.png"/><Relationship Id="rId104" Type="http://schemas.openxmlformats.org/officeDocument/2006/relationships/customXml" Target="../ink/ink161.xml"/><Relationship Id="rId120" Type="http://schemas.openxmlformats.org/officeDocument/2006/relationships/customXml" Target="../ink/ink169.xml"/><Relationship Id="rId125" Type="http://schemas.openxmlformats.org/officeDocument/2006/relationships/image" Target="../media/image169.png"/><Relationship Id="rId7" Type="http://schemas.openxmlformats.org/officeDocument/2006/relationships/image" Target="../media/image110.png"/><Relationship Id="rId71" Type="http://schemas.openxmlformats.org/officeDocument/2006/relationships/image" Target="../media/image142.png"/><Relationship Id="rId92" Type="http://schemas.openxmlformats.org/officeDocument/2006/relationships/customXml" Target="../ink/ink155.xml"/><Relationship Id="rId2" Type="http://schemas.openxmlformats.org/officeDocument/2006/relationships/customXml" Target="../ink/ink110.xml"/><Relationship Id="rId29" Type="http://schemas.openxmlformats.org/officeDocument/2006/relationships/image" Target="../media/image121.png"/><Relationship Id="rId24" Type="http://schemas.openxmlformats.org/officeDocument/2006/relationships/customXml" Target="../ink/ink121.xml"/><Relationship Id="rId40" Type="http://schemas.openxmlformats.org/officeDocument/2006/relationships/customXml" Target="../ink/ink129.xml"/><Relationship Id="rId45" Type="http://schemas.openxmlformats.org/officeDocument/2006/relationships/image" Target="../media/image129.png"/><Relationship Id="rId66" Type="http://schemas.openxmlformats.org/officeDocument/2006/relationships/customXml" Target="../ink/ink142.xml"/><Relationship Id="rId87" Type="http://schemas.openxmlformats.org/officeDocument/2006/relationships/image" Target="../media/image150.png"/><Relationship Id="rId110" Type="http://schemas.openxmlformats.org/officeDocument/2006/relationships/customXml" Target="../ink/ink164.xml"/><Relationship Id="rId115" Type="http://schemas.openxmlformats.org/officeDocument/2006/relationships/image" Target="../media/image164.png"/><Relationship Id="rId61" Type="http://schemas.openxmlformats.org/officeDocument/2006/relationships/image" Target="../media/image137.png"/><Relationship Id="rId82" Type="http://schemas.openxmlformats.org/officeDocument/2006/relationships/customXml" Target="../ink/ink150.xml"/><Relationship Id="rId19" Type="http://schemas.openxmlformats.org/officeDocument/2006/relationships/image" Target="../media/image116.png"/><Relationship Id="rId14" Type="http://schemas.openxmlformats.org/officeDocument/2006/relationships/customXml" Target="../ink/ink116.xml"/><Relationship Id="rId30" Type="http://schemas.openxmlformats.org/officeDocument/2006/relationships/customXml" Target="../ink/ink124.xml"/><Relationship Id="rId35" Type="http://schemas.openxmlformats.org/officeDocument/2006/relationships/image" Target="../media/image124.png"/><Relationship Id="rId56" Type="http://schemas.openxmlformats.org/officeDocument/2006/relationships/customXml" Target="../ink/ink137.xml"/><Relationship Id="rId77" Type="http://schemas.openxmlformats.org/officeDocument/2006/relationships/image" Target="../media/image145.png"/><Relationship Id="rId100" Type="http://schemas.openxmlformats.org/officeDocument/2006/relationships/customXml" Target="../ink/ink159.xml"/><Relationship Id="rId105" Type="http://schemas.openxmlformats.org/officeDocument/2006/relationships/image" Target="../media/image159.png"/><Relationship Id="rId126" Type="http://schemas.openxmlformats.org/officeDocument/2006/relationships/customXml" Target="../ink/ink172.xml"/><Relationship Id="rId8" Type="http://schemas.openxmlformats.org/officeDocument/2006/relationships/customXml" Target="../ink/ink113.xml"/><Relationship Id="rId51" Type="http://schemas.openxmlformats.org/officeDocument/2006/relationships/image" Target="../media/image132.png"/><Relationship Id="rId72" Type="http://schemas.openxmlformats.org/officeDocument/2006/relationships/customXml" Target="../ink/ink145.xml"/><Relationship Id="rId93" Type="http://schemas.openxmlformats.org/officeDocument/2006/relationships/image" Target="../media/image153.png"/><Relationship Id="rId98" Type="http://schemas.openxmlformats.org/officeDocument/2006/relationships/customXml" Target="../ink/ink158.xml"/><Relationship Id="rId121" Type="http://schemas.openxmlformats.org/officeDocument/2006/relationships/image" Target="../media/image167.png"/><Relationship Id="rId3" Type="http://schemas.openxmlformats.org/officeDocument/2006/relationships/image" Target="../media/image108.png"/><Relationship Id="rId25" Type="http://schemas.openxmlformats.org/officeDocument/2006/relationships/image" Target="../media/image119.png"/><Relationship Id="rId46" Type="http://schemas.openxmlformats.org/officeDocument/2006/relationships/customXml" Target="../ink/ink132.xml"/><Relationship Id="rId67" Type="http://schemas.openxmlformats.org/officeDocument/2006/relationships/image" Target="../media/image140.png"/><Relationship Id="rId116" Type="http://schemas.openxmlformats.org/officeDocument/2006/relationships/customXml" Target="../ink/ink167.xml"/><Relationship Id="rId20" Type="http://schemas.openxmlformats.org/officeDocument/2006/relationships/customXml" Target="../ink/ink119.xml"/><Relationship Id="rId41" Type="http://schemas.openxmlformats.org/officeDocument/2006/relationships/image" Target="../media/image127.png"/><Relationship Id="rId62" Type="http://schemas.openxmlformats.org/officeDocument/2006/relationships/customXml" Target="../ink/ink140.xml"/><Relationship Id="rId83" Type="http://schemas.openxmlformats.org/officeDocument/2006/relationships/image" Target="../media/image148.png"/><Relationship Id="rId88" Type="http://schemas.openxmlformats.org/officeDocument/2006/relationships/customXml" Target="../ink/ink153.xml"/><Relationship Id="rId111" Type="http://schemas.openxmlformats.org/officeDocument/2006/relationships/image" Target="../media/image162.png"/><Relationship Id="rId15" Type="http://schemas.openxmlformats.org/officeDocument/2006/relationships/image" Target="../media/image114.png"/><Relationship Id="rId36" Type="http://schemas.openxmlformats.org/officeDocument/2006/relationships/customXml" Target="../ink/ink127.xml"/><Relationship Id="rId57" Type="http://schemas.openxmlformats.org/officeDocument/2006/relationships/image" Target="../media/image135.png"/><Relationship Id="rId106" Type="http://schemas.openxmlformats.org/officeDocument/2006/relationships/customXml" Target="../ink/ink162.xml"/><Relationship Id="rId127" Type="http://schemas.openxmlformats.org/officeDocument/2006/relationships/image" Target="../media/image170.png"/><Relationship Id="rId10" Type="http://schemas.openxmlformats.org/officeDocument/2006/relationships/customXml" Target="../ink/ink114.xml"/><Relationship Id="rId31" Type="http://schemas.openxmlformats.org/officeDocument/2006/relationships/image" Target="../media/image122.png"/><Relationship Id="rId52" Type="http://schemas.openxmlformats.org/officeDocument/2006/relationships/customXml" Target="../ink/ink135.xml"/><Relationship Id="rId73" Type="http://schemas.openxmlformats.org/officeDocument/2006/relationships/image" Target="../media/image143.png"/><Relationship Id="rId78" Type="http://schemas.openxmlformats.org/officeDocument/2006/relationships/customXml" Target="../ink/ink148.xml"/><Relationship Id="rId94" Type="http://schemas.openxmlformats.org/officeDocument/2006/relationships/customXml" Target="../ink/ink156.xml"/><Relationship Id="rId99" Type="http://schemas.openxmlformats.org/officeDocument/2006/relationships/image" Target="../media/image156.png"/><Relationship Id="rId101" Type="http://schemas.openxmlformats.org/officeDocument/2006/relationships/image" Target="../media/image157.png"/><Relationship Id="rId122" Type="http://schemas.openxmlformats.org/officeDocument/2006/relationships/customXml" Target="../ink/ink170.xml"/><Relationship Id="rId4" Type="http://schemas.openxmlformats.org/officeDocument/2006/relationships/customXml" Target="../ink/ink111.xml"/><Relationship Id="rId9" Type="http://schemas.openxmlformats.org/officeDocument/2006/relationships/image" Target="../media/image111.png"/><Relationship Id="rId26" Type="http://schemas.openxmlformats.org/officeDocument/2006/relationships/customXml" Target="../ink/ink122.xml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86.xml"/><Relationship Id="rId21" Type="http://schemas.openxmlformats.org/officeDocument/2006/relationships/image" Target="../media/image181.png"/><Relationship Id="rId42" Type="http://schemas.openxmlformats.org/officeDocument/2006/relationships/customXml" Target="../ink/ink194.xml"/><Relationship Id="rId47" Type="http://schemas.openxmlformats.org/officeDocument/2006/relationships/image" Target="../media/image194.png"/><Relationship Id="rId63" Type="http://schemas.openxmlformats.org/officeDocument/2006/relationships/image" Target="../media/image202.png"/><Relationship Id="rId68" Type="http://schemas.openxmlformats.org/officeDocument/2006/relationships/customXml" Target="../ink/ink207.xml"/><Relationship Id="rId7" Type="http://schemas.openxmlformats.org/officeDocument/2006/relationships/image" Target="../media/image174.png"/><Relationship Id="rId2" Type="http://schemas.openxmlformats.org/officeDocument/2006/relationships/customXml" Target="../ink/ink174.xml"/><Relationship Id="rId16" Type="http://schemas.openxmlformats.org/officeDocument/2006/relationships/customXml" Target="../ink/ink181.xml"/><Relationship Id="rId29" Type="http://schemas.openxmlformats.org/officeDocument/2006/relationships/image" Target="../media/image185.png"/><Relationship Id="rId11" Type="http://schemas.openxmlformats.org/officeDocument/2006/relationships/image" Target="../media/image176.png"/><Relationship Id="rId24" Type="http://schemas.openxmlformats.org/officeDocument/2006/relationships/customXml" Target="../ink/ink185.xml"/><Relationship Id="rId32" Type="http://schemas.openxmlformats.org/officeDocument/2006/relationships/customXml" Target="../ink/ink189.xml"/><Relationship Id="rId37" Type="http://schemas.openxmlformats.org/officeDocument/2006/relationships/image" Target="../media/image189.png"/><Relationship Id="rId40" Type="http://schemas.openxmlformats.org/officeDocument/2006/relationships/customXml" Target="../ink/ink193.xml"/><Relationship Id="rId45" Type="http://schemas.openxmlformats.org/officeDocument/2006/relationships/image" Target="../media/image193.png"/><Relationship Id="rId53" Type="http://schemas.openxmlformats.org/officeDocument/2006/relationships/image" Target="../media/image197.png"/><Relationship Id="rId58" Type="http://schemas.openxmlformats.org/officeDocument/2006/relationships/customXml" Target="../ink/ink202.xml"/><Relationship Id="rId66" Type="http://schemas.openxmlformats.org/officeDocument/2006/relationships/customXml" Target="../ink/ink206.xml"/><Relationship Id="rId5" Type="http://schemas.openxmlformats.org/officeDocument/2006/relationships/image" Target="../media/image173.png"/><Relationship Id="rId61" Type="http://schemas.openxmlformats.org/officeDocument/2006/relationships/image" Target="../media/image201.png"/><Relationship Id="rId19" Type="http://schemas.openxmlformats.org/officeDocument/2006/relationships/image" Target="../media/image180.png"/><Relationship Id="rId14" Type="http://schemas.openxmlformats.org/officeDocument/2006/relationships/customXml" Target="../ink/ink180.xml"/><Relationship Id="rId22" Type="http://schemas.openxmlformats.org/officeDocument/2006/relationships/customXml" Target="../ink/ink184.xml"/><Relationship Id="rId27" Type="http://schemas.openxmlformats.org/officeDocument/2006/relationships/image" Target="../media/image184.png"/><Relationship Id="rId30" Type="http://schemas.openxmlformats.org/officeDocument/2006/relationships/customXml" Target="../ink/ink188.xml"/><Relationship Id="rId35" Type="http://schemas.openxmlformats.org/officeDocument/2006/relationships/image" Target="../media/image188.png"/><Relationship Id="rId43" Type="http://schemas.openxmlformats.org/officeDocument/2006/relationships/image" Target="../media/image192.png"/><Relationship Id="rId48" Type="http://schemas.openxmlformats.org/officeDocument/2006/relationships/customXml" Target="../ink/ink197.xml"/><Relationship Id="rId56" Type="http://schemas.openxmlformats.org/officeDocument/2006/relationships/customXml" Target="../ink/ink201.xml"/><Relationship Id="rId64" Type="http://schemas.openxmlformats.org/officeDocument/2006/relationships/customXml" Target="../ink/ink205.xml"/><Relationship Id="rId69" Type="http://schemas.openxmlformats.org/officeDocument/2006/relationships/image" Target="../media/image205.png"/><Relationship Id="rId8" Type="http://schemas.openxmlformats.org/officeDocument/2006/relationships/customXml" Target="../ink/ink177.xml"/><Relationship Id="rId51" Type="http://schemas.openxmlformats.org/officeDocument/2006/relationships/image" Target="../media/image196.png"/><Relationship Id="rId3" Type="http://schemas.openxmlformats.org/officeDocument/2006/relationships/image" Target="../media/image172.png"/><Relationship Id="rId12" Type="http://schemas.openxmlformats.org/officeDocument/2006/relationships/customXml" Target="../ink/ink179.xml"/><Relationship Id="rId17" Type="http://schemas.openxmlformats.org/officeDocument/2006/relationships/image" Target="../media/image179.png"/><Relationship Id="rId25" Type="http://schemas.openxmlformats.org/officeDocument/2006/relationships/image" Target="../media/image183.png"/><Relationship Id="rId33" Type="http://schemas.openxmlformats.org/officeDocument/2006/relationships/image" Target="../media/image187.png"/><Relationship Id="rId38" Type="http://schemas.openxmlformats.org/officeDocument/2006/relationships/customXml" Target="../ink/ink192.xml"/><Relationship Id="rId46" Type="http://schemas.openxmlformats.org/officeDocument/2006/relationships/customXml" Target="../ink/ink196.xml"/><Relationship Id="rId59" Type="http://schemas.openxmlformats.org/officeDocument/2006/relationships/image" Target="../media/image200.png"/><Relationship Id="rId67" Type="http://schemas.openxmlformats.org/officeDocument/2006/relationships/image" Target="../media/image204.png"/><Relationship Id="rId20" Type="http://schemas.openxmlformats.org/officeDocument/2006/relationships/customXml" Target="../ink/ink183.xml"/><Relationship Id="rId41" Type="http://schemas.openxmlformats.org/officeDocument/2006/relationships/image" Target="../media/image191.png"/><Relationship Id="rId54" Type="http://schemas.openxmlformats.org/officeDocument/2006/relationships/customXml" Target="../ink/ink200.xml"/><Relationship Id="rId62" Type="http://schemas.openxmlformats.org/officeDocument/2006/relationships/customXml" Target="../ink/ink204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76.xml"/><Relationship Id="rId15" Type="http://schemas.openxmlformats.org/officeDocument/2006/relationships/image" Target="../media/image178.png"/><Relationship Id="rId23" Type="http://schemas.openxmlformats.org/officeDocument/2006/relationships/image" Target="../media/image182.png"/><Relationship Id="rId28" Type="http://schemas.openxmlformats.org/officeDocument/2006/relationships/customXml" Target="../ink/ink187.xml"/><Relationship Id="rId36" Type="http://schemas.openxmlformats.org/officeDocument/2006/relationships/customXml" Target="../ink/ink191.xml"/><Relationship Id="rId49" Type="http://schemas.openxmlformats.org/officeDocument/2006/relationships/image" Target="../media/image195.png"/><Relationship Id="rId57" Type="http://schemas.openxmlformats.org/officeDocument/2006/relationships/image" Target="../media/image199.png"/><Relationship Id="rId10" Type="http://schemas.openxmlformats.org/officeDocument/2006/relationships/customXml" Target="../ink/ink178.xml"/><Relationship Id="rId31" Type="http://schemas.openxmlformats.org/officeDocument/2006/relationships/image" Target="../media/image186.png"/><Relationship Id="rId44" Type="http://schemas.openxmlformats.org/officeDocument/2006/relationships/customXml" Target="../ink/ink195.xml"/><Relationship Id="rId52" Type="http://schemas.openxmlformats.org/officeDocument/2006/relationships/customXml" Target="../ink/ink199.xml"/><Relationship Id="rId60" Type="http://schemas.openxmlformats.org/officeDocument/2006/relationships/customXml" Target="../ink/ink203.xml"/><Relationship Id="rId65" Type="http://schemas.openxmlformats.org/officeDocument/2006/relationships/image" Target="../media/image203.png"/><Relationship Id="rId4" Type="http://schemas.openxmlformats.org/officeDocument/2006/relationships/customXml" Target="../ink/ink175.xml"/><Relationship Id="rId9" Type="http://schemas.openxmlformats.org/officeDocument/2006/relationships/image" Target="../media/image175.png"/><Relationship Id="rId13" Type="http://schemas.openxmlformats.org/officeDocument/2006/relationships/image" Target="../media/image177.png"/><Relationship Id="rId18" Type="http://schemas.openxmlformats.org/officeDocument/2006/relationships/customXml" Target="../ink/ink182.xml"/><Relationship Id="rId39" Type="http://schemas.openxmlformats.org/officeDocument/2006/relationships/image" Target="../media/image190.png"/><Relationship Id="rId34" Type="http://schemas.openxmlformats.org/officeDocument/2006/relationships/customXml" Target="../ink/ink190.xml"/><Relationship Id="rId50" Type="http://schemas.openxmlformats.org/officeDocument/2006/relationships/customXml" Target="../ink/ink198.xml"/><Relationship Id="rId55" Type="http://schemas.openxmlformats.org/officeDocument/2006/relationships/image" Target="../media/image198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0.xml"/><Relationship Id="rId21" Type="http://schemas.openxmlformats.org/officeDocument/2006/relationships/image" Target="../media/image215.png"/><Relationship Id="rId34" Type="http://schemas.openxmlformats.org/officeDocument/2006/relationships/customXml" Target="../ink/ink224.xml"/><Relationship Id="rId42" Type="http://schemas.openxmlformats.org/officeDocument/2006/relationships/customXml" Target="../ink/ink228.xml"/><Relationship Id="rId47" Type="http://schemas.openxmlformats.org/officeDocument/2006/relationships/image" Target="../media/image228.png"/><Relationship Id="rId50" Type="http://schemas.openxmlformats.org/officeDocument/2006/relationships/customXml" Target="../ink/ink232.xml"/><Relationship Id="rId55" Type="http://schemas.openxmlformats.org/officeDocument/2006/relationships/image" Target="../media/image232.png"/><Relationship Id="rId63" Type="http://schemas.openxmlformats.org/officeDocument/2006/relationships/image" Target="../media/image236.png"/><Relationship Id="rId7" Type="http://schemas.openxmlformats.org/officeDocument/2006/relationships/image" Target="../media/image208.png"/><Relationship Id="rId2" Type="http://schemas.openxmlformats.org/officeDocument/2006/relationships/customXml" Target="../ink/ink208.xml"/><Relationship Id="rId16" Type="http://schemas.openxmlformats.org/officeDocument/2006/relationships/customXml" Target="../ink/ink215.xml"/><Relationship Id="rId29" Type="http://schemas.openxmlformats.org/officeDocument/2006/relationships/image" Target="../media/image219.png"/><Relationship Id="rId11" Type="http://schemas.openxmlformats.org/officeDocument/2006/relationships/image" Target="../media/image210.png"/><Relationship Id="rId24" Type="http://schemas.openxmlformats.org/officeDocument/2006/relationships/customXml" Target="../ink/ink219.xml"/><Relationship Id="rId32" Type="http://schemas.openxmlformats.org/officeDocument/2006/relationships/customXml" Target="../ink/ink223.xml"/><Relationship Id="rId37" Type="http://schemas.openxmlformats.org/officeDocument/2006/relationships/image" Target="../media/image223.png"/><Relationship Id="rId40" Type="http://schemas.openxmlformats.org/officeDocument/2006/relationships/customXml" Target="../ink/ink227.xml"/><Relationship Id="rId45" Type="http://schemas.openxmlformats.org/officeDocument/2006/relationships/image" Target="../media/image227.png"/><Relationship Id="rId53" Type="http://schemas.openxmlformats.org/officeDocument/2006/relationships/image" Target="../media/image231.png"/><Relationship Id="rId58" Type="http://schemas.openxmlformats.org/officeDocument/2006/relationships/customXml" Target="../ink/ink236.xml"/><Relationship Id="rId5" Type="http://schemas.openxmlformats.org/officeDocument/2006/relationships/image" Target="../media/image207.png"/><Relationship Id="rId61" Type="http://schemas.openxmlformats.org/officeDocument/2006/relationships/image" Target="../media/image235.png"/><Relationship Id="rId19" Type="http://schemas.openxmlformats.org/officeDocument/2006/relationships/image" Target="../media/image214.png"/><Relationship Id="rId14" Type="http://schemas.openxmlformats.org/officeDocument/2006/relationships/customXml" Target="../ink/ink214.xml"/><Relationship Id="rId22" Type="http://schemas.openxmlformats.org/officeDocument/2006/relationships/customXml" Target="../ink/ink218.xml"/><Relationship Id="rId27" Type="http://schemas.openxmlformats.org/officeDocument/2006/relationships/image" Target="../media/image218.png"/><Relationship Id="rId30" Type="http://schemas.openxmlformats.org/officeDocument/2006/relationships/customXml" Target="../ink/ink222.xml"/><Relationship Id="rId35" Type="http://schemas.openxmlformats.org/officeDocument/2006/relationships/image" Target="../media/image222.png"/><Relationship Id="rId43" Type="http://schemas.openxmlformats.org/officeDocument/2006/relationships/image" Target="../media/image226.png"/><Relationship Id="rId48" Type="http://schemas.openxmlformats.org/officeDocument/2006/relationships/customXml" Target="../ink/ink231.xml"/><Relationship Id="rId56" Type="http://schemas.openxmlformats.org/officeDocument/2006/relationships/customXml" Target="../ink/ink235.xml"/><Relationship Id="rId64" Type="http://schemas.openxmlformats.org/officeDocument/2006/relationships/customXml" Target="../ink/ink239.xml"/><Relationship Id="rId8" Type="http://schemas.openxmlformats.org/officeDocument/2006/relationships/customXml" Target="../ink/ink211.xml"/><Relationship Id="rId51" Type="http://schemas.openxmlformats.org/officeDocument/2006/relationships/image" Target="../media/image230.png"/><Relationship Id="rId3" Type="http://schemas.openxmlformats.org/officeDocument/2006/relationships/image" Target="../media/image206.png"/><Relationship Id="rId12" Type="http://schemas.openxmlformats.org/officeDocument/2006/relationships/customXml" Target="../ink/ink213.xml"/><Relationship Id="rId17" Type="http://schemas.openxmlformats.org/officeDocument/2006/relationships/image" Target="../media/image213.png"/><Relationship Id="rId25" Type="http://schemas.openxmlformats.org/officeDocument/2006/relationships/image" Target="../media/image217.png"/><Relationship Id="rId33" Type="http://schemas.openxmlformats.org/officeDocument/2006/relationships/image" Target="../media/image221.png"/><Relationship Id="rId38" Type="http://schemas.openxmlformats.org/officeDocument/2006/relationships/customXml" Target="../ink/ink226.xml"/><Relationship Id="rId46" Type="http://schemas.openxmlformats.org/officeDocument/2006/relationships/customXml" Target="../ink/ink230.xml"/><Relationship Id="rId59" Type="http://schemas.openxmlformats.org/officeDocument/2006/relationships/image" Target="../media/image234.png"/><Relationship Id="rId20" Type="http://schemas.openxmlformats.org/officeDocument/2006/relationships/customXml" Target="../ink/ink217.xml"/><Relationship Id="rId41" Type="http://schemas.openxmlformats.org/officeDocument/2006/relationships/image" Target="../media/image225.png"/><Relationship Id="rId54" Type="http://schemas.openxmlformats.org/officeDocument/2006/relationships/customXml" Target="../ink/ink234.xml"/><Relationship Id="rId62" Type="http://schemas.openxmlformats.org/officeDocument/2006/relationships/customXml" Target="../ink/ink238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210.xml"/><Relationship Id="rId15" Type="http://schemas.openxmlformats.org/officeDocument/2006/relationships/image" Target="../media/image212.png"/><Relationship Id="rId23" Type="http://schemas.openxmlformats.org/officeDocument/2006/relationships/image" Target="../media/image216.png"/><Relationship Id="rId28" Type="http://schemas.openxmlformats.org/officeDocument/2006/relationships/customXml" Target="../ink/ink221.xml"/><Relationship Id="rId36" Type="http://schemas.openxmlformats.org/officeDocument/2006/relationships/customXml" Target="../ink/ink225.xml"/><Relationship Id="rId49" Type="http://schemas.openxmlformats.org/officeDocument/2006/relationships/image" Target="../media/image229.png"/><Relationship Id="rId57" Type="http://schemas.openxmlformats.org/officeDocument/2006/relationships/image" Target="../media/image233.png"/><Relationship Id="rId10" Type="http://schemas.openxmlformats.org/officeDocument/2006/relationships/customXml" Target="../ink/ink212.xml"/><Relationship Id="rId31" Type="http://schemas.openxmlformats.org/officeDocument/2006/relationships/image" Target="../media/image220.png"/><Relationship Id="rId44" Type="http://schemas.openxmlformats.org/officeDocument/2006/relationships/customXml" Target="../ink/ink229.xml"/><Relationship Id="rId52" Type="http://schemas.openxmlformats.org/officeDocument/2006/relationships/customXml" Target="../ink/ink233.xml"/><Relationship Id="rId60" Type="http://schemas.openxmlformats.org/officeDocument/2006/relationships/customXml" Target="../ink/ink237.xml"/><Relationship Id="rId65" Type="http://schemas.openxmlformats.org/officeDocument/2006/relationships/image" Target="../media/image237.png"/><Relationship Id="rId4" Type="http://schemas.openxmlformats.org/officeDocument/2006/relationships/customXml" Target="../ink/ink209.xml"/><Relationship Id="rId9" Type="http://schemas.openxmlformats.org/officeDocument/2006/relationships/image" Target="../media/image209.png"/><Relationship Id="rId13" Type="http://schemas.openxmlformats.org/officeDocument/2006/relationships/image" Target="../media/image211.png"/><Relationship Id="rId18" Type="http://schemas.openxmlformats.org/officeDocument/2006/relationships/customXml" Target="../ink/ink216.xml"/><Relationship Id="rId39" Type="http://schemas.openxmlformats.org/officeDocument/2006/relationships/image" Target="../media/image22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93BB62E6-C841-5EB8-7161-F77542A231D6}"/>
              </a:ext>
            </a:extLst>
          </p:cNvPr>
          <p:cNvGrpSpPr/>
          <p:nvPr/>
        </p:nvGrpSpPr>
        <p:grpSpPr>
          <a:xfrm>
            <a:off x="724011" y="687173"/>
            <a:ext cx="1197360" cy="793800"/>
            <a:chOff x="724011" y="687173"/>
            <a:chExt cx="1197360" cy="793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A51A0C3E-C66A-F73C-23DC-EE8C6D7B96BE}"/>
                    </a:ext>
                  </a:extLst>
                </p14:cNvPr>
                <p14:cNvContentPartPr/>
                <p14:nvPr/>
              </p14:nvContentPartPr>
              <p14:xfrm>
                <a:off x="927771" y="832613"/>
                <a:ext cx="6480" cy="90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A51A0C3E-C66A-F73C-23DC-EE8C6D7B96B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21651" y="826493"/>
                  <a:ext cx="1872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801A406-CF26-33FB-BFC6-5740E1AA74E9}"/>
                    </a:ext>
                  </a:extLst>
                </p14:cNvPr>
                <p14:cNvContentPartPr/>
                <p14:nvPr/>
              </p14:nvContentPartPr>
              <p14:xfrm>
                <a:off x="816891" y="768893"/>
                <a:ext cx="118800" cy="5382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801A406-CF26-33FB-BFC6-5740E1AA74E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10771" y="762773"/>
                  <a:ext cx="131040" cy="55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0244E55-B2F1-ED27-57AB-AE86747223DE}"/>
                    </a:ext>
                  </a:extLst>
                </p14:cNvPr>
                <p14:cNvContentPartPr/>
                <p14:nvPr/>
              </p14:nvContentPartPr>
              <p14:xfrm>
                <a:off x="724011" y="687173"/>
                <a:ext cx="550800" cy="744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0244E55-B2F1-ED27-57AB-AE86747223D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17891" y="681053"/>
                  <a:ext cx="563040" cy="75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730B231-8906-C1A3-F101-37E82A817411}"/>
                    </a:ext>
                  </a:extLst>
                </p14:cNvPr>
                <p14:cNvContentPartPr/>
                <p14:nvPr/>
              </p14:nvContentPartPr>
              <p14:xfrm>
                <a:off x="1486131" y="1074533"/>
                <a:ext cx="61200" cy="2077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730B231-8906-C1A3-F101-37E82A81741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80011" y="1068413"/>
                  <a:ext cx="734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479C6A26-B627-7918-AAFA-4E320C3373B6}"/>
                    </a:ext>
                  </a:extLst>
                </p14:cNvPr>
                <p14:cNvContentPartPr/>
                <p14:nvPr/>
              </p14:nvContentPartPr>
              <p14:xfrm>
                <a:off x="1598451" y="902093"/>
                <a:ext cx="54720" cy="133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479C6A26-B627-7918-AAFA-4E320C3373B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92331" y="895973"/>
                  <a:ext cx="6696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D712F706-4325-A423-C71C-62AFB5F34B6A}"/>
                    </a:ext>
                  </a:extLst>
                </p14:cNvPr>
                <p14:cNvContentPartPr/>
                <p14:nvPr/>
              </p14:nvContentPartPr>
              <p14:xfrm>
                <a:off x="1644171" y="1063013"/>
                <a:ext cx="277200" cy="4179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D712F706-4325-A423-C71C-62AFB5F34B6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638051" y="1056893"/>
                  <a:ext cx="289440" cy="43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F1697F7-D449-411E-7700-386E9BB60801}"/>
              </a:ext>
            </a:extLst>
          </p:cNvPr>
          <p:cNvGrpSpPr/>
          <p:nvPr/>
        </p:nvGrpSpPr>
        <p:grpSpPr>
          <a:xfrm>
            <a:off x="2407371" y="910733"/>
            <a:ext cx="866160" cy="755640"/>
            <a:chOff x="2407371" y="910733"/>
            <a:chExt cx="866160" cy="75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0767B22-8A60-A52D-E695-E8BD142400A0}"/>
                    </a:ext>
                  </a:extLst>
                </p14:cNvPr>
                <p14:cNvContentPartPr/>
                <p14:nvPr/>
              </p14:nvContentPartPr>
              <p14:xfrm>
                <a:off x="2525451" y="910733"/>
                <a:ext cx="17280" cy="4006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0767B22-8A60-A52D-E695-E8BD142400A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519331" y="904613"/>
                  <a:ext cx="29520" cy="41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68BF9E4-4E1C-A887-2870-A4BD56B404CE}"/>
                    </a:ext>
                  </a:extLst>
                </p14:cNvPr>
                <p14:cNvContentPartPr/>
                <p14:nvPr/>
              </p14:nvContentPartPr>
              <p14:xfrm>
                <a:off x="2407371" y="1146173"/>
                <a:ext cx="439560" cy="2556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68BF9E4-4E1C-A887-2870-A4BD56B404C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401251" y="1140053"/>
                  <a:ext cx="45180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39155671-CB45-F7A6-C5E3-F5DA0072E5EF}"/>
                    </a:ext>
                  </a:extLst>
                </p14:cNvPr>
                <p14:cNvContentPartPr/>
                <p14:nvPr/>
              </p14:nvContentPartPr>
              <p14:xfrm>
                <a:off x="2887251" y="1006133"/>
                <a:ext cx="61920" cy="2088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39155671-CB45-F7A6-C5E3-F5DA0072E5EF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881131" y="1000013"/>
                  <a:ext cx="7416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CC96279-AA4C-E76E-46E7-CE010FE8E679}"/>
                    </a:ext>
                  </a:extLst>
                </p14:cNvPr>
                <p14:cNvContentPartPr/>
                <p14:nvPr/>
              </p14:nvContentPartPr>
              <p14:xfrm>
                <a:off x="3011451" y="1160573"/>
                <a:ext cx="262080" cy="5058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CC96279-AA4C-E76E-46E7-CE010FE8E679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005331" y="1154453"/>
                  <a:ext cx="274320" cy="518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A2FEBB7-D3AD-EB66-AFDF-DC4FAA20C656}"/>
              </a:ext>
            </a:extLst>
          </p:cNvPr>
          <p:cNvGrpSpPr/>
          <p:nvPr/>
        </p:nvGrpSpPr>
        <p:grpSpPr>
          <a:xfrm>
            <a:off x="3678171" y="1072373"/>
            <a:ext cx="1369080" cy="551520"/>
            <a:chOff x="3678171" y="1072373"/>
            <a:chExt cx="1369080" cy="551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D4A3FD-6355-2E00-1484-9F286A829BA0}"/>
                    </a:ext>
                  </a:extLst>
                </p14:cNvPr>
                <p14:cNvContentPartPr/>
                <p14:nvPr/>
              </p14:nvContentPartPr>
              <p14:xfrm>
                <a:off x="3678171" y="1072373"/>
                <a:ext cx="806040" cy="5515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D4A3FD-6355-2E00-1484-9F286A829BA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672051" y="1066253"/>
                  <a:ext cx="818280" cy="56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0501BC1-CB89-89A6-233C-E7921C91119E}"/>
                    </a:ext>
                  </a:extLst>
                </p14:cNvPr>
                <p14:cNvContentPartPr/>
                <p14:nvPr/>
              </p14:nvContentPartPr>
              <p14:xfrm>
                <a:off x="4190811" y="1268213"/>
                <a:ext cx="856440" cy="12492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0501BC1-CB89-89A6-233C-E7921C91119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184691" y="1262093"/>
                  <a:ext cx="868680" cy="13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FA32105-1144-59D7-6653-4134671AC58A}"/>
              </a:ext>
            </a:extLst>
          </p:cNvPr>
          <p:cNvGrpSpPr/>
          <p:nvPr/>
        </p:nvGrpSpPr>
        <p:grpSpPr>
          <a:xfrm>
            <a:off x="1770531" y="3113213"/>
            <a:ext cx="3462480" cy="913680"/>
            <a:chOff x="1770531" y="3113213"/>
            <a:chExt cx="3462480" cy="913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874A0F9F-3347-E9A1-8390-2F6036904966}"/>
                    </a:ext>
                  </a:extLst>
                </p14:cNvPr>
                <p14:cNvContentPartPr/>
                <p14:nvPr/>
              </p14:nvContentPartPr>
              <p14:xfrm>
                <a:off x="1770531" y="3113213"/>
                <a:ext cx="459720" cy="689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874A0F9F-3347-E9A1-8390-2F603690496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764411" y="3107093"/>
                  <a:ext cx="471960" cy="70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3A5CECB-5792-4E21-B289-339AAF841561}"/>
                    </a:ext>
                  </a:extLst>
                </p14:cNvPr>
                <p14:cNvContentPartPr/>
                <p14:nvPr/>
              </p14:nvContentPartPr>
              <p14:xfrm>
                <a:off x="2525811" y="3399053"/>
                <a:ext cx="441360" cy="471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3A5CECB-5792-4E21-B289-339AAF84156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519691" y="3392933"/>
                  <a:ext cx="45360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D68BA55-5219-D3AB-431C-A4A52D1A32EC}"/>
                    </a:ext>
                  </a:extLst>
                </p14:cNvPr>
                <p14:cNvContentPartPr/>
                <p14:nvPr/>
              </p14:nvContentPartPr>
              <p14:xfrm>
                <a:off x="3227451" y="3539093"/>
                <a:ext cx="59400" cy="2487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D68BA55-5219-D3AB-431C-A4A52D1A32EC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21331" y="3532973"/>
                  <a:ext cx="716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E6ADC6AA-95B2-2E21-D3E3-8F979C7A6E16}"/>
                    </a:ext>
                  </a:extLst>
                </p14:cNvPr>
                <p14:cNvContentPartPr/>
                <p14:nvPr/>
              </p14:nvContentPartPr>
              <p14:xfrm>
                <a:off x="3397371" y="3238493"/>
                <a:ext cx="79920" cy="89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E6ADC6AA-95B2-2E21-D3E3-8F979C7A6E1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91251" y="3232373"/>
                  <a:ext cx="9216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BD50550F-E9C1-3EB9-0C5C-1007DDDC0F52}"/>
                    </a:ext>
                  </a:extLst>
                </p14:cNvPr>
                <p14:cNvContentPartPr/>
                <p14:nvPr/>
              </p14:nvContentPartPr>
              <p14:xfrm>
                <a:off x="3848091" y="3404813"/>
                <a:ext cx="1384920" cy="6220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BD50550F-E9C1-3EB9-0C5C-1007DDDC0F5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841971" y="3398693"/>
                  <a:ext cx="1397160" cy="63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3D8FF4F-9A97-EADB-7B44-4DDA9DBC5EFB}"/>
              </a:ext>
            </a:extLst>
          </p:cNvPr>
          <p:cNvGrpSpPr/>
          <p:nvPr/>
        </p:nvGrpSpPr>
        <p:grpSpPr>
          <a:xfrm>
            <a:off x="5658531" y="1129973"/>
            <a:ext cx="1969200" cy="855360"/>
            <a:chOff x="5658531" y="1129973"/>
            <a:chExt cx="1969200" cy="855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7EC44D9B-AE85-61A0-9F38-FEDA51D192E3}"/>
                    </a:ext>
                  </a:extLst>
                </p14:cNvPr>
                <p14:cNvContentPartPr/>
                <p14:nvPr/>
              </p14:nvContentPartPr>
              <p14:xfrm>
                <a:off x="5658531" y="1414013"/>
                <a:ext cx="1618920" cy="96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7EC44D9B-AE85-61A0-9F38-FEDA51D192E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652411" y="1407893"/>
                  <a:ext cx="163116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A194ACD-E5F1-DB4C-F9F6-048A240E08A0}"/>
                    </a:ext>
                  </a:extLst>
                </p14:cNvPr>
                <p14:cNvContentPartPr/>
                <p14:nvPr/>
              </p14:nvContentPartPr>
              <p14:xfrm>
                <a:off x="7199331" y="1129973"/>
                <a:ext cx="428400" cy="855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A194ACD-E5F1-DB4C-F9F6-048A240E08A0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93211" y="1123853"/>
                  <a:ext cx="440640" cy="86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BB436AF-A151-CE59-90D4-0348286180E8}"/>
              </a:ext>
            </a:extLst>
          </p:cNvPr>
          <p:cNvGrpSpPr/>
          <p:nvPr/>
        </p:nvGrpSpPr>
        <p:grpSpPr>
          <a:xfrm>
            <a:off x="8704131" y="1182533"/>
            <a:ext cx="2721960" cy="834480"/>
            <a:chOff x="8704131" y="1182533"/>
            <a:chExt cx="2721960" cy="83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03E81857-ED6F-1A26-EE7C-8FCD142B904A}"/>
                    </a:ext>
                  </a:extLst>
                </p14:cNvPr>
                <p14:cNvContentPartPr/>
                <p14:nvPr/>
              </p14:nvContentPartPr>
              <p14:xfrm>
                <a:off x="8704131" y="1182533"/>
                <a:ext cx="828720" cy="392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03E81857-ED6F-1A26-EE7C-8FCD142B904A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98011" y="1176413"/>
                  <a:ext cx="8409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3D5F6CD-B149-B701-328E-6F2E7CB7E66A}"/>
                    </a:ext>
                  </a:extLst>
                </p14:cNvPr>
                <p14:cNvContentPartPr/>
                <p14:nvPr/>
              </p14:nvContentPartPr>
              <p14:xfrm>
                <a:off x="9064131" y="1235093"/>
                <a:ext cx="238680" cy="570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3D5F6CD-B149-B701-328E-6F2E7CB7E66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058011" y="1228973"/>
                  <a:ext cx="250920" cy="58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8672F25-16A9-4CD5-5D44-02D48111225C}"/>
                    </a:ext>
                  </a:extLst>
                </p14:cNvPr>
                <p14:cNvContentPartPr/>
                <p14:nvPr/>
              </p14:nvContentPartPr>
              <p14:xfrm>
                <a:off x="9478131" y="1588253"/>
                <a:ext cx="192600" cy="3160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8672F25-16A9-4CD5-5D44-02D48111225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472011" y="1582133"/>
                  <a:ext cx="20484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BD31334-D6B9-3C15-CA3C-A333EB5A2B86}"/>
                    </a:ext>
                  </a:extLst>
                </p14:cNvPr>
                <p14:cNvContentPartPr/>
                <p14:nvPr/>
              </p14:nvContentPartPr>
              <p14:xfrm>
                <a:off x="10035411" y="1513013"/>
                <a:ext cx="130680" cy="402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BD31334-D6B9-3C15-CA3C-A333EB5A2B8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0029291" y="1506893"/>
                  <a:ext cx="14292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1912665-E06B-D00E-D7B0-499D33EDC991}"/>
                    </a:ext>
                  </a:extLst>
                </p14:cNvPr>
                <p14:cNvContentPartPr/>
                <p14:nvPr/>
              </p14:nvContentPartPr>
              <p14:xfrm>
                <a:off x="9967731" y="1507613"/>
                <a:ext cx="1146240" cy="50940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1912665-E06B-D00E-D7B0-499D33EDC99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961611" y="1501493"/>
                  <a:ext cx="1158480" cy="52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0A4C2DE-A7CF-356B-A7C0-CA2DFE853AA4}"/>
                    </a:ext>
                  </a:extLst>
                </p14:cNvPr>
                <p14:cNvContentPartPr/>
                <p14:nvPr/>
              </p14:nvContentPartPr>
              <p14:xfrm>
                <a:off x="11402691" y="1879853"/>
                <a:ext cx="23400" cy="306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0A4C2DE-A7CF-356B-A7C0-CA2DFE853AA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1396571" y="1873733"/>
                  <a:ext cx="35640" cy="42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8F1665EA-336B-8E7E-4AA3-5C1522AF0251}"/>
              </a:ext>
            </a:extLst>
          </p:cNvPr>
          <p:cNvGrpSpPr/>
          <p:nvPr/>
        </p:nvGrpSpPr>
        <p:grpSpPr>
          <a:xfrm>
            <a:off x="5309339" y="2927228"/>
            <a:ext cx="5630040" cy="3827520"/>
            <a:chOff x="5540451" y="2294573"/>
            <a:chExt cx="5630040" cy="38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B42A834-008A-AF77-58CA-57B2E967349D}"/>
                    </a:ext>
                  </a:extLst>
                </p14:cNvPr>
                <p14:cNvContentPartPr/>
                <p14:nvPr/>
              </p14:nvContentPartPr>
              <p14:xfrm>
                <a:off x="8977731" y="2334533"/>
                <a:ext cx="813240" cy="5180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B42A834-008A-AF77-58CA-57B2E967349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971611" y="2328413"/>
                  <a:ext cx="825480" cy="53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D7D92AE-361E-42CB-B083-CC74007E795F}"/>
                    </a:ext>
                  </a:extLst>
                </p14:cNvPr>
                <p14:cNvContentPartPr/>
                <p14:nvPr/>
              </p14:nvContentPartPr>
              <p14:xfrm>
                <a:off x="9713931" y="2307893"/>
                <a:ext cx="1456560" cy="5436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D7D92AE-361E-42CB-B083-CC74007E795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707811" y="2301773"/>
                  <a:ext cx="1468800" cy="55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42CA432-FD29-49F9-6ED3-9513517F0379}"/>
                    </a:ext>
                  </a:extLst>
                </p14:cNvPr>
                <p14:cNvContentPartPr/>
                <p14:nvPr/>
              </p14:nvContentPartPr>
              <p14:xfrm>
                <a:off x="7081251" y="2294573"/>
                <a:ext cx="904320" cy="36072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42CA432-FD29-49F9-6ED3-9513517F037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075131" y="2288453"/>
                  <a:ext cx="91656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E1E74DF-18C7-0403-43CB-664CB13724FC}"/>
                    </a:ext>
                  </a:extLst>
                </p14:cNvPr>
                <p14:cNvContentPartPr/>
                <p14:nvPr/>
              </p14:nvContentPartPr>
              <p14:xfrm>
                <a:off x="8118771" y="2324813"/>
                <a:ext cx="67320" cy="7848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E1E74DF-18C7-0403-43CB-664CB13724F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112651" y="2318693"/>
                  <a:ext cx="7956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58B78DE-F8FC-5F76-A242-DE67B10D2CA7}"/>
                    </a:ext>
                  </a:extLst>
                </p14:cNvPr>
                <p14:cNvContentPartPr/>
                <p14:nvPr/>
              </p14:nvContentPartPr>
              <p14:xfrm>
                <a:off x="8239011" y="2313653"/>
                <a:ext cx="497880" cy="11948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58B78DE-F8FC-5F76-A242-DE67B10D2CA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232891" y="2307533"/>
                  <a:ext cx="510120" cy="12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C647C17-AEC7-CC94-99B7-28266A795E97}"/>
                    </a:ext>
                  </a:extLst>
                </p14:cNvPr>
                <p14:cNvContentPartPr/>
                <p14:nvPr/>
              </p14:nvContentPartPr>
              <p14:xfrm>
                <a:off x="5564211" y="4055693"/>
                <a:ext cx="702000" cy="338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C647C17-AEC7-CC94-99B7-28266A795E9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558091" y="4049573"/>
                  <a:ext cx="7142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D7ED398F-D8E1-6E1A-18A4-C9FA42AC13D1}"/>
                    </a:ext>
                  </a:extLst>
                </p14:cNvPr>
                <p14:cNvContentPartPr/>
                <p14:nvPr/>
              </p14:nvContentPartPr>
              <p14:xfrm>
                <a:off x="5801811" y="3659693"/>
                <a:ext cx="590400" cy="81864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D7ED398F-D8E1-6E1A-18A4-C9FA42AC13D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795691" y="3653573"/>
                  <a:ext cx="602640" cy="83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CAB1EEE-DF09-5A8D-931C-73267DFAC5E1}"/>
                    </a:ext>
                  </a:extLst>
                </p14:cNvPr>
                <p14:cNvContentPartPr/>
                <p14:nvPr/>
              </p14:nvContentPartPr>
              <p14:xfrm>
                <a:off x="7188891" y="3643133"/>
                <a:ext cx="761040" cy="72324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CAB1EEE-DF09-5A8D-931C-73267DFAC5E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7182771" y="3637013"/>
                  <a:ext cx="773280" cy="73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CC090492-B050-B3E8-EC23-03F5F0F11468}"/>
                    </a:ext>
                  </a:extLst>
                </p14:cNvPr>
                <p14:cNvContentPartPr/>
                <p14:nvPr/>
              </p14:nvContentPartPr>
              <p14:xfrm>
                <a:off x="8173491" y="3791093"/>
                <a:ext cx="46080" cy="208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CC090492-B050-B3E8-EC23-03F5F0F1146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167371" y="3784973"/>
                  <a:ext cx="5832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5075764-9B51-C078-B9D9-6EF3BBC8EC56}"/>
                    </a:ext>
                  </a:extLst>
                </p14:cNvPr>
                <p14:cNvContentPartPr/>
                <p14:nvPr/>
              </p14:nvContentPartPr>
              <p14:xfrm>
                <a:off x="8179611" y="3841493"/>
                <a:ext cx="1765800" cy="1209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5075764-9B51-C078-B9D9-6EF3BBC8EC5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8173491" y="3835373"/>
                  <a:ext cx="1778040" cy="12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E44D375-62B0-2C9B-41E3-6692D4DDBAB9}"/>
                    </a:ext>
                  </a:extLst>
                </p14:cNvPr>
                <p14:cNvContentPartPr/>
                <p14:nvPr/>
              </p14:nvContentPartPr>
              <p14:xfrm>
                <a:off x="10137651" y="4210853"/>
                <a:ext cx="578880" cy="3139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E44D375-62B0-2C9B-41E3-6692D4DDBAB9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0131531" y="4204733"/>
                  <a:ext cx="5911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1082D474-4812-9500-082E-0F2B1F79BCA1}"/>
                    </a:ext>
                  </a:extLst>
                </p14:cNvPr>
                <p14:cNvContentPartPr/>
                <p14:nvPr/>
              </p14:nvContentPartPr>
              <p14:xfrm>
                <a:off x="10650291" y="4265213"/>
                <a:ext cx="422280" cy="82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1082D474-4812-9500-082E-0F2B1F79BCA1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644171" y="4259093"/>
                  <a:ext cx="43452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E5E7693A-5368-AFC2-CCD8-360AC68476E1}"/>
                    </a:ext>
                  </a:extLst>
                </p14:cNvPr>
                <p14:cNvContentPartPr/>
                <p14:nvPr/>
              </p14:nvContentPartPr>
              <p14:xfrm>
                <a:off x="5540451" y="4657973"/>
                <a:ext cx="1079280" cy="684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E5E7693A-5368-AFC2-CCD8-360AC68476E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534331" y="4651853"/>
                  <a:ext cx="1091520" cy="69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906D4613-FE85-9914-8052-1BB0D04B200A}"/>
                    </a:ext>
                  </a:extLst>
                </p14:cNvPr>
                <p14:cNvContentPartPr/>
                <p14:nvPr/>
              </p14:nvContentPartPr>
              <p14:xfrm>
                <a:off x="6379251" y="4893413"/>
                <a:ext cx="84600" cy="316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906D4613-FE85-9914-8052-1BB0D04B200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373131" y="4887293"/>
                  <a:ext cx="968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F95D312-CB94-CB3C-0746-36EA68AF6A83}"/>
                    </a:ext>
                  </a:extLst>
                </p14:cNvPr>
                <p14:cNvContentPartPr/>
                <p14:nvPr/>
              </p14:nvContentPartPr>
              <p14:xfrm>
                <a:off x="6620451" y="4926173"/>
                <a:ext cx="1026720" cy="513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F95D312-CB94-CB3C-0746-36EA68AF6A8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614331" y="4920053"/>
                  <a:ext cx="1038960" cy="52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5ABC2231-5187-8496-B143-A1FB26E0A312}"/>
                    </a:ext>
                  </a:extLst>
                </p14:cNvPr>
                <p14:cNvContentPartPr/>
                <p14:nvPr/>
              </p14:nvContentPartPr>
              <p14:xfrm>
                <a:off x="8029851" y="5066213"/>
                <a:ext cx="668520" cy="10558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5ABC2231-5187-8496-B143-A1FB26E0A312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8023731" y="5060093"/>
                  <a:ext cx="680760" cy="10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CF7EB296-D23C-EE20-D580-6F0D901AB6F0}"/>
                    </a:ext>
                  </a:extLst>
                </p14:cNvPr>
                <p14:cNvContentPartPr/>
                <p14:nvPr/>
              </p14:nvContentPartPr>
              <p14:xfrm>
                <a:off x="8986371" y="5345933"/>
                <a:ext cx="547920" cy="4507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CF7EB296-D23C-EE20-D580-6F0D901AB6F0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8980251" y="5339813"/>
                  <a:ext cx="56016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8B5742E9-5065-38EF-BCD9-3FAAC25D7DF7}"/>
                    </a:ext>
                  </a:extLst>
                </p14:cNvPr>
                <p14:cNvContentPartPr/>
                <p14:nvPr/>
              </p14:nvContentPartPr>
              <p14:xfrm>
                <a:off x="9463011" y="5102933"/>
                <a:ext cx="1482480" cy="62928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8B5742E9-5065-38EF-BCD9-3FAAC25D7DF7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456891" y="5096813"/>
                  <a:ext cx="1494720" cy="64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2518A4ED-5223-4FC4-3F8F-6412F9901E66}"/>
                    </a:ext>
                  </a:extLst>
                </p14:cNvPr>
                <p14:cNvContentPartPr/>
                <p14:nvPr/>
              </p14:nvContentPartPr>
              <p14:xfrm>
                <a:off x="11094171" y="5740133"/>
                <a:ext cx="20880" cy="165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2518A4ED-5223-4FC4-3F8F-6412F9901E6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1088051" y="5734013"/>
                  <a:ext cx="33120" cy="2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78B1DE10-B4C1-79D9-0AEC-CE25532C00DC}"/>
                  </a:ext>
                </a:extLst>
              </p14:cNvPr>
              <p14:cNvContentPartPr/>
              <p14:nvPr/>
            </p14:nvContentPartPr>
            <p14:xfrm>
              <a:off x="-476885" y="2637083"/>
              <a:ext cx="42480" cy="284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78B1DE10-B4C1-79D9-0AEC-CE25532C00D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-483005" y="2630963"/>
                <a:ext cx="54720" cy="40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7179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23746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924495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9980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50A03389-F01E-1921-0B50-445B27ACD5F4}"/>
              </a:ext>
            </a:extLst>
          </p:cNvPr>
          <p:cNvGrpSpPr/>
          <p:nvPr/>
        </p:nvGrpSpPr>
        <p:grpSpPr>
          <a:xfrm>
            <a:off x="1267251" y="592853"/>
            <a:ext cx="10747080" cy="6064560"/>
            <a:chOff x="1267251" y="592853"/>
            <a:chExt cx="10747080" cy="606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25A66CD-86BB-25D1-63B2-00676FF46926}"/>
                    </a:ext>
                  </a:extLst>
                </p14:cNvPr>
                <p14:cNvContentPartPr/>
                <p14:nvPr/>
              </p14:nvContentPartPr>
              <p14:xfrm>
                <a:off x="1267251" y="1094693"/>
                <a:ext cx="666720" cy="7020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25A66CD-86BB-25D1-63B2-00676FF4692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61131" y="1088573"/>
                  <a:ext cx="678960" cy="71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A631FEE9-596B-E2E2-33C2-83435C2BCA53}"/>
                    </a:ext>
                  </a:extLst>
                </p14:cNvPr>
                <p14:cNvContentPartPr/>
                <p14:nvPr/>
              </p14:nvContentPartPr>
              <p14:xfrm>
                <a:off x="2026131" y="1169933"/>
                <a:ext cx="303480" cy="3384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A631FEE9-596B-E2E2-33C2-83435C2BCA5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020011" y="1163813"/>
                  <a:ext cx="3157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370BA5A-C29B-7DDC-789A-A5C2EA298A8E}"/>
                    </a:ext>
                  </a:extLst>
                </p14:cNvPr>
                <p14:cNvContentPartPr/>
                <p14:nvPr/>
              </p14:nvContentPartPr>
              <p14:xfrm>
                <a:off x="2449131" y="1061573"/>
                <a:ext cx="673920" cy="3650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370BA5A-C29B-7DDC-789A-A5C2EA298A8E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443011" y="1055453"/>
                  <a:ext cx="68616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D2831AF-C11B-8376-157A-87B990160F6E}"/>
                    </a:ext>
                  </a:extLst>
                </p14:cNvPr>
                <p14:cNvContentPartPr/>
                <p14:nvPr/>
              </p14:nvContentPartPr>
              <p14:xfrm>
                <a:off x="3299091" y="677093"/>
                <a:ext cx="346320" cy="735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D2831AF-C11B-8376-157A-87B990160F6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292971" y="670973"/>
                  <a:ext cx="358560" cy="74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2B64959C-64B4-C19F-55F2-9B22A279790D}"/>
                    </a:ext>
                  </a:extLst>
                </p14:cNvPr>
                <p14:cNvContentPartPr/>
                <p14:nvPr/>
              </p14:nvContentPartPr>
              <p14:xfrm>
                <a:off x="3874731" y="1091813"/>
                <a:ext cx="17280" cy="3045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2B64959C-64B4-C19F-55F2-9B22A279790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868611" y="1085693"/>
                  <a:ext cx="2952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E85BDB2B-7D83-A220-A3A8-2F085E3B6191}"/>
                    </a:ext>
                  </a:extLst>
                </p14:cNvPr>
                <p14:cNvContentPartPr/>
                <p14:nvPr/>
              </p14:nvContentPartPr>
              <p14:xfrm>
                <a:off x="3991731" y="879413"/>
                <a:ext cx="35280" cy="2412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E85BDB2B-7D83-A220-A3A8-2F085E3B6191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985611" y="873293"/>
                  <a:ext cx="47520" cy="3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C79AAE2-BB15-75C3-00EF-CDECA07A021B}"/>
                    </a:ext>
                  </a:extLst>
                </p14:cNvPr>
                <p14:cNvContentPartPr/>
                <p14:nvPr/>
              </p14:nvContentPartPr>
              <p14:xfrm>
                <a:off x="4137891" y="1048253"/>
                <a:ext cx="869040" cy="26604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C79AAE2-BB15-75C3-00EF-CDECA07A021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31771" y="1042133"/>
                  <a:ext cx="881280" cy="27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CC4AA79-A4B1-8D12-346A-213889B11F7B}"/>
                    </a:ext>
                  </a:extLst>
                </p14:cNvPr>
                <p14:cNvContentPartPr/>
                <p14:nvPr/>
              </p14:nvContentPartPr>
              <p14:xfrm>
                <a:off x="5046891" y="737213"/>
                <a:ext cx="24480" cy="51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CC4AA79-A4B1-8D12-346A-213889B11F7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40771" y="731093"/>
                  <a:ext cx="3672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F5CE0DF-A6B4-CA77-303E-EF54410BE07A}"/>
                    </a:ext>
                  </a:extLst>
                </p14:cNvPr>
                <p14:cNvContentPartPr/>
                <p14:nvPr/>
              </p14:nvContentPartPr>
              <p14:xfrm>
                <a:off x="5303571" y="890573"/>
                <a:ext cx="949320" cy="13208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F5CE0DF-A6B4-CA77-303E-EF54410BE07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297451" y="884453"/>
                  <a:ext cx="961560" cy="13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5102114-4036-B695-F73C-FD91451780B1}"/>
                    </a:ext>
                  </a:extLst>
                </p14:cNvPr>
                <p14:cNvContentPartPr/>
                <p14:nvPr/>
              </p14:nvContentPartPr>
              <p14:xfrm>
                <a:off x="7114011" y="761333"/>
                <a:ext cx="970560" cy="777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5102114-4036-B695-F73C-FD91451780B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07891" y="755213"/>
                  <a:ext cx="982800" cy="79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C537F82-99E7-F0D2-28D2-2FAFF856AFA6}"/>
                    </a:ext>
                  </a:extLst>
                </p14:cNvPr>
                <p14:cNvContentPartPr/>
                <p14:nvPr/>
              </p14:nvContentPartPr>
              <p14:xfrm>
                <a:off x="8303811" y="818213"/>
                <a:ext cx="793800" cy="3747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C537F82-99E7-F0D2-28D2-2FAFF856AFA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8297691" y="812093"/>
                  <a:ext cx="80604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691239F9-DBA7-905C-27F8-E4C3DA90D54E}"/>
                    </a:ext>
                  </a:extLst>
                </p14:cNvPr>
                <p14:cNvContentPartPr/>
                <p14:nvPr/>
              </p14:nvContentPartPr>
              <p14:xfrm>
                <a:off x="9186531" y="592853"/>
                <a:ext cx="25560" cy="7848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691239F9-DBA7-905C-27F8-E4C3DA90D54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180411" y="586733"/>
                  <a:ext cx="3780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BDECB23B-B4C8-9D67-2734-BF06361113EE}"/>
                    </a:ext>
                  </a:extLst>
                </p14:cNvPr>
                <p14:cNvContentPartPr/>
                <p14:nvPr/>
              </p14:nvContentPartPr>
              <p14:xfrm>
                <a:off x="9380931" y="926933"/>
                <a:ext cx="105120" cy="31608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BDECB23B-B4C8-9D67-2734-BF06361113E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9374811" y="920813"/>
                  <a:ext cx="1173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42E7EA04-1FEF-D42E-3769-8201375883E6}"/>
                    </a:ext>
                  </a:extLst>
                </p14:cNvPr>
                <p14:cNvContentPartPr/>
                <p14:nvPr/>
              </p14:nvContentPartPr>
              <p14:xfrm>
                <a:off x="9429891" y="669893"/>
                <a:ext cx="75240" cy="4500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42E7EA04-1FEF-D42E-3769-8201375883E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423771" y="663773"/>
                  <a:ext cx="8748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1963CC1-853B-C8E3-65F6-36241C9D6E74}"/>
                    </a:ext>
                  </a:extLst>
                </p14:cNvPr>
                <p14:cNvContentPartPr/>
                <p14:nvPr/>
              </p14:nvContentPartPr>
              <p14:xfrm>
                <a:off x="9734091" y="853853"/>
                <a:ext cx="493200" cy="53604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1963CC1-853B-C8E3-65F6-36241C9D6E74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9727971" y="847733"/>
                  <a:ext cx="505440" cy="54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EDC0E48E-B109-A00F-E7E2-ECAE004BCC07}"/>
                    </a:ext>
                  </a:extLst>
                </p14:cNvPr>
                <p14:cNvContentPartPr/>
                <p14:nvPr/>
              </p14:nvContentPartPr>
              <p14:xfrm>
                <a:off x="10529691" y="1090733"/>
                <a:ext cx="170280" cy="493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EDC0E48E-B109-A00F-E7E2-ECAE004BCC0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0523571" y="1084613"/>
                  <a:ext cx="18252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CABDB19F-0D56-6D63-863F-B4CDC96B440F}"/>
                    </a:ext>
                  </a:extLst>
                </p14:cNvPr>
                <p14:cNvContentPartPr/>
                <p14:nvPr/>
              </p14:nvContentPartPr>
              <p14:xfrm>
                <a:off x="3369651" y="1670333"/>
                <a:ext cx="5881680" cy="61992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CABDB19F-0D56-6D63-863F-B4CDC96B440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363531" y="1664213"/>
                  <a:ext cx="5893920" cy="63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12BB2AF7-E2E2-BBF9-9D07-71A07DC0B685}"/>
                    </a:ext>
                  </a:extLst>
                </p14:cNvPr>
                <p14:cNvContentPartPr/>
                <p14:nvPr/>
              </p14:nvContentPartPr>
              <p14:xfrm>
                <a:off x="3117291" y="2248853"/>
                <a:ext cx="1446480" cy="159120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12BB2AF7-E2E2-BBF9-9D07-71A07DC0B68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111171" y="2242733"/>
                  <a:ext cx="1458720" cy="160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77212C9-E516-60CB-1EFC-EE54C1FE5762}"/>
                    </a:ext>
                  </a:extLst>
                </p14:cNvPr>
                <p14:cNvContentPartPr/>
                <p14:nvPr/>
              </p14:nvContentPartPr>
              <p14:xfrm>
                <a:off x="4654851" y="3183053"/>
                <a:ext cx="2531160" cy="9075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77212C9-E516-60CB-1EFC-EE54C1FE5762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648731" y="3176933"/>
                  <a:ext cx="2543400" cy="91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BA5819A-9558-D6C0-99EF-18776E4D3980}"/>
                    </a:ext>
                  </a:extLst>
                </p14:cNvPr>
                <p14:cNvContentPartPr/>
                <p14:nvPr/>
              </p14:nvContentPartPr>
              <p14:xfrm>
                <a:off x="6755091" y="4158293"/>
                <a:ext cx="780840" cy="954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BA5819A-9558-D6C0-99EF-18776E4D398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48971" y="4152173"/>
                  <a:ext cx="793080" cy="9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75A34792-E4D0-21F7-B843-843D595C093C}"/>
                    </a:ext>
                  </a:extLst>
                </p14:cNvPr>
                <p14:cNvContentPartPr/>
                <p14:nvPr/>
              </p14:nvContentPartPr>
              <p14:xfrm>
                <a:off x="6895491" y="4146413"/>
                <a:ext cx="1132920" cy="64008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75A34792-E4D0-21F7-B843-843D595C093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89371" y="4140293"/>
                  <a:ext cx="114516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231B5DB-1A69-3FE1-272B-08EC52390769}"/>
                    </a:ext>
                  </a:extLst>
                </p14:cNvPr>
                <p14:cNvContentPartPr/>
                <p14:nvPr/>
              </p14:nvContentPartPr>
              <p14:xfrm>
                <a:off x="7922571" y="4256213"/>
                <a:ext cx="228240" cy="2739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231B5DB-1A69-3FE1-272B-08EC5239076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916451" y="4250093"/>
                  <a:ext cx="2404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C7D46FE-A61A-F309-238E-05FA7E1B0E9A}"/>
                    </a:ext>
                  </a:extLst>
                </p14:cNvPr>
                <p14:cNvContentPartPr/>
                <p14:nvPr/>
              </p14:nvContentPartPr>
              <p14:xfrm>
                <a:off x="8380131" y="4001333"/>
                <a:ext cx="102240" cy="633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C7D46FE-A61A-F309-238E-05FA7E1B0E9A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374011" y="3995213"/>
                  <a:ext cx="114480" cy="6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B8C61CD-62A6-7BB5-9012-A90DEA10A0D9}"/>
                    </a:ext>
                  </a:extLst>
                </p14:cNvPr>
                <p14:cNvContentPartPr/>
                <p14:nvPr/>
              </p14:nvContentPartPr>
              <p14:xfrm>
                <a:off x="8432691" y="4120853"/>
                <a:ext cx="209880" cy="29448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B8C61CD-62A6-7BB5-9012-A90DEA10A0D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26571" y="4114733"/>
                  <a:ext cx="22212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94815845-FD41-B9AE-18A1-F3911DDE162E}"/>
                    </a:ext>
                  </a:extLst>
                </p14:cNvPr>
                <p14:cNvContentPartPr/>
                <p14:nvPr/>
              </p14:nvContentPartPr>
              <p14:xfrm>
                <a:off x="8838051" y="3558533"/>
                <a:ext cx="1132560" cy="6800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94815845-FD41-B9AE-18A1-F3911DDE162E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831931" y="3552413"/>
                  <a:ext cx="114480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94245D9-BC59-1AB8-E1F4-413591C21EBD}"/>
                    </a:ext>
                  </a:extLst>
                </p14:cNvPr>
                <p14:cNvContentPartPr/>
                <p14:nvPr/>
              </p14:nvContentPartPr>
              <p14:xfrm>
                <a:off x="2981211" y="3936893"/>
                <a:ext cx="111240" cy="78228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94245D9-BC59-1AB8-E1F4-413591C21EBD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75091" y="3930773"/>
                  <a:ext cx="123480" cy="79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AADCDF4-0DBB-E261-EB5C-D54AE23C5114}"/>
                    </a:ext>
                  </a:extLst>
                </p14:cNvPr>
                <p14:cNvContentPartPr/>
                <p14:nvPr/>
              </p14:nvContentPartPr>
              <p14:xfrm>
                <a:off x="2437611" y="4732133"/>
                <a:ext cx="1027440" cy="2743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AADCDF4-0DBB-E261-EB5C-D54AE23C511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431491" y="4726013"/>
                  <a:ext cx="103968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77EA013-5C75-B47D-E435-0EB55160A629}"/>
                    </a:ext>
                  </a:extLst>
                </p14:cNvPr>
                <p14:cNvContentPartPr/>
                <p14:nvPr/>
              </p14:nvContentPartPr>
              <p14:xfrm>
                <a:off x="2273091" y="5630333"/>
                <a:ext cx="63360" cy="3639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77EA013-5C75-B47D-E435-0EB55160A629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66971" y="5624213"/>
                  <a:ext cx="75600" cy="37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3E67334-77F3-2B96-1E7F-A277FA440D50}"/>
                    </a:ext>
                  </a:extLst>
                </p14:cNvPr>
                <p14:cNvContentPartPr/>
                <p14:nvPr/>
              </p14:nvContentPartPr>
              <p14:xfrm>
                <a:off x="2521131" y="5482373"/>
                <a:ext cx="545040" cy="43488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3E67334-77F3-2B96-1E7F-A277FA440D5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15011" y="5476253"/>
                  <a:ext cx="55728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28B71051-7F07-2C08-DC4B-B26E23340B6A}"/>
                    </a:ext>
                  </a:extLst>
                </p14:cNvPr>
                <p14:cNvContentPartPr/>
                <p14:nvPr/>
              </p14:nvContentPartPr>
              <p14:xfrm>
                <a:off x="3203331" y="5417933"/>
                <a:ext cx="272880" cy="3002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28B71051-7F07-2C08-DC4B-B26E23340B6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97211" y="5411813"/>
                  <a:ext cx="28512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4519D50-733E-EED0-F8CC-340220BBB48A}"/>
                    </a:ext>
                  </a:extLst>
                </p14:cNvPr>
                <p14:cNvContentPartPr/>
                <p14:nvPr/>
              </p14:nvContentPartPr>
              <p14:xfrm>
                <a:off x="3613371" y="4959293"/>
                <a:ext cx="1053000" cy="9878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4519D50-733E-EED0-F8CC-340220BBB48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607251" y="4953173"/>
                  <a:ext cx="1065240" cy="10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6AF4C82C-5236-1BA5-FD16-0BCDADCB7D8E}"/>
                    </a:ext>
                  </a:extLst>
                </p14:cNvPr>
                <p14:cNvContentPartPr/>
                <p14:nvPr/>
              </p14:nvContentPartPr>
              <p14:xfrm>
                <a:off x="5072091" y="5032373"/>
                <a:ext cx="11160" cy="4284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6AF4C82C-5236-1BA5-FD16-0BCDADCB7D8E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065971" y="5026253"/>
                  <a:ext cx="23400" cy="5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322925A7-4111-F133-E02A-73E907F8D8FF}"/>
                    </a:ext>
                  </a:extLst>
                </p14:cNvPr>
                <p14:cNvContentPartPr/>
                <p14:nvPr/>
              </p14:nvContentPartPr>
              <p14:xfrm>
                <a:off x="8363931" y="4763453"/>
                <a:ext cx="88560" cy="3466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322925A7-4111-F133-E02A-73E907F8D8F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8357811" y="4757333"/>
                  <a:ext cx="10080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54CEDB1-2385-7B30-66D6-433E484E42A3}"/>
                    </a:ext>
                  </a:extLst>
                </p14:cNvPr>
                <p14:cNvContentPartPr/>
                <p14:nvPr/>
              </p14:nvContentPartPr>
              <p14:xfrm>
                <a:off x="8218851" y="4900973"/>
                <a:ext cx="330840" cy="2667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54CEDB1-2385-7B30-66D6-433E484E42A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8212731" y="4894853"/>
                  <a:ext cx="34308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D3C4991-42AF-F1CA-AB53-C461B692A3B0}"/>
                    </a:ext>
                  </a:extLst>
                </p14:cNvPr>
                <p14:cNvContentPartPr/>
                <p14:nvPr/>
              </p14:nvContentPartPr>
              <p14:xfrm>
                <a:off x="7760931" y="5602613"/>
                <a:ext cx="678600" cy="4521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D3C4991-42AF-F1CA-AB53-C461B692A3B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7754811" y="5596493"/>
                  <a:ext cx="69084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7DBE4D6-D147-DCEC-2E5E-BFCFD7FF8C66}"/>
                    </a:ext>
                  </a:extLst>
                </p14:cNvPr>
                <p14:cNvContentPartPr/>
                <p14:nvPr/>
              </p14:nvContentPartPr>
              <p14:xfrm>
                <a:off x="8499651" y="5384453"/>
                <a:ext cx="482040" cy="351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7DBE4D6-D147-DCEC-2E5E-BFCFD7FF8C6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8493531" y="5378333"/>
                  <a:ext cx="494280" cy="36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04DD16BB-E926-270C-DC02-0CCD5BD351A6}"/>
                    </a:ext>
                  </a:extLst>
                </p14:cNvPr>
                <p14:cNvContentPartPr/>
                <p14:nvPr/>
              </p14:nvContentPartPr>
              <p14:xfrm>
                <a:off x="9005091" y="4998893"/>
                <a:ext cx="426600" cy="42588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04DD16BB-E926-270C-DC02-0CCD5BD351A6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8998971" y="4992773"/>
                  <a:ext cx="43884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BD7527E-A516-DA06-8900-69FD52A9ACB5}"/>
                    </a:ext>
                  </a:extLst>
                </p14:cNvPr>
                <p14:cNvContentPartPr/>
                <p14:nvPr/>
              </p14:nvContentPartPr>
              <p14:xfrm>
                <a:off x="9541851" y="4700453"/>
                <a:ext cx="106920" cy="3672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BD7527E-A516-DA06-8900-69FD52A9ACB5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9535731" y="4694333"/>
                  <a:ext cx="1191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B958B7DD-4EDC-FDFF-9D74-9C8093B1AB38}"/>
                    </a:ext>
                  </a:extLst>
                </p14:cNvPr>
                <p14:cNvContentPartPr/>
                <p14:nvPr/>
              </p14:nvContentPartPr>
              <p14:xfrm>
                <a:off x="9507291" y="4705493"/>
                <a:ext cx="549000" cy="3099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B958B7DD-4EDC-FDFF-9D74-9C8093B1AB38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501171" y="4699373"/>
                  <a:ext cx="56124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5412DDC5-91AB-E4D0-0756-FE34CDDEEDEE}"/>
                    </a:ext>
                  </a:extLst>
                </p14:cNvPr>
                <p14:cNvContentPartPr/>
                <p14:nvPr/>
              </p14:nvContentPartPr>
              <p14:xfrm>
                <a:off x="10019571" y="3939773"/>
                <a:ext cx="948240" cy="7884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5412DDC5-91AB-E4D0-0756-FE34CDDEEDE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013451" y="3933653"/>
                  <a:ext cx="960480" cy="80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7024FEE-A85D-6AD6-E0C2-F47A0345ACEB}"/>
                    </a:ext>
                  </a:extLst>
                </p14:cNvPr>
                <p14:cNvContentPartPr/>
                <p14:nvPr/>
              </p14:nvContentPartPr>
              <p14:xfrm>
                <a:off x="10838571" y="3740693"/>
                <a:ext cx="511200" cy="290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7024FEE-A85D-6AD6-E0C2-F47A0345ACE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0832451" y="3734573"/>
                  <a:ext cx="52344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F899747E-4859-903F-F8DE-400B42790C78}"/>
                    </a:ext>
                  </a:extLst>
                </p14:cNvPr>
                <p14:cNvContentPartPr/>
                <p14:nvPr/>
              </p14:nvContentPartPr>
              <p14:xfrm>
                <a:off x="9987171" y="5495693"/>
                <a:ext cx="224640" cy="4734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F899747E-4859-903F-F8DE-400B42790C7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981051" y="5489573"/>
                  <a:ext cx="236880" cy="48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7B5F382-92F5-20D0-F55C-95CA805EB06C}"/>
                    </a:ext>
                  </a:extLst>
                </p14:cNvPr>
                <p14:cNvContentPartPr/>
                <p14:nvPr/>
              </p14:nvContentPartPr>
              <p14:xfrm>
                <a:off x="9936411" y="5219213"/>
                <a:ext cx="836280" cy="64728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7B5F382-92F5-20D0-F55C-95CA805EB06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930291" y="5213093"/>
                  <a:ext cx="848520" cy="65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F05A1C2-FFD6-DED3-1374-49F6B2C29CFA}"/>
                    </a:ext>
                  </a:extLst>
                </p14:cNvPr>
                <p14:cNvContentPartPr/>
                <p14:nvPr/>
              </p14:nvContentPartPr>
              <p14:xfrm>
                <a:off x="10764771" y="5038133"/>
                <a:ext cx="350640" cy="2977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F05A1C2-FFD6-DED3-1374-49F6B2C29CF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10758651" y="5032013"/>
                  <a:ext cx="36288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C65C0DE-FBAE-3D33-8643-50A12D6EB253}"/>
                    </a:ext>
                  </a:extLst>
                </p14:cNvPr>
                <p14:cNvContentPartPr/>
                <p14:nvPr/>
              </p14:nvContentPartPr>
              <p14:xfrm>
                <a:off x="10608891" y="5717813"/>
                <a:ext cx="213120" cy="3762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C65C0DE-FBAE-3D33-8643-50A12D6EB25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602771" y="5711693"/>
                  <a:ext cx="2253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3C2F2F1-5827-9EF9-610A-8C89420C1180}"/>
                    </a:ext>
                  </a:extLst>
                </p14:cNvPr>
                <p14:cNvContentPartPr/>
                <p14:nvPr/>
              </p14:nvContentPartPr>
              <p14:xfrm>
                <a:off x="10526091" y="5396333"/>
                <a:ext cx="851040" cy="54612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3C2F2F1-5827-9EF9-610A-8C89420C1180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519971" y="5390213"/>
                  <a:ext cx="863280" cy="55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1754FDE-EABB-26D5-66CD-D1617C664F55}"/>
                    </a:ext>
                  </a:extLst>
                </p14:cNvPr>
                <p14:cNvContentPartPr/>
                <p14:nvPr/>
              </p14:nvContentPartPr>
              <p14:xfrm>
                <a:off x="11475051" y="5186453"/>
                <a:ext cx="79920" cy="24012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1754FDE-EABB-26D5-66CD-D1617C664F5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11468931" y="5180333"/>
                  <a:ext cx="9216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E62FADD-C755-E2D4-6CE0-183D1D844C8A}"/>
                    </a:ext>
                  </a:extLst>
                </p14:cNvPr>
                <p14:cNvContentPartPr/>
                <p14:nvPr/>
              </p14:nvContentPartPr>
              <p14:xfrm>
                <a:off x="11617251" y="5057933"/>
                <a:ext cx="280080" cy="20484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E62FADD-C755-E2D4-6CE0-183D1D844C8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1611131" y="5051813"/>
                  <a:ext cx="29232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D8D0187-73AF-1EED-28DA-B24007D43850}"/>
                    </a:ext>
                  </a:extLst>
                </p14:cNvPr>
                <p14:cNvContentPartPr/>
                <p14:nvPr/>
              </p14:nvContentPartPr>
              <p14:xfrm>
                <a:off x="11976531" y="4995653"/>
                <a:ext cx="37800" cy="6984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D8D0187-73AF-1EED-28DA-B24007D43850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970411" y="4989533"/>
                  <a:ext cx="50040" cy="8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3D15B2D9-5DE6-9B6E-A2CF-43ECF09967A5}"/>
                    </a:ext>
                  </a:extLst>
                </p14:cNvPr>
                <p14:cNvContentPartPr/>
                <p14:nvPr/>
              </p14:nvContentPartPr>
              <p14:xfrm>
                <a:off x="4393491" y="5566253"/>
                <a:ext cx="684360" cy="38664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3D15B2D9-5DE6-9B6E-A2CF-43ECF09967A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387371" y="5560133"/>
                  <a:ext cx="696600" cy="39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1C60BAC1-669C-9BF2-9745-D49E088A0160}"/>
                    </a:ext>
                  </a:extLst>
                </p14:cNvPr>
                <p14:cNvContentPartPr/>
                <p14:nvPr/>
              </p14:nvContentPartPr>
              <p14:xfrm>
                <a:off x="4698411" y="5668493"/>
                <a:ext cx="586800" cy="3920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1C60BAC1-669C-9BF2-9745-D49E088A0160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692291" y="5662373"/>
                  <a:ext cx="59904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BF2C1F4-B6C1-645A-85BA-7A034D73B4DF}"/>
                    </a:ext>
                  </a:extLst>
                </p14:cNvPr>
                <p14:cNvContentPartPr/>
                <p14:nvPr/>
              </p14:nvContentPartPr>
              <p14:xfrm>
                <a:off x="5278371" y="5862533"/>
                <a:ext cx="700200" cy="5248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BF2C1F4-B6C1-645A-85BA-7A034D73B4D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272251" y="5856413"/>
                  <a:ext cx="712440" cy="53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A6DFEC8A-E2F1-0878-3FA2-5978A0F3E697}"/>
                    </a:ext>
                  </a:extLst>
                </p14:cNvPr>
                <p14:cNvContentPartPr/>
                <p14:nvPr/>
              </p14:nvContentPartPr>
              <p14:xfrm>
                <a:off x="5788491" y="6068813"/>
                <a:ext cx="135360" cy="380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A6DFEC8A-E2F1-0878-3FA2-5978A0F3E69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82371" y="6062693"/>
                  <a:ext cx="14760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125230E-E167-DE81-58AE-76733A997E9A}"/>
                    </a:ext>
                  </a:extLst>
                </p14:cNvPr>
                <p14:cNvContentPartPr/>
                <p14:nvPr/>
              </p14:nvContentPartPr>
              <p14:xfrm>
                <a:off x="6075411" y="5984573"/>
                <a:ext cx="333000" cy="2624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125230E-E167-DE81-58AE-76733A997E9A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69291" y="5978453"/>
                  <a:ext cx="3452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4C4FF5A-BF97-3CE6-D94C-D2EDF90B0935}"/>
                    </a:ext>
                  </a:extLst>
                </p14:cNvPr>
                <p14:cNvContentPartPr/>
                <p14:nvPr/>
              </p14:nvContentPartPr>
              <p14:xfrm>
                <a:off x="6314091" y="5740133"/>
                <a:ext cx="17280" cy="154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4C4FF5A-BF97-3CE6-D94C-D2EDF90B093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307971" y="5734013"/>
                  <a:ext cx="2952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725C71E4-D68C-14E9-49EC-CA11E2EBF85A}"/>
                    </a:ext>
                  </a:extLst>
                </p14:cNvPr>
                <p14:cNvContentPartPr/>
                <p14:nvPr/>
              </p14:nvContentPartPr>
              <p14:xfrm>
                <a:off x="6438291" y="5802413"/>
                <a:ext cx="302040" cy="22392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725C71E4-D68C-14E9-49EC-CA11E2EBF85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432171" y="5796293"/>
                  <a:ext cx="3142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C9922F2A-05BC-52F3-C908-E4D6CF95A0DC}"/>
                    </a:ext>
                  </a:extLst>
                </p14:cNvPr>
                <p14:cNvContentPartPr/>
                <p14:nvPr/>
              </p14:nvContentPartPr>
              <p14:xfrm>
                <a:off x="6520371" y="5804573"/>
                <a:ext cx="577800" cy="3380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C9922F2A-05BC-52F3-C908-E4D6CF95A0D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514251" y="5798453"/>
                  <a:ext cx="59004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CD6A4B1-DA3C-1E57-C48F-D9BD2075F658}"/>
                    </a:ext>
                  </a:extLst>
                </p14:cNvPr>
                <p14:cNvContentPartPr/>
                <p14:nvPr/>
              </p14:nvContentPartPr>
              <p14:xfrm>
                <a:off x="6874611" y="6227213"/>
                <a:ext cx="163440" cy="4302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CD6A4B1-DA3C-1E57-C48F-D9BD2075F65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868491" y="6221093"/>
                  <a:ext cx="175680" cy="44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B28575E-95AC-C818-E0F7-3ACA9518E0A6}"/>
                    </a:ext>
                  </a:extLst>
                </p14:cNvPr>
                <p14:cNvContentPartPr/>
                <p14:nvPr/>
              </p14:nvContentPartPr>
              <p14:xfrm>
                <a:off x="6950931" y="6254213"/>
                <a:ext cx="401040" cy="21168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B28575E-95AC-C818-E0F7-3ACA9518E0A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944811" y="6248093"/>
                  <a:ext cx="41328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418AD444-65FC-15D3-21D6-EFC454B4236E}"/>
                    </a:ext>
                  </a:extLst>
                </p14:cNvPr>
                <p14:cNvContentPartPr/>
                <p14:nvPr/>
              </p14:nvContentPartPr>
              <p14:xfrm>
                <a:off x="7354851" y="6168893"/>
                <a:ext cx="239040" cy="23616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418AD444-65FC-15D3-21D6-EFC454B4236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348731" y="6162773"/>
                  <a:ext cx="25128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5AE328CF-F7FF-1100-1080-4D3C96F922F4}"/>
                    </a:ext>
                  </a:extLst>
                </p14:cNvPr>
                <p14:cNvContentPartPr/>
                <p14:nvPr/>
              </p14:nvContentPartPr>
              <p14:xfrm>
                <a:off x="7880451" y="6112373"/>
                <a:ext cx="162000" cy="38448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5AE328CF-F7FF-1100-1080-4D3C96F922F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7874331" y="6106253"/>
                  <a:ext cx="174240" cy="39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C2613BD-7CAA-2C03-773B-37A85C7A56ED}"/>
                    </a:ext>
                  </a:extLst>
                </p14:cNvPr>
                <p14:cNvContentPartPr/>
                <p14:nvPr/>
              </p14:nvContentPartPr>
              <p14:xfrm>
                <a:off x="7932291" y="6013733"/>
                <a:ext cx="655560" cy="4150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C2613BD-7CAA-2C03-773B-37A85C7A56E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7926171" y="6007613"/>
                  <a:ext cx="66780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D6D65973-D57F-F5C3-504B-03ED0F1F8170}"/>
                    </a:ext>
                  </a:extLst>
                </p14:cNvPr>
                <p14:cNvContentPartPr/>
                <p14:nvPr/>
              </p14:nvContentPartPr>
              <p14:xfrm>
                <a:off x="8677491" y="6050453"/>
                <a:ext cx="584280" cy="18072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D6D65973-D57F-F5C3-504B-03ED0F1F817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8671371" y="6044333"/>
                  <a:ext cx="596520" cy="19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20FB413C-C051-9DA8-C59A-555C8DC95152}"/>
                    </a:ext>
                  </a:extLst>
                </p14:cNvPr>
                <p14:cNvContentPartPr/>
                <p14:nvPr/>
              </p14:nvContentPartPr>
              <p14:xfrm>
                <a:off x="9292371" y="6074213"/>
                <a:ext cx="23400" cy="23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20FB413C-C051-9DA8-C59A-555C8DC95152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286251" y="6068093"/>
                  <a:ext cx="35640" cy="3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7868458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F853911-FD32-E625-1213-A1B9CDBFF1A4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355374"/>
          <a:ext cx="10515600" cy="32918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13383908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33883792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Student 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Marks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84484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Mayank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467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92735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Nitin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444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174965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Raj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389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00168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Mayank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402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111059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Raj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455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29168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Animesh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494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11458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null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399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759972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Aniket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412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03975588"/>
                  </a:ext>
                </a:extLst>
              </a:tr>
            </a:tbl>
          </a:graphicData>
        </a:graphic>
      </p:graphicFrame>
      <p:grpSp>
        <p:nvGrpSpPr>
          <p:cNvPr id="49" name="Group 48">
            <a:extLst>
              <a:ext uri="{FF2B5EF4-FFF2-40B4-BE49-F238E27FC236}">
                <a16:creationId xmlns:a16="http://schemas.microsoft.com/office/drawing/2014/main" id="{20495819-7368-B4A2-F75C-2F92F0D18A5D}"/>
              </a:ext>
            </a:extLst>
          </p:cNvPr>
          <p:cNvGrpSpPr/>
          <p:nvPr/>
        </p:nvGrpSpPr>
        <p:grpSpPr>
          <a:xfrm>
            <a:off x="1369915" y="3890963"/>
            <a:ext cx="1287360" cy="546840"/>
            <a:chOff x="1369915" y="3890963"/>
            <a:chExt cx="1287360" cy="546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C95D2CA-908C-30F9-9C5B-8AFDD7065112}"/>
                    </a:ext>
                  </a:extLst>
                </p14:cNvPr>
                <p14:cNvContentPartPr/>
                <p14:nvPr/>
              </p14:nvContentPartPr>
              <p14:xfrm>
                <a:off x="1369915" y="3890963"/>
                <a:ext cx="691920" cy="54684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C95D2CA-908C-30F9-9C5B-8AFDD706511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63795" y="3884843"/>
                  <a:ext cx="70416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90D370C-82D6-B21E-A318-C9955D193900}"/>
                    </a:ext>
                  </a:extLst>
                </p14:cNvPr>
                <p14:cNvContentPartPr/>
                <p14:nvPr/>
              </p14:nvContentPartPr>
              <p14:xfrm>
                <a:off x="2327875" y="4051163"/>
                <a:ext cx="271800" cy="23256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90D370C-82D6-B21E-A318-C9955D193900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21755" y="4045043"/>
                  <a:ext cx="28404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565685D-DE2D-AD87-956F-F0AADCCA1C6A}"/>
                    </a:ext>
                  </a:extLst>
                </p14:cNvPr>
                <p14:cNvContentPartPr/>
                <p14:nvPr/>
              </p14:nvContentPartPr>
              <p14:xfrm>
                <a:off x="2262715" y="3976283"/>
                <a:ext cx="394560" cy="2631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565685D-DE2D-AD87-956F-F0AADCCA1C6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56595" y="3970163"/>
                  <a:ext cx="406800" cy="275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ED4334AC-D8B4-BD8A-E742-60A92D78564F}"/>
              </a:ext>
            </a:extLst>
          </p:cNvPr>
          <p:cNvGrpSpPr/>
          <p:nvPr/>
        </p:nvGrpSpPr>
        <p:grpSpPr>
          <a:xfrm>
            <a:off x="962691" y="238763"/>
            <a:ext cx="10390384" cy="5815800"/>
            <a:chOff x="962691" y="238763"/>
            <a:chExt cx="10390384" cy="581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8E79EBB-5207-EB2A-2519-5BF83538B3DE}"/>
                    </a:ext>
                  </a:extLst>
                </p14:cNvPr>
                <p14:cNvContentPartPr/>
                <p14:nvPr/>
              </p14:nvContentPartPr>
              <p14:xfrm>
                <a:off x="2009635" y="4615643"/>
                <a:ext cx="904680" cy="206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8E79EBB-5207-EB2A-2519-5BF83538B3D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03515" y="4609523"/>
                  <a:ext cx="91692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96F8E565-EAC2-8839-40A1-D4DF9A54F2CA}"/>
                    </a:ext>
                  </a:extLst>
                </p14:cNvPr>
                <p14:cNvContentPartPr/>
                <p14:nvPr/>
              </p14:nvContentPartPr>
              <p14:xfrm>
                <a:off x="1480075" y="5084363"/>
                <a:ext cx="878040" cy="216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96F8E565-EAC2-8839-40A1-D4DF9A54F2C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73955" y="5078243"/>
                  <a:ext cx="89028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E5D1C5CB-B3D2-BD46-4B03-2ED31F769D99}"/>
                    </a:ext>
                  </a:extLst>
                </p14:cNvPr>
                <p14:cNvContentPartPr/>
                <p14:nvPr/>
              </p14:nvContentPartPr>
              <p14:xfrm>
                <a:off x="1793635" y="5445803"/>
                <a:ext cx="895320" cy="27900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E5D1C5CB-B3D2-BD46-4B03-2ED31F769D9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787515" y="5439683"/>
                  <a:ext cx="90756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C95BF122-FB10-7FAF-6975-1CB2495A39FB}"/>
                    </a:ext>
                  </a:extLst>
                </p14:cNvPr>
                <p14:cNvContentPartPr/>
                <p14:nvPr/>
              </p14:nvContentPartPr>
              <p14:xfrm>
                <a:off x="1962475" y="4509443"/>
                <a:ext cx="1287000" cy="15451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C95BF122-FB10-7FAF-6975-1CB2495A39F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56355" y="4503323"/>
                  <a:ext cx="1299240" cy="155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5CDFB13B-567A-C7C2-2C86-1BF77A950387}"/>
                    </a:ext>
                  </a:extLst>
                </p14:cNvPr>
                <p14:cNvContentPartPr/>
                <p14:nvPr/>
              </p14:nvContentPartPr>
              <p14:xfrm>
                <a:off x="1979395" y="2911403"/>
                <a:ext cx="524880" cy="1828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5CDFB13B-567A-C7C2-2C86-1BF77A950387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973275" y="2905283"/>
                  <a:ext cx="537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99472775-B95A-2822-A49C-17F8FD05302E}"/>
                    </a:ext>
                  </a:extLst>
                </p14:cNvPr>
                <p14:cNvContentPartPr/>
                <p14:nvPr/>
              </p14:nvContentPartPr>
              <p14:xfrm>
                <a:off x="1604275" y="3268883"/>
                <a:ext cx="613080" cy="2365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99472775-B95A-2822-A49C-17F8FD05302E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598155" y="3262763"/>
                  <a:ext cx="6253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5091BB2-EDED-3E13-A9AA-CCDCA5F21501}"/>
                    </a:ext>
                  </a:extLst>
                </p14:cNvPr>
                <p14:cNvContentPartPr/>
                <p14:nvPr/>
              </p14:nvContentPartPr>
              <p14:xfrm>
                <a:off x="1604275" y="3595043"/>
                <a:ext cx="588960" cy="205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5091BB2-EDED-3E13-A9AA-CCDCA5F2150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98155" y="3588923"/>
                  <a:ext cx="60120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7A2EBC10-0DB0-371C-FC98-DFBA15CD199F}"/>
                    </a:ext>
                  </a:extLst>
                </p14:cNvPr>
                <p14:cNvContentPartPr/>
                <p14:nvPr/>
              </p14:nvContentPartPr>
              <p14:xfrm>
                <a:off x="2543515" y="2818523"/>
                <a:ext cx="253440" cy="9921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7A2EBC10-0DB0-371C-FC98-DFBA15CD199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37395" y="2812403"/>
                  <a:ext cx="265680" cy="100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40DF0ED-A03D-0DB4-09E5-7C0F185569E1}"/>
                    </a:ext>
                  </a:extLst>
                </p14:cNvPr>
                <p14:cNvContentPartPr/>
                <p14:nvPr/>
              </p14:nvContentPartPr>
              <p14:xfrm>
                <a:off x="962691" y="290963"/>
                <a:ext cx="255960" cy="6242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40DF0ED-A03D-0DB4-09E5-7C0F185569E1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56571" y="284843"/>
                  <a:ext cx="268200" cy="63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B0A866C-FBF4-91F3-4EE8-65D9BCE2484C}"/>
                    </a:ext>
                  </a:extLst>
                </p14:cNvPr>
                <p14:cNvContentPartPr/>
                <p14:nvPr/>
              </p14:nvContentPartPr>
              <p14:xfrm>
                <a:off x="1067811" y="438563"/>
                <a:ext cx="81720" cy="533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B0A866C-FBF4-91F3-4EE8-65D9BCE2484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061691" y="432443"/>
                  <a:ext cx="93960" cy="54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FDB8CDA4-9222-CA95-9D25-D0FE88FE1AAD}"/>
                    </a:ext>
                  </a:extLst>
                </p14:cNvPr>
                <p14:cNvContentPartPr/>
                <p14:nvPr/>
              </p14:nvContentPartPr>
              <p14:xfrm>
                <a:off x="1327011" y="654563"/>
                <a:ext cx="79920" cy="256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FDB8CDA4-9222-CA95-9D25-D0FE88FE1AA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320891" y="648443"/>
                  <a:ext cx="9216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8966232-3112-FECB-3DC4-4430BCAD344B}"/>
                    </a:ext>
                  </a:extLst>
                </p14:cNvPr>
                <p14:cNvContentPartPr/>
                <p14:nvPr/>
              </p14:nvContentPartPr>
              <p14:xfrm>
                <a:off x="1564611" y="330923"/>
                <a:ext cx="20880" cy="622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8966232-3112-FECB-3DC4-4430BCAD344B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558491" y="324803"/>
                  <a:ext cx="33120" cy="7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C83998F-DB09-E1C0-1EED-E651ED8BC610}"/>
                    </a:ext>
                  </a:extLst>
                </p14:cNvPr>
                <p14:cNvContentPartPr/>
                <p14:nvPr/>
              </p14:nvContentPartPr>
              <p14:xfrm>
                <a:off x="1541571" y="680483"/>
                <a:ext cx="187560" cy="327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C83998F-DB09-E1C0-1EED-E651ED8BC610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35451" y="674363"/>
                  <a:ext cx="199800" cy="3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E90542BE-25D6-081E-8B6D-834E01F73526}"/>
                    </a:ext>
                  </a:extLst>
                </p14:cNvPr>
                <p14:cNvContentPartPr/>
                <p14:nvPr/>
              </p14:nvContentPartPr>
              <p14:xfrm>
                <a:off x="1997331" y="442883"/>
                <a:ext cx="37800" cy="495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E90542BE-25D6-081E-8B6D-834E01F7352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991211" y="436763"/>
                  <a:ext cx="50040" cy="50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A7238EC-A6CA-7C82-18BE-230F547657C1}"/>
                    </a:ext>
                  </a:extLst>
                </p14:cNvPr>
                <p14:cNvContentPartPr/>
                <p14:nvPr/>
              </p14:nvContentPartPr>
              <p14:xfrm>
                <a:off x="1744251" y="739163"/>
                <a:ext cx="567720" cy="1609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A7238EC-A6CA-7C82-18BE-230F547657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738131" y="733043"/>
                  <a:ext cx="57996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743E0A4-3B5F-80CE-DDFD-A40E620F348D}"/>
                    </a:ext>
                  </a:extLst>
                </p14:cNvPr>
                <p14:cNvContentPartPr/>
                <p14:nvPr/>
              </p14:nvContentPartPr>
              <p14:xfrm>
                <a:off x="2386851" y="544763"/>
                <a:ext cx="19800" cy="2844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743E0A4-3B5F-80CE-DDFD-A40E620F348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380731" y="538643"/>
                  <a:ext cx="320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653E9ADA-4757-9213-A949-FA9228466C2C}"/>
                    </a:ext>
                  </a:extLst>
                </p14:cNvPr>
                <p14:cNvContentPartPr/>
                <p14:nvPr/>
              </p14:nvContentPartPr>
              <p14:xfrm>
                <a:off x="2405211" y="759323"/>
                <a:ext cx="285840" cy="2635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653E9ADA-4757-9213-A949-FA9228466C2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2399091" y="753203"/>
                  <a:ext cx="2980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E83ACA58-443F-98DB-6500-5512FD756595}"/>
                    </a:ext>
                  </a:extLst>
                </p14:cNvPr>
                <p14:cNvContentPartPr/>
                <p14:nvPr/>
              </p14:nvContentPartPr>
              <p14:xfrm>
                <a:off x="3052131" y="596243"/>
                <a:ext cx="600120" cy="3614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E83ACA58-443F-98DB-6500-5512FD756595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046011" y="590123"/>
                  <a:ext cx="612360" cy="37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93A7C94-1B79-116F-39F6-55B531DD0728}"/>
                    </a:ext>
                  </a:extLst>
                </p14:cNvPr>
                <p14:cNvContentPartPr/>
                <p14:nvPr/>
              </p14:nvContentPartPr>
              <p14:xfrm>
                <a:off x="3387651" y="741323"/>
                <a:ext cx="269280" cy="26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93A7C94-1B79-116F-39F6-55B531DD072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3381531" y="735203"/>
                  <a:ext cx="281520" cy="3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CBD2B94-960B-D2F0-6A4C-D2F799FA0169}"/>
                    </a:ext>
                  </a:extLst>
                </p14:cNvPr>
                <p14:cNvContentPartPr/>
                <p14:nvPr/>
              </p14:nvContentPartPr>
              <p14:xfrm>
                <a:off x="4411491" y="781643"/>
                <a:ext cx="721440" cy="14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CBD2B94-960B-D2F0-6A4C-D2F799FA016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405371" y="775523"/>
                  <a:ext cx="733680" cy="2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1611D46-949E-E314-C424-F09F9054DFFD}"/>
                    </a:ext>
                  </a:extLst>
                </p14:cNvPr>
                <p14:cNvContentPartPr/>
                <p14:nvPr/>
              </p14:nvContentPartPr>
              <p14:xfrm>
                <a:off x="6135171" y="238763"/>
                <a:ext cx="424440" cy="4899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1611D46-949E-E314-C424-F09F9054DFF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129051" y="232643"/>
                  <a:ext cx="43668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D3750EE-0915-7070-939C-B991CA659EB3}"/>
                    </a:ext>
                  </a:extLst>
                </p14:cNvPr>
                <p14:cNvContentPartPr/>
                <p14:nvPr/>
              </p14:nvContentPartPr>
              <p14:xfrm>
                <a:off x="6571491" y="459083"/>
                <a:ext cx="869760" cy="6037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D3750EE-0915-7070-939C-B991CA659EB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565371" y="452963"/>
                  <a:ext cx="882000" cy="61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7E041AE-2945-2074-F87A-8C5D6CB8A129}"/>
                    </a:ext>
                  </a:extLst>
                </p14:cNvPr>
                <p14:cNvContentPartPr/>
                <p14:nvPr/>
              </p14:nvContentPartPr>
              <p14:xfrm>
                <a:off x="7324611" y="663203"/>
                <a:ext cx="179280" cy="15912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7E041AE-2945-2074-F87A-8C5D6CB8A12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318491" y="657083"/>
                  <a:ext cx="19152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6E452CC-8C10-956D-4EC7-E3654EAB4465}"/>
                    </a:ext>
                  </a:extLst>
                </p14:cNvPr>
                <p14:cNvContentPartPr/>
                <p14:nvPr/>
              </p14:nvContentPartPr>
              <p14:xfrm>
                <a:off x="7525851" y="311843"/>
                <a:ext cx="536040" cy="605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6E452CC-8C10-956D-4EC7-E3654EAB4465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19731" y="305723"/>
                  <a:ext cx="548280" cy="61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2D3A9234-75DC-B41D-C64A-16C40377038B}"/>
                    </a:ext>
                  </a:extLst>
                </p14:cNvPr>
                <p14:cNvContentPartPr/>
                <p14:nvPr/>
              </p14:nvContentPartPr>
              <p14:xfrm>
                <a:off x="8226771" y="463403"/>
                <a:ext cx="55800" cy="66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2D3A9234-75DC-B41D-C64A-16C40377038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220651" y="457283"/>
                  <a:ext cx="6804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A10D2DC-D1FD-5552-40BD-6911E40752BA}"/>
                    </a:ext>
                  </a:extLst>
                </p14:cNvPr>
                <p14:cNvContentPartPr/>
                <p14:nvPr/>
              </p14:nvContentPartPr>
              <p14:xfrm>
                <a:off x="8251251" y="639443"/>
                <a:ext cx="585720" cy="2134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A10D2DC-D1FD-5552-40BD-6911E40752B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245131" y="633323"/>
                  <a:ext cx="59796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2256E3C-1E09-BD26-5CB8-D273053E337B}"/>
                    </a:ext>
                  </a:extLst>
                </p14:cNvPr>
                <p14:cNvContentPartPr/>
                <p14:nvPr/>
              </p14:nvContentPartPr>
              <p14:xfrm>
                <a:off x="8830851" y="710723"/>
                <a:ext cx="540360" cy="3247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2256E3C-1E09-BD26-5CB8-D273053E337B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8824731" y="704603"/>
                  <a:ext cx="55260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9302672-5188-74FF-4478-07825D6CDEAD}"/>
                    </a:ext>
                  </a:extLst>
                </p14:cNvPr>
                <p14:cNvContentPartPr/>
                <p14:nvPr/>
              </p14:nvContentPartPr>
              <p14:xfrm>
                <a:off x="10096971" y="537563"/>
                <a:ext cx="250560" cy="2548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9302672-5188-74FF-4478-07825D6CDEA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090851" y="531443"/>
                  <a:ext cx="26280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98453B3A-AB45-67AC-F7CA-EA261DE459B9}"/>
                    </a:ext>
                  </a:extLst>
                </p14:cNvPr>
                <p14:cNvContentPartPr/>
                <p14:nvPr/>
              </p14:nvContentPartPr>
              <p14:xfrm>
                <a:off x="10546611" y="474203"/>
                <a:ext cx="298080" cy="267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98453B3A-AB45-67AC-F7CA-EA261DE459B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540491" y="468083"/>
                  <a:ext cx="3103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D37FECF8-ACBE-91B1-6166-87CD7E59CE43}"/>
                    </a:ext>
                  </a:extLst>
                </p14:cNvPr>
                <p14:cNvContentPartPr/>
                <p14:nvPr/>
              </p14:nvContentPartPr>
              <p14:xfrm>
                <a:off x="10857291" y="533963"/>
                <a:ext cx="348120" cy="4453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D37FECF8-ACBE-91B1-6166-87CD7E59CE43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851171" y="527843"/>
                  <a:ext cx="36036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D17FB06-7C3F-D1D3-1ED4-15D2F6E48494}"/>
                    </a:ext>
                  </a:extLst>
                </p14:cNvPr>
                <p14:cNvContentPartPr/>
                <p14:nvPr/>
              </p14:nvContentPartPr>
              <p14:xfrm>
                <a:off x="1548051" y="1256843"/>
                <a:ext cx="632520" cy="3027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D17FB06-7C3F-D1D3-1ED4-15D2F6E4849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541931" y="1250723"/>
                  <a:ext cx="6447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6E3A2A4-75AA-ADAC-D7A1-6CED9B2B36E0}"/>
                    </a:ext>
                  </a:extLst>
                </p14:cNvPr>
                <p14:cNvContentPartPr/>
                <p14:nvPr/>
              </p14:nvContentPartPr>
              <p14:xfrm>
                <a:off x="2473611" y="1378523"/>
                <a:ext cx="96840" cy="2368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6E3A2A4-75AA-ADAC-D7A1-6CED9B2B36E0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67491" y="1372403"/>
                  <a:ext cx="109080" cy="24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E82B1E4-05E4-0445-9E54-91B47649AE27}"/>
                    </a:ext>
                  </a:extLst>
                </p14:cNvPr>
                <p14:cNvContentPartPr/>
                <p14:nvPr/>
              </p14:nvContentPartPr>
              <p14:xfrm>
                <a:off x="2237451" y="1364123"/>
                <a:ext cx="525960" cy="49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E82B1E4-05E4-0445-9E54-91B47649AE27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231331" y="1358003"/>
                  <a:ext cx="538200" cy="6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7369ACE-2E63-96D5-82DB-485B808FE317}"/>
                    </a:ext>
                  </a:extLst>
                </p14:cNvPr>
                <p14:cNvContentPartPr/>
                <p14:nvPr/>
              </p14:nvContentPartPr>
              <p14:xfrm>
                <a:off x="3465411" y="1094843"/>
                <a:ext cx="1272240" cy="6699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7369ACE-2E63-96D5-82DB-485B808FE317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459291" y="1088723"/>
                  <a:ext cx="1284480" cy="68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43B8AF69-98AB-6BA4-716A-FE44C12C1F27}"/>
                    </a:ext>
                  </a:extLst>
                </p14:cNvPr>
                <p14:cNvContentPartPr/>
                <p14:nvPr/>
              </p14:nvContentPartPr>
              <p14:xfrm>
                <a:off x="4888851" y="1504883"/>
                <a:ext cx="305280" cy="2473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43B8AF69-98AB-6BA4-716A-FE44C12C1F2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882731" y="1498763"/>
                  <a:ext cx="317520" cy="25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1ABB301-ABAD-8ABF-45F7-63FD82DFD7EB}"/>
                    </a:ext>
                  </a:extLst>
                </p14:cNvPr>
                <p14:cNvContentPartPr/>
                <p14:nvPr/>
              </p14:nvContentPartPr>
              <p14:xfrm>
                <a:off x="5398971" y="1544843"/>
                <a:ext cx="188640" cy="282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1ABB301-ABAD-8ABF-45F7-63FD82DFD7EB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392851" y="1538723"/>
                  <a:ext cx="20088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2BA62C89-212D-51AA-39E9-4A62471F9FF7}"/>
                    </a:ext>
                  </a:extLst>
                </p14:cNvPr>
                <p14:cNvContentPartPr/>
                <p14:nvPr/>
              </p14:nvContentPartPr>
              <p14:xfrm>
                <a:off x="5441811" y="1140563"/>
                <a:ext cx="668160" cy="577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2BA62C89-212D-51AA-39E9-4A62471F9FF7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435691" y="1134443"/>
                  <a:ext cx="68040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2AE27EB-8298-3724-6BE5-E0F2FA59B19D}"/>
                    </a:ext>
                  </a:extLst>
                </p14:cNvPr>
                <p14:cNvContentPartPr/>
                <p14:nvPr/>
              </p14:nvContentPartPr>
              <p14:xfrm>
                <a:off x="6229851" y="1616123"/>
                <a:ext cx="23400" cy="316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2AE27EB-8298-3724-6BE5-E0F2FA59B19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23731" y="1610003"/>
                  <a:ext cx="3564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1DE078F-D7BE-54C3-7509-C7CDFD2C6869}"/>
                    </a:ext>
                  </a:extLst>
                </p14:cNvPr>
                <p14:cNvContentPartPr/>
                <p14:nvPr/>
              </p14:nvContentPartPr>
              <p14:xfrm>
                <a:off x="6603955" y="1568243"/>
                <a:ext cx="706680" cy="5544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1DE078F-D7BE-54C3-7509-C7CDFD2C686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597835" y="1562123"/>
                  <a:ext cx="718920" cy="6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6F308DDC-8DAC-4B35-391E-577BA0BB4E52}"/>
                    </a:ext>
                  </a:extLst>
                </p14:cNvPr>
                <p14:cNvContentPartPr/>
                <p14:nvPr/>
              </p14:nvContentPartPr>
              <p14:xfrm>
                <a:off x="6997795" y="1156763"/>
                <a:ext cx="496800" cy="7092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6F308DDC-8DAC-4B35-391E-577BA0BB4E52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991675" y="1150643"/>
                  <a:ext cx="509040" cy="72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7987DDB6-2C4B-371B-DE9C-E187DF1487F6}"/>
                    </a:ext>
                  </a:extLst>
                </p14:cNvPr>
                <p14:cNvContentPartPr/>
                <p14:nvPr/>
              </p14:nvContentPartPr>
              <p14:xfrm>
                <a:off x="9077875" y="1202843"/>
                <a:ext cx="438480" cy="665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7987DDB6-2C4B-371B-DE9C-E187DF1487F6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071755" y="1196723"/>
                  <a:ext cx="450720" cy="67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B16AB21-43C6-B34B-CD9F-386E719A7E15}"/>
                    </a:ext>
                  </a:extLst>
                </p14:cNvPr>
                <p14:cNvContentPartPr/>
                <p14:nvPr/>
              </p14:nvContentPartPr>
              <p14:xfrm>
                <a:off x="8632195" y="965603"/>
                <a:ext cx="1202040" cy="11613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B16AB21-43C6-B34B-CD9F-386E719A7E1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8626075" y="959483"/>
                  <a:ext cx="1214280" cy="11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D0E24F2-00AF-05DB-3645-29EC6451EBB4}"/>
                    </a:ext>
                  </a:extLst>
                </p14:cNvPr>
                <p14:cNvContentPartPr/>
                <p14:nvPr/>
              </p14:nvContentPartPr>
              <p14:xfrm>
                <a:off x="8689075" y="2445923"/>
                <a:ext cx="544680" cy="594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D0E24F2-00AF-05DB-3645-29EC6451EBB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682955" y="2439803"/>
                  <a:ext cx="55692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2F03929D-541B-D035-DABF-49E154BDF5A4}"/>
                    </a:ext>
                  </a:extLst>
                </p14:cNvPr>
                <p14:cNvContentPartPr/>
                <p14:nvPr/>
              </p14:nvContentPartPr>
              <p14:xfrm>
                <a:off x="9192715" y="2789003"/>
                <a:ext cx="506520" cy="3160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2F03929D-541B-D035-DABF-49E154BDF5A4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9186595" y="2782883"/>
                  <a:ext cx="518760" cy="32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B8589AEC-8BEA-1304-ADA4-A6F3984FF56F}"/>
                    </a:ext>
                  </a:extLst>
                </p14:cNvPr>
                <p14:cNvContentPartPr/>
                <p14:nvPr/>
              </p14:nvContentPartPr>
              <p14:xfrm>
                <a:off x="9950875" y="2611163"/>
                <a:ext cx="18360" cy="666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B8589AEC-8BEA-1304-ADA4-A6F3984FF56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9944755" y="2605043"/>
                  <a:ext cx="3060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25ECDE94-B61B-0798-B590-EA1F0B1457C4}"/>
                    </a:ext>
                  </a:extLst>
                </p14:cNvPr>
                <p14:cNvContentPartPr/>
                <p14:nvPr/>
              </p14:nvContentPartPr>
              <p14:xfrm>
                <a:off x="9820915" y="2854163"/>
                <a:ext cx="248400" cy="3506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25ECDE94-B61B-0798-B590-EA1F0B1457C4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814795" y="2848043"/>
                  <a:ext cx="26064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A400F7B6-9DA7-B638-E6C2-124B5BA3ACCE}"/>
                    </a:ext>
                  </a:extLst>
                </p14:cNvPr>
                <p14:cNvContentPartPr/>
                <p14:nvPr/>
              </p14:nvContentPartPr>
              <p14:xfrm>
                <a:off x="10320955" y="2921123"/>
                <a:ext cx="207720" cy="229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A400F7B6-9DA7-B638-E6C2-124B5BA3ACCE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10314835" y="2915003"/>
                  <a:ext cx="219960" cy="24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89DDBE0-01E5-1076-2102-E607BA0D9DA7}"/>
                    </a:ext>
                  </a:extLst>
                </p14:cNvPr>
                <p14:cNvContentPartPr/>
                <p14:nvPr/>
              </p14:nvContentPartPr>
              <p14:xfrm>
                <a:off x="10676635" y="2953883"/>
                <a:ext cx="381240" cy="2599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89DDBE0-01E5-1076-2102-E607BA0D9DA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670515" y="2947763"/>
                  <a:ext cx="39348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583F099E-1D86-4311-71ED-2A49689201EC}"/>
                    </a:ext>
                  </a:extLst>
                </p14:cNvPr>
                <p14:cNvContentPartPr/>
                <p14:nvPr/>
              </p14:nvContentPartPr>
              <p14:xfrm>
                <a:off x="7821475" y="1964963"/>
                <a:ext cx="3531600" cy="20682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583F099E-1D86-4311-71ED-2A49689201EC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7815355" y="1958843"/>
                  <a:ext cx="3543840" cy="208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64712ED0-60BD-6EA7-E950-741EC32111B8}"/>
                    </a:ext>
                  </a:extLst>
                </p14:cNvPr>
                <p14:cNvContentPartPr/>
                <p14:nvPr/>
              </p14:nvContentPartPr>
              <p14:xfrm>
                <a:off x="8901835" y="3980603"/>
                <a:ext cx="328320" cy="5234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64712ED0-60BD-6EA7-E950-741EC32111B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895715" y="3974483"/>
                  <a:ext cx="34056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E0FA044-1A47-E011-D9A5-1416BE148FB4}"/>
                    </a:ext>
                  </a:extLst>
                </p14:cNvPr>
                <p14:cNvContentPartPr/>
                <p14:nvPr/>
              </p14:nvContentPartPr>
              <p14:xfrm>
                <a:off x="8179675" y="4407203"/>
                <a:ext cx="946800" cy="4518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E0FA044-1A47-E011-D9A5-1416BE148FB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173555" y="4401083"/>
                  <a:ext cx="959040" cy="464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24E855B0-E4F5-5298-0D7C-50F4738C7A9E}"/>
              </a:ext>
            </a:extLst>
          </p:cNvPr>
          <p:cNvGrpSpPr/>
          <p:nvPr/>
        </p:nvGrpSpPr>
        <p:grpSpPr>
          <a:xfrm>
            <a:off x="176515" y="2944523"/>
            <a:ext cx="4863600" cy="2876760"/>
            <a:chOff x="176515" y="2944523"/>
            <a:chExt cx="4863600" cy="2876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E656E9AA-753A-63D2-BD95-E055CEA8C265}"/>
                    </a:ext>
                  </a:extLst>
                </p14:cNvPr>
                <p14:cNvContentPartPr/>
                <p14:nvPr/>
              </p14:nvContentPartPr>
              <p14:xfrm>
                <a:off x="616795" y="2944523"/>
                <a:ext cx="453600" cy="10310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E656E9AA-753A-63D2-BD95-E055CEA8C265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07795" y="2935523"/>
                  <a:ext cx="471240" cy="10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54D14896-A260-F8B2-B791-3DD43D02E87D}"/>
                    </a:ext>
                  </a:extLst>
                </p14:cNvPr>
                <p14:cNvContentPartPr/>
                <p14:nvPr/>
              </p14:nvContentPartPr>
              <p14:xfrm>
                <a:off x="640915" y="2959283"/>
                <a:ext cx="144000" cy="19044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54D14896-A260-F8B2-B791-3DD43D02E87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31915" y="2950643"/>
                  <a:ext cx="161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4DC348BE-A4B6-02D7-5408-3A430F11C6B1}"/>
                    </a:ext>
                  </a:extLst>
                </p14:cNvPr>
                <p14:cNvContentPartPr/>
                <p14:nvPr/>
              </p14:nvContentPartPr>
              <p14:xfrm>
                <a:off x="493675" y="2960723"/>
                <a:ext cx="341640" cy="2944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4DC348BE-A4B6-02D7-5408-3A430F11C6B1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85035" y="2951723"/>
                  <a:ext cx="35928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A5E48AA-E8E3-CC6A-8939-9ED09CCC1F22}"/>
                    </a:ext>
                  </a:extLst>
                </p14:cNvPr>
                <p14:cNvContentPartPr/>
                <p14:nvPr/>
              </p14:nvContentPartPr>
              <p14:xfrm>
                <a:off x="176515" y="3644723"/>
                <a:ext cx="972360" cy="9666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A5E48AA-E8E3-CC6A-8939-9ED09CCC1F22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167875" y="3636083"/>
                  <a:ext cx="990000" cy="9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112B519B-3AC6-ED86-038B-CC05365607A6}"/>
                    </a:ext>
                  </a:extLst>
                </p14:cNvPr>
                <p14:cNvContentPartPr/>
                <p14:nvPr/>
              </p14:nvContentPartPr>
              <p14:xfrm>
                <a:off x="388915" y="3503963"/>
                <a:ext cx="347760" cy="1818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112B519B-3AC6-ED86-038B-CC05365607A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79915" y="3495323"/>
                  <a:ext cx="3654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86E0CB0-6061-90EC-701F-AA6B743745DE}"/>
                    </a:ext>
                  </a:extLst>
                </p14:cNvPr>
                <p14:cNvContentPartPr/>
                <p14:nvPr/>
              </p14:nvContentPartPr>
              <p14:xfrm>
                <a:off x="392515" y="3405323"/>
                <a:ext cx="417600" cy="38016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86E0CB0-6061-90EC-701F-AA6B743745DE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383515" y="3396683"/>
                  <a:ext cx="4352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A068459B-64DC-F37B-1EA6-FB0EB17E4CA2}"/>
                    </a:ext>
                  </a:extLst>
                </p14:cNvPr>
                <p14:cNvContentPartPr/>
                <p14:nvPr/>
              </p14:nvContentPartPr>
              <p14:xfrm>
                <a:off x="1448755" y="3223163"/>
                <a:ext cx="2198520" cy="1749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A068459B-64DC-F37B-1EA6-FB0EB17E4CA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440115" y="3214523"/>
                  <a:ext cx="2216160" cy="19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DEE0151E-09D0-6B79-ED6C-F00C44988511}"/>
                    </a:ext>
                  </a:extLst>
                </p14:cNvPr>
                <p14:cNvContentPartPr/>
                <p14:nvPr/>
              </p14:nvContentPartPr>
              <p14:xfrm>
                <a:off x="1841875" y="3930563"/>
                <a:ext cx="2298600" cy="775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DEE0151E-09D0-6B79-ED6C-F00C44988511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833235" y="3921563"/>
                  <a:ext cx="2316240" cy="79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EFFD57A2-7C4E-D326-5DDD-E23D295EF780}"/>
                    </a:ext>
                  </a:extLst>
                </p14:cNvPr>
                <p14:cNvContentPartPr/>
                <p14:nvPr/>
              </p14:nvContentPartPr>
              <p14:xfrm>
                <a:off x="1571515" y="4481003"/>
                <a:ext cx="3000600" cy="6746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EFFD57A2-7C4E-D326-5DDD-E23D295EF780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562875" y="4472363"/>
                  <a:ext cx="301824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515CC02A-2520-9199-8396-44E990D32A65}"/>
                    </a:ext>
                  </a:extLst>
                </p14:cNvPr>
                <p14:cNvContentPartPr/>
                <p14:nvPr/>
              </p14:nvContentPartPr>
              <p14:xfrm>
                <a:off x="1768435" y="5237003"/>
                <a:ext cx="3271680" cy="5842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515CC02A-2520-9199-8396-44E990D32A6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759435" y="5228003"/>
                  <a:ext cx="3289320" cy="601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08005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F7767906-02EE-5245-5A94-FE0DDF291239}"/>
              </a:ext>
            </a:extLst>
          </p:cNvPr>
          <p:cNvGrpSpPr/>
          <p:nvPr/>
        </p:nvGrpSpPr>
        <p:grpSpPr>
          <a:xfrm>
            <a:off x="338875" y="212843"/>
            <a:ext cx="10796760" cy="2509200"/>
            <a:chOff x="338875" y="212843"/>
            <a:chExt cx="10796760" cy="2509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E1C6427-3B0A-81E3-9D7A-F9F8F5507B33}"/>
                    </a:ext>
                  </a:extLst>
                </p14:cNvPr>
                <p14:cNvContentPartPr/>
                <p14:nvPr/>
              </p14:nvContentPartPr>
              <p14:xfrm>
                <a:off x="338875" y="451883"/>
                <a:ext cx="567720" cy="14054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E1C6427-3B0A-81E3-9D7A-F9F8F5507B3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329875" y="443243"/>
                  <a:ext cx="585360" cy="14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CE71785-C2D7-A044-7A51-45E389905DFC}"/>
                    </a:ext>
                  </a:extLst>
                </p14:cNvPr>
                <p14:cNvContentPartPr/>
                <p14:nvPr/>
              </p14:nvContentPartPr>
              <p14:xfrm>
                <a:off x="411235" y="999443"/>
                <a:ext cx="723240" cy="2869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CE71785-C2D7-A044-7A51-45E389905DF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2595" y="990803"/>
                  <a:ext cx="74088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0C2C620-D1F3-3AE5-0D75-90953F96E0FA}"/>
                    </a:ext>
                  </a:extLst>
                </p14:cNvPr>
                <p14:cNvContentPartPr/>
                <p14:nvPr/>
              </p14:nvContentPartPr>
              <p14:xfrm>
                <a:off x="1544155" y="481763"/>
                <a:ext cx="295920" cy="13046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0C2C620-D1F3-3AE5-0D75-90953F96E0F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35155" y="473123"/>
                  <a:ext cx="313560" cy="132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B05AB51-C4FA-AF23-FC28-D1CC599B5A05}"/>
                    </a:ext>
                  </a:extLst>
                </p14:cNvPr>
                <p14:cNvContentPartPr/>
                <p14:nvPr/>
              </p14:nvContentPartPr>
              <p14:xfrm>
                <a:off x="1581595" y="895403"/>
                <a:ext cx="468720" cy="3330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B05AB51-C4FA-AF23-FC28-D1CC599B5A0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72595" y="886763"/>
                  <a:ext cx="4863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985C913B-900E-59D0-E43F-E9B454F47733}"/>
                    </a:ext>
                  </a:extLst>
                </p14:cNvPr>
                <p14:cNvContentPartPr/>
                <p14:nvPr/>
              </p14:nvContentPartPr>
              <p14:xfrm>
                <a:off x="2463955" y="522083"/>
                <a:ext cx="212760" cy="1062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985C913B-900E-59D0-E43F-E9B454F4773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455315" y="513083"/>
                  <a:ext cx="230400" cy="10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63BA0EC-A906-7BBE-87D0-600D75A30BC2}"/>
                    </a:ext>
                  </a:extLst>
                </p14:cNvPr>
                <p14:cNvContentPartPr/>
                <p14:nvPr/>
              </p14:nvContentPartPr>
              <p14:xfrm>
                <a:off x="2589595" y="848963"/>
                <a:ext cx="285120" cy="3182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63BA0EC-A906-7BBE-87D0-600D75A30BC2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580595" y="839963"/>
                  <a:ext cx="3027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7393366-4D85-CF30-E9E9-57046E272E85}"/>
                    </a:ext>
                  </a:extLst>
                </p14:cNvPr>
                <p14:cNvContentPartPr/>
                <p14:nvPr/>
              </p14:nvContentPartPr>
              <p14:xfrm>
                <a:off x="3188635" y="483563"/>
                <a:ext cx="1352520" cy="661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7393366-4D85-CF30-E9E9-57046E272E8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179995" y="474923"/>
                  <a:ext cx="1370160" cy="67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D8B89C5-8476-3073-0F8E-9EF39785182D}"/>
                    </a:ext>
                  </a:extLst>
                </p14:cNvPr>
                <p14:cNvContentPartPr/>
                <p14:nvPr/>
              </p14:nvContentPartPr>
              <p14:xfrm>
                <a:off x="4700995" y="1066763"/>
                <a:ext cx="255960" cy="4608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D8B89C5-8476-3073-0F8E-9EF39785182D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4691995" y="1058123"/>
                  <a:ext cx="2736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E9D4589-A09E-B239-6423-ED0210C261F2}"/>
                    </a:ext>
                  </a:extLst>
                </p14:cNvPr>
                <p14:cNvContentPartPr/>
                <p14:nvPr/>
              </p14:nvContentPartPr>
              <p14:xfrm>
                <a:off x="5623675" y="212843"/>
                <a:ext cx="987120" cy="10299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E9D4589-A09E-B239-6423-ED0210C261F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615035" y="203843"/>
                  <a:ext cx="1004760" cy="104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0D2E454-C978-BD4B-7E6A-0B7E68D29060}"/>
                    </a:ext>
                  </a:extLst>
                </p14:cNvPr>
                <p14:cNvContentPartPr/>
                <p14:nvPr/>
              </p14:nvContentPartPr>
              <p14:xfrm>
                <a:off x="6791875" y="827363"/>
                <a:ext cx="515160" cy="596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0D2E454-C978-BD4B-7E6A-0B7E68D2906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782875" y="818723"/>
                  <a:ext cx="532800" cy="61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61C9D0E-E3E1-20F4-E6C6-B9B2435635D0}"/>
                    </a:ext>
                  </a:extLst>
                </p14:cNvPr>
                <p14:cNvContentPartPr/>
                <p14:nvPr/>
              </p14:nvContentPartPr>
              <p14:xfrm>
                <a:off x="7580275" y="738803"/>
                <a:ext cx="381960" cy="527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61C9D0E-E3E1-20F4-E6C6-B9B2435635D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571275" y="729803"/>
                  <a:ext cx="399600" cy="54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B10F9A8-CBEE-A83D-0092-9C7368656453}"/>
                    </a:ext>
                  </a:extLst>
                </p14:cNvPr>
                <p14:cNvContentPartPr/>
                <p14:nvPr/>
              </p14:nvContentPartPr>
              <p14:xfrm>
                <a:off x="8522035" y="696683"/>
                <a:ext cx="307800" cy="61992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B10F9A8-CBEE-A83D-0092-9C736865645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8513035" y="688043"/>
                  <a:ext cx="325440" cy="63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11797A7-1B70-93AA-0456-DB2C4E0389F8}"/>
                    </a:ext>
                  </a:extLst>
                </p14:cNvPr>
                <p14:cNvContentPartPr/>
                <p14:nvPr/>
              </p14:nvContentPartPr>
              <p14:xfrm>
                <a:off x="8459395" y="931043"/>
                <a:ext cx="819000" cy="23904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11797A7-1B70-93AA-0456-DB2C4E0389F8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8450395" y="922043"/>
                  <a:ext cx="836640" cy="25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CD7FB881-BAB9-E071-5657-88120E5A78F6}"/>
                    </a:ext>
                  </a:extLst>
                </p14:cNvPr>
                <p14:cNvContentPartPr/>
                <p14:nvPr/>
              </p14:nvContentPartPr>
              <p14:xfrm>
                <a:off x="9588355" y="875243"/>
                <a:ext cx="1016280" cy="282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CD7FB881-BAB9-E071-5657-88120E5A78F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9579715" y="866603"/>
                  <a:ext cx="103392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4355838-A469-F15C-5730-B0D5E86BB8A9}"/>
                    </a:ext>
                  </a:extLst>
                </p14:cNvPr>
                <p14:cNvContentPartPr/>
                <p14:nvPr/>
              </p14:nvContentPartPr>
              <p14:xfrm>
                <a:off x="10622635" y="944363"/>
                <a:ext cx="513000" cy="2782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4355838-A469-F15C-5730-B0D5E86BB8A9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0613635" y="935363"/>
                  <a:ext cx="5306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31CE69CF-D2EA-DCD5-CD94-2B6295B7D545}"/>
                    </a:ext>
                  </a:extLst>
                </p14:cNvPr>
                <p14:cNvContentPartPr/>
                <p14:nvPr/>
              </p14:nvContentPartPr>
              <p14:xfrm>
                <a:off x="1539115" y="1716923"/>
                <a:ext cx="553680" cy="7599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31CE69CF-D2EA-DCD5-CD94-2B6295B7D54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530475" y="1707923"/>
                  <a:ext cx="571320" cy="77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680EC98-BE7E-38A2-B807-480F0474811E}"/>
                    </a:ext>
                  </a:extLst>
                </p14:cNvPr>
                <p14:cNvContentPartPr/>
                <p14:nvPr/>
              </p14:nvContentPartPr>
              <p14:xfrm>
                <a:off x="1569355" y="2043443"/>
                <a:ext cx="1060200" cy="336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680EC98-BE7E-38A2-B807-480F0474811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560715" y="2034803"/>
                  <a:ext cx="107784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C3D84A9-5FBB-5D56-56BC-72D77C1A686A}"/>
                    </a:ext>
                  </a:extLst>
                </p14:cNvPr>
                <p14:cNvContentPartPr/>
                <p14:nvPr/>
              </p14:nvContentPartPr>
              <p14:xfrm>
                <a:off x="2866795" y="2108963"/>
                <a:ext cx="381240" cy="2916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C3D84A9-5FBB-5D56-56BC-72D77C1A686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858155" y="2099963"/>
                  <a:ext cx="39888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5CD8494-66FD-DFC2-3D5C-3DEAEE22D075}"/>
                    </a:ext>
                  </a:extLst>
                </p14:cNvPr>
                <p14:cNvContentPartPr/>
                <p14:nvPr/>
              </p14:nvContentPartPr>
              <p14:xfrm>
                <a:off x="5061355" y="1604963"/>
                <a:ext cx="159480" cy="848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5CD8494-66FD-DFC2-3D5C-3DEAEE22D07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052715" y="1596323"/>
                  <a:ext cx="177120" cy="86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E54AA4CB-5DDC-ED79-BA37-C2F459988D15}"/>
                    </a:ext>
                  </a:extLst>
                </p14:cNvPr>
                <p14:cNvContentPartPr/>
                <p14:nvPr/>
              </p14:nvContentPartPr>
              <p14:xfrm>
                <a:off x="4776595" y="2038043"/>
                <a:ext cx="1657080" cy="493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E54AA4CB-5DDC-ED79-BA37-C2F459988D1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767955" y="2029403"/>
                  <a:ext cx="167472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4F6108DF-BC62-3D6A-99E3-48196E685FBA}"/>
                    </a:ext>
                  </a:extLst>
                </p14:cNvPr>
                <p14:cNvContentPartPr/>
                <p14:nvPr/>
              </p14:nvContentPartPr>
              <p14:xfrm>
                <a:off x="6877195" y="1952363"/>
                <a:ext cx="151200" cy="521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4F6108DF-BC62-3D6A-99E3-48196E685FB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68555" y="1943723"/>
                  <a:ext cx="16884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EEB42B7-D206-0D78-EAD8-D71FF1A5CA14}"/>
                    </a:ext>
                  </a:extLst>
                </p14:cNvPr>
                <p14:cNvContentPartPr/>
                <p14:nvPr/>
              </p14:nvContentPartPr>
              <p14:xfrm>
                <a:off x="7169155" y="2168003"/>
                <a:ext cx="440640" cy="466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EEB42B7-D206-0D78-EAD8-D71FF1A5CA1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160155" y="2159363"/>
                  <a:ext cx="458280" cy="48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0376BE6-E95C-6FBE-5D78-7A695A9C0DCE}"/>
                    </a:ext>
                  </a:extLst>
                </p14:cNvPr>
                <p14:cNvContentPartPr/>
                <p14:nvPr/>
              </p14:nvContentPartPr>
              <p14:xfrm>
                <a:off x="7883035" y="2212643"/>
                <a:ext cx="342000" cy="50940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0376BE6-E95C-6FBE-5D78-7A695A9C0DC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874035" y="2204003"/>
                  <a:ext cx="35964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ABF3564-BE80-38AB-6784-9E07CBEB0817}"/>
                    </a:ext>
                  </a:extLst>
                </p14:cNvPr>
                <p14:cNvContentPartPr/>
                <p14:nvPr/>
              </p14:nvContentPartPr>
              <p14:xfrm>
                <a:off x="8319355" y="2441963"/>
                <a:ext cx="8640" cy="90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ABF3564-BE80-38AB-6784-9E07CBEB0817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310715" y="2432963"/>
                  <a:ext cx="26280" cy="266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2CC22BE-3951-A660-DA0A-BBEEFCB149BA}"/>
              </a:ext>
            </a:extLst>
          </p:cNvPr>
          <p:cNvGrpSpPr/>
          <p:nvPr/>
        </p:nvGrpSpPr>
        <p:grpSpPr>
          <a:xfrm>
            <a:off x="4795" y="3576323"/>
            <a:ext cx="7474680" cy="1418760"/>
            <a:chOff x="4795" y="3576323"/>
            <a:chExt cx="7474680" cy="1418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032409D2-C8E6-D22D-BEB4-3656B0BB202B}"/>
                    </a:ext>
                  </a:extLst>
                </p14:cNvPr>
                <p14:cNvContentPartPr/>
                <p14:nvPr/>
              </p14:nvContentPartPr>
              <p14:xfrm>
                <a:off x="626515" y="3576323"/>
                <a:ext cx="1594800" cy="727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032409D2-C8E6-D22D-BEB4-3656B0BB202B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17875" y="3567323"/>
                  <a:ext cx="161244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8745FC3-51BE-94BD-ED2E-82EE5DFE64C4}"/>
                    </a:ext>
                  </a:extLst>
                </p14:cNvPr>
                <p14:cNvContentPartPr/>
                <p14:nvPr/>
              </p14:nvContentPartPr>
              <p14:xfrm>
                <a:off x="923875" y="3667763"/>
                <a:ext cx="611280" cy="100116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8745FC3-51BE-94BD-ED2E-82EE5DFE64C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14875" y="3658763"/>
                  <a:ext cx="628920" cy="10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B5283D9-9C97-0661-F090-CC825B6CFB8C}"/>
                    </a:ext>
                  </a:extLst>
                </p14:cNvPr>
                <p14:cNvContentPartPr/>
                <p14:nvPr/>
              </p14:nvContentPartPr>
              <p14:xfrm>
                <a:off x="1730635" y="4133603"/>
                <a:ext cx="668880" cy="392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B5283D9-9C97-0661-F090-CC825B6CFB8C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721995" y="4124963"/>
                  <a:ext cx="68652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28DF7A9-AAF6-B11C-56AF-58AD5B6974B0}"/>
                    </a:ext>
                  </a:extLst>
                </p14:cNvPr>
                <p14:cNvContentPartPr/>
                <p14:nvPr/>
              </p14:nvContentPartPr>
              <p14:xfrm>
                <a:off x="2782555" y="3829763"/>
                <a:ext cx="2880" cy="79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28DF7A9-AAF6-B11C-56AF-58AD5B6974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773555" y="3821123"/>
                  <a:ext cx="2052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89792187-9E94-6D82-40DF-E65FCE948B64}"/>
                    </a:ext>
                  </a:extLst>
                </p14:cNvPr>
                <p14:cNvContentPartPr/>
                <p14:nvPr/>
              </p14:nvContentPartPr>
              <p14:xfrm>
                <a:off x="2741155" y="4177883"/>
                <a:ext cx="749160" cy="4878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89792187-9E94-6D82-40DF-E65FCE948B64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732155" y="4168883"/>
                  <a:ext cx="76680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550F352-F8CA-7545-3EBA-B9D09B68D583}"/>
                    </a:ext>
                  </a:extLst>
                </p14:cNvPr>
                <p14:cNvContentPartPr/>
                <p14:nvPr/>
              </p14:nvContentPartPr>
              <p14:xfrm>
                <a:off x="3852115" y="4342043"/>
                <a:ext cx="217440" cy="406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550F352-F8CA-7545-3EBA-B9D09B68D58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843115" y="4333043"/>
                  <a:ext cx="23508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4F06824-10DA-8B5C-9AB9-DC256B3B60EB}"/>
                    </a:ext>
                  </a:extLst>
                </p14:cNvPr>
                <p14:cNvContentPartPr/>
                <p14:nvPr/>
              </p14:nvContentPartPr>
              <p14:xfrm>
                <a:off x="4795" y="4811843"/>
                <a:ext cx="4404960" cy="1832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4F06824-10DA-8B5C-9AB9-DC256B3B60E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-4205" y="4803203"/>
                  <a:ext cx="442260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BA8FB683-2479-C3AA-9F53-707201BE6295}"/>
                    </a:ext>
                  </a:extLst>
                </p14:cNvPr>
                <p14:cNvContentPartPr/>
                <p14:nvPr/>
              </p14:nvContentPartPr>
              <p14:xfrm>
                <a:off x="4358995" y="4034963"/>
                <a:ext cx="1714680" cy="7520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BA8FB683-2479-C3AA-9F53-707201BE6295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49995" y="4025963"/>
                  <a:ext cx="1732320" cy="76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6D4929DB-293B-FCBA-3006-3AFF7880F93F}"/>
                    </a:ext>
                  </a:extLst>
                </p14:cNvPr>
                <p14:cNvContentPartPr/>
                <p14:nvPr/>
              </p14:nvContentPartPr>
              <p14:xfrm>
                <a:off x="5562115" y="4032803"/>
                <a:ext cx="1917360" cy="830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6D4929DB-293B-FCBA-3006-3AFF7880F93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553475" y="4023803"/>
                  <a:ext cx="1935000" cy="848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D114BCD1-52B2-206B-9D7E-A1756B825F94}"/>
                  </a:ext>
                </a:extLst>
              </p14:cNvPr>
              <p14:cNvContentPartPr/>
              <p14:nvPr/>
            </p14:nvContentPartPr>
            <p14:xfrm>
              <a:off x="8452195" y="4277963"/>
              <a:ext cx="30600" cy="241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D114BCD1-52B2-206B-9D7E-A1756B825F9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443195" y="4269323"/>
                <a:ext cx="48240" cy="41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6131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194B95F-5B95-670A-E6D7-7666CC799016}"/>
              </a:ext>
            </a:extLst>
          </p:cNvPr>
          <p:cNvGrpSpPr/>
          <p:nvPr/>
        </p:nvGrpSpPr>
        <p:grpSpPr>
          <a:xfrm>
            <a:off x="4262875" y="375923"/>
            <a:ext cx="2786040" cy="1049400"/>
            <a:chOff x="4262875" y="375923"/>
            <a:chExt cx="2786040" cy="10494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1123B2C-8AC7-A847-68CA-12FCA697C7A6}"/>
                    </a:ext>
                  </a:extLst>
                </p14:cNvPr>
                <p14:cNvContentPartPr/>
                <p14:nvPr/>
              </p14:nvContentPartPr>
              <p14:xfrm>
                <a:off x="4262875" y="375923"/>
                <a:ext cx="1530000" cy="2570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1123B2C-8AC7-A847-68CA-12FCA697C7A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253875" y="366923"/>
                  <a:ext cx="15476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34145C4F-CE73-632E-E104-B7175938EC04}"/>
                    </a:ext>
                  </a:extLst>
                </p14:cNvPr>
                <p14:cNvContentPartPr/>
                <p14:nvPr/>
              </p14:nvContentPartPr>
              <p14:xfrm>
                <a:off x="5069995" y="715043"/>
                <a:ext cx="54720" cy="456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34145C4F-CE73-632E-E104-B7175938EC0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060995" y="706403"/>
                  <a:ext cx="72360" cy="47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470EF5C-F336-1761-1524-97A401548F0F}"/>
                    </a:ext>
                  </a:extLst>
                </p14:cNvPr>
                <p14:cNvContentPartPr/>
                <p14:nvPr/>
              </p14:nvContentPartPr>
              <p14:xfrm>
                <a:off x="5197435" y="796043"/>
                <a:ext cx="884160" cy="6292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470EF5C-F336-1761-1524-97A401548F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88795" y="787043"/>
                  <a:ext cx="901800" cy="64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986EE68-B0EC-C2A2-C0F2-39EF5CCD1079}"/>
                    </a:ext>
                  </a:extLst>
                </p14:cNvPr>
                <p14:cNvContentPartPr/>
                <p14:nvPr/>
              </p14:nvContentPartPr>
              <p14:xfrm>
                <a:off x="6501715" y="808643"/>
                <a:ext cx="46440" cy="3844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986EE68-B0EC-C2A2-C0F2-39EF5CCD107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493075" y="799643"/>
                  <a:ext cx="6408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20C795C-24C1-B1AB-ADCC-0037F841EBE5}"/>
                    </a:ext>
                  </a:extLst>
                </p14:cNvPr>
                <p14:cNvContentPartPr/>
                <p14:nvPr/>
              </p14:nvContentPartPr>
              <p14:xfrm>
                <a:off x="6683155" y="1100963"/>
                <a:ext cx="365760" cy="3168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20C795C-24C1-B1AB-ADCC-0037F841EBE5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674515" y="1092323"/>
                  <a:ext cx="383400" cy="334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A56EF71-27E0-CCBE-461C-34B9AC9484D4}"/>
              </a:ext>
            </a:extLst>
          </p:cNvPr>
          <p:cNvGrpSpPr/>
          <p:nvPr/>
        </p:nvGrpSpPr>
        <p:grpSpPr>
          <a:xfrm>
            <a:off x="939715" y="559883"/>
            <a:ext cx="2746080" cy="2224440"/>
            <a:chOff x="939715" y="559883"/>
            <a:chExt cx="2746080" cy="2224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65ACCD60-C2DA-0276-460A-2B4197A2EF1F}"/>
                    </a:ext>
                  </a:extLst>
                </p14:cNvPr>
                <p14:cNvContentPartPr/>
                <p14:nvPr/>
              </p14:nvContentPartPr>
              <p14:xfrm>
                <a:off x="939715" y="702083"/>
                <a:ext cx="217080" cy="9111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65ACCD60-C2DA-0276-460A-2B4197A2EF1F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930715" y="693083"/>
                  <a:ext cx="234720" cy="92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BAC1E75-F5DE-37F2-8EBE-E8AD81434350}"/>
                    </a:ext>
                  </a:extLst>
                </p14:cNvPr>
                <p14:cNvContentPartPr/>
                <p14:nvPr/>
              </p14:nvContentPartPr>
              <p14:xfrm>
                <a:off x="1145995" y="559883"/>
                <a:ext cx="567000" cy="406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BAC1E75-F5DE-37F2-8EBE-E8AD8143435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37355" y="551243"/>
                  <a:ext cx="584640" cy="5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2163012-2E5A-E82E-5A03-7DFDEDAB00FB}"/>
                    </a:ext>
                  </a:extLst>
                </p14:cNvPr>
                <p14:cNvContentPartPr/>
                <p14:nvPr/>
              </p14:nvContentPartPr>
              <p14:xfrm>
                <a:off x="1178755" y="1066763"/>
                <a:ext cx="412920" cy="338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2163012-2E5A-E82E-5A03-7DFDEDAB00FB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169755" y="1058123"/>
                  <a:ext cx="4305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4D57423-49A8-ABB8-4C4B-C556F953BA2B}"/>
                    </a:ext>
                  </a:extLst>
                </p14:cNvPr>
                <p14:cNvContentPartPr/>
                <p14:nvPr/>
              </p14:nvContentPartPr>
              <p14:xfrm>
                <a:off x="1826035" y="954083"/>
                <a:ext cx="125640" cy="3823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4D57423-49A8-ABB8-4C4B-C556F953BA2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817395" y="945083"/>
                  <a:ext cx="14328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9AFB42D-FCB8-FD67-76B2-D24A63168B6C}"/>
                    </a:ext>
                  </a:extLst>
                </p14:cNvPr>
                <p14:cNvContentPartPr/>
                <p14:nvPr/>
              </p14:nvContentPartPr>
              <p14:xfrm>
                <a:off x="1991275" y="810803"/>
                <a:ext cx="59400" cy="165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9AFB42D-FCB8-FD67-76B2-D24A63168B6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982635" y="801803"/>
                  <a:ext cx="7704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CCF61ACD-A0FD-20C3-A760-4944996FF535}"/>
                    </a:ext>
                  </a:extLst>
                </p14:cNvPr>
                <p14:cNvContentPartPr/>
                <p14:nvPr/>
              </p14:nvContentPartPr>
              <p14:xfrm>
                <a:off x="2119075" y="935363"/>
                <a:ext cx="230760" cy="3729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CCF61ACD-A0FD-20C3-A760-4944996FF53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110075" y="926723"/>
                  <a:ext cx="24840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AB91FA4-BDA2-E37A-CC80-2273A4236C4C}"/>
                    </a:ext>
                  </a:extLst>
                </p14:cNvPr>
                <p14:cNvContentPartPr/>
                <p14:nvPr/>
              </p14:nvContentPartPr>
              <p14:xfrm>
                <a:off x="2612275" y="890003"/>
                <a:ext cx="197280" cy="37836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AB91FA4-BDA2-E37A-CC80-2273A4236C4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603635" y="881003"/>
                  <a:ext cx="214920" cy="39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879A5AB-B97C-2982-3A35-93F52A28ACC5}"/>
                    </a:ext>
                  </a:extLst>
                </p14:cNvPr>
                <p14:cNvContentPartPr/>
                <p14:nvPr/>
              </p14:nvContentPartPr>
              <p14:xfrm>
                <a:off x="3160555" y="756803"/>
                <a:ext cx="87120" cy="4827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879A5AB-B97C-2982-3A35-93F52A28ACC5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151555" y="748163"/>
                  <a:ext cx="104760" cy="50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7E147732-0CDE-3F4F-DE75-E093B7B924C0}"/>
                    </a:ext>
                  </a:extLst>
                </p14:cNvPr>
                <p14:cNvContentPartPr/>
                <p14:nvPr/>
              </p14:nvContentPartPr>
              <p14:xfrm>
                <a:off x="3039235" y="942203"/>
                <a:ext cx="522360" cy="45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7E147732-0CDE-3F4F-DE75-E093B7B924C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030595" y="933203"/>
                  <a:ext cx="5400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F816DBF-40DC-0FDA-9F47-4F32B4298A1F}"/>
                    </a:ext>
                  </a:extLst>
                </p14:cNvPr>
                <p14:cNvContentPartPr/>
                <p14:nvPr/>
              </p14:nvContentPartPr>
              <p14:xfrm>
                <a:off x="3046435" y="1555283"/>
                <a:ext cx="68400" cy="9705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F816DBF-40DC-0FDA-9F47-4F32B4298A1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37795" y="1546283"/>
                  <a:ext cx="8604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ADC673C-AE5B-3A57-3D96-57E1F199748B}"/>
                    </a:ext>
                  </a:extLst>
                </p14:cNvPr>
                <p14:cNvContentPartPr/>
                <p14:nvPr/>
              </p14:nvContentPartPr>
              <p14:xfrm>
                <a:off x="2365675" y="2339723"/>
                <a:ext cx="959760" cy="312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ADC673C-AE5B-3A57-3D96-57E1F199748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356675" y="2331083"/>
                  <a:ext cx="97740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1D49A023-D7CA-21B5-97DC-89AF93F65130}"/>
                    </a:ext>
                  </a:extLst>
                </p14:cNvPr>
                <p14:cNvContentPartPr/>
                <p14:nvPr/>
              </p14:nvContentPartPr>
              <p14:xfrm>
                <a:off x="3128515" y="2443043"/>
                <a:ext cx="557280" cy="3412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1D49A023-D7CA-21B5-97DC-89AF93F6513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119515" y="2434043"/>
                  <a:ext cx="574920" cy="358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977136D-EE9E-72D7-223B-26B93935A1F2}"/>
              </a:ext>
            </a:extLst>
          </p:cNvPr>
          <p:cNvGrpSpPr/>
          <p:nvPr/>
        </p:nvGrpSpPr>
        <p:grpSpPr>
          <a:xfrm>
            <a:off x="1474315" y="3075563"/>
            <a:ext cx="2460240" cy="1802520"/>
            <a:chOff x="1474315" y="3075563"/>
            <a:chExt cx="2460240" cy="1802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106A8AA1-161E-48FC-D1A4-130A8B0050F0}"/>
                    </a:ext>
                  </a:extLst>
                </p14:cNvPr>
                <p14:cNvContentPartPr/>
                <p14:nvPr/>
              </p14:nvContentPartPr>
              <p14:xfrm>
                <a:off x="1474315" y="3075563"/>
                <a:ext cx="482400" cy="11833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106A8AA1-161E-48FC-D1A4-130A8B0050F0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465675" y="3066923"/>
                  <a:ext cx="500040" cy="12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CDA78A9A-2ABA-307C-2340-0CB609B675D3}"/>
                    </a:ext>
                  </a:extLst>
                </p14:cNvPr>
                <p14:cNvContentPartPr/>
                <p14:nvPr/>
              </p14:nvContentPartPr>
              <p14:xfrm>
                <a:off x="2191795" y="3166283"/>
                <a:ext cx="1618200" cy="17118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CDA78A9A-2ABA-307C-2340-0CB609B675D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183155" y="3157643"/>
                  <a:ext cx="1635840" cy="172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87E2F71-E545-2CCD-C966-B1E378A48212}"/>
                    </a:ext>
                  </a:extLst>
                </p14:cNvPr>
                <p14:cNvContentPartPr/>
                <p14:nvPr/>
              </p14:nvContentPartPr>
              <p14:xfrm>
                <a:off x="3266035" y="3821123"/>
                <a:ext cx="668520" cy="1000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87E2F71-E545-2CCD-C966-B1E378A4821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57035" y="3812483"/>
                  <a:ext cx="686160" cy="117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D1AEF20-1EEB-6A50-AAD6-5BFF2173F4D7}"/>
              </a:ext>
            </a:extLst>
          </p:cNvPr>
          <p:cNvGrpSpPr/>
          <p:nvPr/>
        </p:nvGrpSpPr>
        <p:grpSpPr>
          <a:xfrm>
            <a:off x="4878475" y="3331523"/>
            <a:ext cx="2143800" cy="1196280"/>
            <a:chOff x="4878475" y="3331523"/>
            <a:chExt cx="2143800" cy="1196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74238892-F1F2-9139-057F-511A50C148C4}"/>
                    </a:ext>
                  </a:extLst>
                </p14:cNvPr>
                <p14:cNvContentPartPr/>
                <p14:nvPr/>
              </p14:nvContentPartPr>
              <p14:xfrm>
                <a:off x="4878475" y="3331523"/>
                <a:ext cx="1450440" cy="784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74238892-F1F2-9139-057F-511A50C148C4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69835" y="3322883"/>
                  <a:ext cx="1468080" cy="9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7C8E9BF3-5464-5563-FAAF-F3AAB1B5CFC4}"/>
                    </a:ext>
                  </a:extLst>
                </p14:cNvPr>
                <p14:cNvContentPartPr/>
                <p14:nvPr/>
              </p14:nvContentPartPr>
              <p14:xfrm>
                <a:off x="5357275" y="3590003"/>
                <a:ext cx="136080" cy="5950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7C8E9BF3-5464-5563-FAAF-F3AAB1B5CFC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48275" y="3581003"/>
                  <a:ext cx="153720" cy="61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9578862-D127-DA45-538A-2376B91AE0E8}"/>
                    </a:ext>
                  </a:extLst>
                </p14:cNvPr>
                <p14:cNvContentPartPr/>
                <p14:nvPr/>
              </p14:nvContentPartPr>
              <p14:xfrm>
                <a:off x="5772355" y="3708443"/>
                <a:ext cx="223920" cy="289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9578862-D127-DA45-538A-2376B91AE0E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763715" y="3699443"/>
                  <a:ext cx="24156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7456275-ED36-AEDF-5794-658B0D4D35CF}"/>
                    </a:ext>
                  </a:extLst>
                </p14:cNvPr>
                <p14:cNvContentPartPr/>
                <p14:nvPr/>
              </p14:nvContentPartPr>
              <p14:xfrm>
                <a:off x="5393635" y="3964043"/>
                <a:ext cx="861840" cy="563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7456275-ED36-AEDF-5794-658B0D4D35C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384995" y="3955403"/>
                  <a:ext cx="87948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278E2EF-A667-9A10-E3F0-BF336005F346}"/>
                    </a:ext>
                  </a:extLst>
                </p14:cNvPr>
                <p14:cNvContentPartPr/>
                <p14:nvPr/>
              </p14:nvContentPartPr>
              <p14:xfrm>
                <a:off x="6738235" y="3849203"/>
                <a:ext cx="284040" cy="4723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278E2EF-A667-9A10-E3F0-BF336005F34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729235" y="3840563"/>
                  <a:ext cx="301680" cy="489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A238D2B-129E-CE6E-6097-3E15CCB0450C}"/>
                  </a:ext>
                </a:extLst>
              </p14:cNvPr>
              <p14:cNvContentPartPr/>
              <p14:nvPr/>
            </p14:nvContentPartPr>
            <p14:xfrm>
              <a:off x="9306835" y="1355483"/>
              <a:ext cx="681840" cy="9684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A238D2B-129E-CE6E-6097-3E15CCB0450C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297835" y="1346483"/>
                <a:ext cx="699480" cy="986040"/>
              </a:xfrm>
              <a:prstGeom prst="rect">
                <a:avLst/>
              </a:prstGeom>
            </p:spPr>
          </p:pic>
        </mc:Fallback>
      </mc:AlternateContent>
      <p:grpSp>
        <p:nvGrpSpPr>
          <p:cNvPr id="40" name="Group 39">
            <a:extLst>
              <a:ext uri="{FF2B5EF4-FFF2-40B4-BE49-F238E27FC236}">
                <a16:creationId xmlns:a16="http://schemas.microsoft.com/office/drawing/2014/main" id="{81144DDF-BFE3-9240-CE3F-FCCBFA32111C}"/>
              </a:ext>
            </a:extLst>
          </p:cNvPr>
          <p:cNvGrpSpPr/>
          <p:nvPr/>
        </p:nvGrpSpPr>
        <p:grpSpPr>
          <a:xfrm>
            <a:off x="8441035" y="3024443"/>
            <a:ext cx="2426760" cy="966240"/>
            <a:chOff x="8441035" y="3024443"/>
            <a:chExt cx="2426760" cy="966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6749178A-A882-0FFC-398A-A1C0EEEDB62A}"/>
                    </a:ext>
                  </a:extLst>
                </p14:cNvPr>
                <p14:cNvContentPartPr/>
                <p14:nvPr/>
              </p14:nvContentPartPr>
              <p14:xfrm>
                <a:off x="8441035" y="3286883"/>
                <a:ext cx="185040" cy="6004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6749178A-A882-0FFC-398A-A1C0EEEDB62A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432395" y="3278243"/>
                  <a:ext cx="202680" cy="61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EAE5994D-53A2-CA47-4616-41DA34EA097B}"/>
                    </a:ext>
                  </a:extLst>
                </p14:cNvPr>
                <p14:cNvContentPartPr/>
                <p14:nvPr/>
              </p14:nvContentPartPr>
              <p14:xfrm>
                <a:off x="8564875" y="3024443"/>
                <a:ext cx="792000" cy="7038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EAE5994D-53A2-CA47-4616-41DA34EA097B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8555875" y="3015443"/>
                  <a:ext cx="809640" cy="72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64ACBD5-59FC-1789-510E-D28AC32FFB7B}"/>
                    </a:ext>
                  </a:extLst>
                </p14:cNvPr>
                <p14:cNvContentPartPr/>
                <p14:nvPr/>
              </p14:nvContentPartPr>
              <p14:xfrm>
                <a:off x="9464875" y="3380483"/>
                <a:ext cx="101520" cy="42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64ACBD5-59FC-1789-510E-D28AC32FFB7B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456235" y="3371843"/>
                  <a:ext cx="1191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2D292CD-FA33-7695-E037-9BD666DAE55F}"/>
                    </a:ext>
                  </a:extLst>
                </p14:cNvPr>
                <p14:cNvContentPartPr/>
                <p14:nvPr/>
              </p14:nvContentPartPr>
              <p14:xfrm>
                <a:off x="9483955" y="3502523"/>
                <a:ext cx="1076040" cy="4881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2D292CD-FA33-7695-E037-9BD666DAE55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9475315" y="3493523"/>
                  <a:ext cx="109368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107F6DAD-FC02-4121-29CA-0E36FB089F1B}"/>
                    </a:ext>
                  </a:extLst>
                </p14:cNvPr>
                <p14:cNvContentPartPr/>
                <p14:nvPr/>
              </p14:nvContentPartPr>
              <p14:xfrm>
                <a:off x="10505635" y="3653003"/>
                <a:ext cx="127080" cy="396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107F6DAD-FC02-4121-29CA-0E36FB089F1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496635" y="3644003"/>
                  <a:ext cx="144720" cy="5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EB92002-902D-A995-F674-4974D72993B7}"/>
                    </a:ext>
                  </a:extLst>
                </p14:cNvPr>
                <p14:cNvContentPartPr/>
                <p14:nvPr/>
              </p14:nvContentPartPr>
              <p14:xfrm>
                <a:off x="10832515" y="3580283"/>
                <a:ext cx="35280" cy="100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EB92002-902D-A995-F674-4974D72993B7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823515" y="3571283"/>
                  <a:ext cx="52920" cy="27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764074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9675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88676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19314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8828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19</Words>
  <Application>Microsoft Office PowerPoint</Application>
  <PresentationFormat>Widescreen</PresentationFormat>
  <Paragraphs>18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testBI Power</dc:creator>
  <cp:lastModifiedBy>testBI Power</cp:lastModifiedBy>
  <cp:revision>2</cp:revision>
  <dcterms:created xsi:type="dcterms:W3CDTF">2025-09-30T07:12:07Z</dcterms:created>
  <dcterms:modified xsi:type="dcterms:W3CDTF">2025-10-06T10:00:53Z</dcterms:modified>
</cp:coreProperties>
</file>