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9BA5-5236-724A-1188-98943DDA6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B4B070-4A87-D096-89C8-5CA28A868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01E74-B2CE-15FD-0209-872769164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052E-FD56-47E0-9BC8-541CF49B8B8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ADFD5-344C-9CD5-0F01-44F663AE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6DF82-3DF2-67A7-1C4D-372360F8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49CA-8782-419B-8F3C-3CE9C46AD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580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94C96-2492-9D2A-74DA-6E90341F7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D95F75-8C86-6AAD-E74A-774DC3EA7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E0A9C-11E0-2629-A9EA-A8A86C49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052E-FD56-47E0-9BC8-541CF49B8B8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459DD-116E-7E0D-38BC-4506BBF3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09F3D-8C53-FD47-1A23-23F34347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49CA-8782-419B-8F3C-3CE9C46AD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0EC7A2-FF65-AED2-C89F-F9C525891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48522-D17E-C188-0D84-A9F9AB8E5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C0041-53F6-EDCE-FC90-CC4F94ED7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052E-FD56-47E0-9BC8-541CF49B8B8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BCA1-430A-4D5F-C7B9-A22550CE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17BC2-B21B-620F-AB61-E227261F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49CA-8782-419B-8F3C-3CE9C46AD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042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21B6-EE75-B5E5-B5FB-33D2107F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7E27-5F21-2505-A836-793E5E72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DCB95-B721-60E9-A3CA-2E40F254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052E-FD56-47E0-9BC8-541CF49B8B8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E3133-C8BC-05B1-2810-E3620D2E7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1E9B3-98DB-BDFD-D252-49CDA2E6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49CA-8782-419B-8F3C-3CE9C46AD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2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1AC5-118F-12A8-2D30-4CF9FA46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E8E9B-28DD-5535-FF42-BA3B77515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E788-2325-4416-AC2E-93CD055B8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052E-FD56-47E0-9BC8-541CF49B8B8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B6B6D-F901-234E-FE65-789EA3FA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9CCD1-1886-70E2-2096-21A25AF67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49CA-8782-419B-8F3C-3CE9C46AD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54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EB30-10EC-494E-48EE-01778005F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58D4F-C7E6-8580-3980-C943CB1E5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694EC-537A-B9E3-CF8C-2AAE4A312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F7773-35C8-1DD5-865C-A5BD4099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052E-FD56-47E0-9BC8-541CF49B8B8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D73EB-0A04-1BA1-7F56-3B382E08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35556-90F0-A864-D776-98100863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49CA-8782-419B-8F3C-3CE9C46AD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88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520D-411F-E9BD-2931-AA1D105F7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93A67-037E-3A61-5D8F-A269BEB52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37C46-420E-3B99-70DB-82F0170B9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74FC3-0CAE-6B96-BEC7-7F27339BA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2DE3B-F2FE-E83F-8FFD-EFB8747FF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CBF90F-960A-1BAE-F9D4-5AE694E2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052E-FD56-47E0-9BC8-541CF49B8B8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9C6B4-51F3-1531-BEF9-52DD665EA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2C17F2-5437-AA3A-DB3D-DB7A38C3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49CA-8782-419B-8F3C-3CE9C46AD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33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3A88-09B3-0B03-7DDA-13583567F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709E74-263A-D9BC-1681-DB228472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052E-FD56-47E0-9BC8-541CF49B8B8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EAD19-89B0-241C-6B40-63390D6D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389C0-F27E-8381-F992-AAD797EF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49CA-8782-419B-8F3C-3CE9C46AD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533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DE330E-CE34-CF1F-325A-EEB777E5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052E-FD56-47E0-9BC8-541CF49B8B8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64CAE-0E68-D66D-5B4A-5830D0CA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3448A-EDCA-716B-28DD-14CB0513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49CA-8782-419B-8F3C-3CE9C46AD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4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6AFF9-475E-C8F9-7C09-FA57ACD6C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F6C43-1E21-9753-C7FB-8952DB373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57D3F-4F02-42E9-81C0-BFB31636F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888F2-3E32-4F81-7344-2CAF9358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052E-FD56-47E0-9BC8-541CF49B8B8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8D7E9-7D58-7402-F534-D1F8D5C1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8C38F-78F5-AB37-A9A8-CDB84940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49CA-8782-419B-8F3C-3CE9C46AD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51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6A6A-A1FE-5AF8-2C5B-60C873C6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C4B51-161E-7475-F70C-6DD2405AB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0A45B-73A5-13F1-1DD6-582C8938A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6114E-E60D-4FB3-FF6E-15133AF3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052E-FD56-47E0-9BC8-541CF49B8B8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B9B1C-71EF-2643-73B8-B93C1C84D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417D3-5026-34BB-B98B-DB4F3A2B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E49CA-8782-419B-8F3C-3CE9C46AD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495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425B-96EB-5287-720C-2EEC6847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ACE6F-3D1F-363B-EB6E-9E29554D2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4BF51-2B95-A5B3-EF2E-065F7DC42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86052E-FD56-47E0-9BC8-541CF49B8B8D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63203-9752-049D-62D4-62DD9D77D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AB6CD-CFED-DAF9-C245-EEE7B22D8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5E49CA-8782-419B-8F3C-3CE9C46AD6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90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656113-8093-9F17-749A-E43BABBB0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349310"/>
              </p:ext>
            </p:extLst>
          </p:nvPr>
        </p:nvGraphicFramePr>
        <p:xfrm>
          <a:off x="2074345" y="1148576"/>
          <a:ext cx="8043311" cy="4560848"/>
        </p:xfrm>
        <a:graphic>
          <a:graphicData uri="http://schemas.openxmlformats.org/drawingml/2006/table">
            <a:tbl>
              <a:tblPr firstRow="1" bandRow="1"/>
              <a:tblGrid>
                <a:gridCol w="2364050">
                  <a:extLst>
                    <a:ext uri="{9D8B030D-6E8A-4147-A177-3AD203B41FA5}">
                      <a16:colId xmlns:a16="http://schemas.microsoft.com/office/drawing/2014/main" val="3191398511"/>
                    </a:ext>
                  </a:extLst>
                </a:gridCol>
                <a:gridCol w="2989426">
                  <a:extLst>
                    <a:ext uri="{9D8B030D-6E8A-4147-A177-3AD203B41FA5}">
                      <a16:colId xmlns:a16="http://schemas.microsoft.com/office/drawing/2014/main" val="2884033656"/>
                    </a:ext>
                  </a:extLst>
                </a:gridCol>
                <a:gridCol w="2689835">
                  <a:extLst>
                    <a:ext uri="{9D8B030D-6E8A-4147-A177-3AD203B41FA5}">
                      <a16:colId xmlns:a16="http://schemas.microsoft.com/office/drawing/2014/main" val="3715644276"/>
                    </a:ext>
                  </a:extLst>
                </a:gridCol>
              </a:tblGrid>
              <a:tr h="76302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3300" b="1">
                          <a:effectLst/>
                        </a:rPr>
                        <a:t>Feature</a:t>
                      </a:r>
                    </a:p>
                  </a:txBody>
                  <a:tcPr marL="111191" marR="111191" marT="111191" marB="11119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3300" b="1">
                          <a:effectLst/>
                        </a:rPr>
                        <a:t>UNION</a:t>
                      </a:r>
                    </a:p>
                  </a:txBody>
                  <a:tcPr marL="111191" marR="111191" marT="111191" marB="11119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3300" b="1">
                          <a:effectLst/>
                        </a:rPr>
                        <a:t>UNION ALL</a:t>
                      </a:r>
                    </a:p>
                  </a:txBody>
                  <a:tcPr marL="111191" marR="111191" marT="111191" marB="11119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668954"/>
                  </a:ext>
                </a:extLst>
              </a:tr>
              <a:tr h="126594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3300">
                          <a:effectLst/>
                        </a:rPr>
                        <a:t>Duplicates</a:t>
                      </a:r>
                    </a:p>
                  </a:txBody>
                  <a:tcPr marL="111191" marR="111191" marT="111191" marB="11119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3300">
                          <a:effectLst/>
                        </a:rPr>
                        <a:t>Removed (unique)</a:t>
                      </a:r>
                    </a:p>
                  </a:txBody>
                  <a:tcPr marL="111191" marR="111191" marT="111191" marB="11119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3300">
                          <a:effectLst/>
                        </a:rPr>
                        <a:t>Included (all rows)</a:t>
                      </a:r>
                    </a:p>
                  </a:txBody>
                  <a:tcPr marL="111191" marR="111191" marT="111191" marB="11119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312666"/>
                  </a:ext>
                </a:extLst>
              </a:tr>
              <a:tr h="126594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3300">
                          <a:effectLst/>
                        </a:rPr>
                        <a:t>Speed</a:t>
                      </a:r>
                    </a:p>
                  </a:txBody>
                  <a:tcPr marL="111191" marR="111191" marT="111191" marB="11119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3300">
                          <a:effectLst/>
                        </a:rPr>
                        <a:t>Slower (dedupe step)</a:t>
                      </a:r>
                    </a:p>
                  </a:txBody>
                  <a:tcPr marL="111191" marR="111191" marT="111191" marB="11119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3300">
                          <a:effectLst/>
                        </a:rPr>
                        <a:t>Faster</a:t>
                      </a:r>
                    </a:p>
                  </a:txBody>
                  <a:tcPr marL="111191" marR="111191" marT="111191" marB="11119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437634"/>
                  </a:ext>
                </a:extLst>
              </a:tr>
              <a:tr h="1265942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3300">
                          <a:effectLst/>
                        </a:rPr>
                        <a:t>Use Case</a:t>
                      </a:r>
                    </a:p>
                  </a:txBody>
                  <a:tcPr marL="111191" marR="111191" marT="111191" marB="11119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3300">
                          <a:effectLst/>
                        </a:rPr>
                        <a:t>Unique list needed</a:t>
                      </a:r>
                    </a:p>
                  </a:txBody>
                  <a:tcPr marL="111191" marR="111191" marT="111191" marB="11119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3300">
                          <a:effectLst/>
                        </a:rPr>
                        <a:t>All records needed</a:t>
                      </a:r>
                    </a:p>
                  </a:txBody>
                  <a:tcPr marL="111191" marR="111191" marT="111191" marB="111191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516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813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testBI Power</dc:creator>
  <cp:lastModifiedBy>testBI Power</cp:lastModifiedBy>
  <cp:revision>1</cp:revision>
  <dcterms:created xsi:type="dcterms:W3CDTF">2025-10-29T10:07:07Z</dcterms:created>
  <dcterms:modified xsi:type="dcterms:W3CDTF">2025-10-29T10:08:20Z</dcterms:modified>
</cp:coreProperties>
</file>