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in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ff" i="off">
        <a:fontRef idx="minor">
          <a:schemeClr val="accent6"/>
        </a:fontRef>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0D3"/>
          </a:solidFill>
        </a:fill>
      </a:tcStyle>
    </a:wholeTbl>
    <a:band2H>
      <a:tcTxStyle b="def" i="def"/>
      <a:tcStyle>
        <a:tcBdr/>
        <a:fill>
          <a:solidFill>
            <a:srgbClr val="F0F8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0CF"/>
          </a:solidFill>
        </a:fill>
      </a:tcStyle>
    </a:wholeTbl>
    <a:band2H>
      <a:tcTxStyle b="def" i="def"/>
      <a:tcStyle>
        <a:tcBdr/>
        <a:fill>
          <a:solidFill>
            <a:srgbClr val="E9F0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chemeClr val="accent6"/>
        </a:fontRef>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1D6"/>
          </a:solidFill>
        </a:fill>
      </a:tcStyle>
    </a:wholeTbl>
    <a:band2H>
      <a:tcTxStyle b="def" i="def"/>
      <a:tcStyle>
        <a:tcBdr/>
        <a:fill>
          <a:solidFill>
            <a:srgbClr val="EAEA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AEC"/>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1D6"/>
          </a:solidFill>
        </a:fill>
      </a:tcStyle>
    </a:wholeTbl>
    <a:band2H>
      <a:tcTxStyle b="def" i="def"/>
      <a:tcStyle>
        <a:tcBdr/>
        <a:fill>
          <a:solidFill>
            <a:srgbClr val="EAEA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pic>
        <p:nvPicPr>
          <p:cNvPr id="12" name="Google Shape;10;p2" descr="Google Shape;10;p2"/>
          <p:cNvPicPr>
            <a:picLocks noChangeAspect="1"/>
          </p:cNvPicPr>
          <p:nvPr/>
        </p:nvPicPr>
        <p:blipFill>
          <a:blip r:embed="rId2">
            <a:extLst/>
          </a:blip>
          <a:stretch>
            <a:fillRect/>
          </a:stretch>
        </p:blipFill>
        <p:spPr>
          <a:xfrm>
            <a:off x="4581149" y="1759799"/>
            <a:ext cx="4371927" cy="3210075"/>
          </a:xfrm>
          <a:prstGeom prst="rect">
            <a:avLst/>
          </a:prstGeom>
          <a:ln w="12700">
            <a:miter lim="400000"/>
          </a:ln>
        </p:spPr>
      </p:pic>
      <p:sp>
        <p:nvSpPr>
          <p:cNvPr id="13" name="Title Text"/>
          <p:cNvSpPr txBox="1"/>
          <p:nvPr>
            <p:ph type="title"/>
          </p:nvPr>
        </p:nvSpPr>
        <p:spPr>
          <a:xfrm>
            <a:off x="685800" y="696424"/>
            <a:ext cx="5391001" cy="2930401"/>
          </a:xfrm>
          <a:prstGeom prst="rect">
            <a:avLst/>
          </a:prstGeom>
        </p:spPr>
        <p:txBody>
          <a:bodyPr anchor="t">
            <a:normAutofit fontScale="100000" lnSpcReduction="0"/>
          </a:bodyPr>
          <a:lstStyle>
            <a:lvl1pPr>
              <a:defRPr sz="6000"/>
            </a:lvl1pPr>
          </a:lstStyle>
          <a:p>
            <a:pPr/>
            <a:r>
              <a:t>Title Text</a:t>
            </a:r>
          </a:p>
        </p:txBody>
      </p:sp>
      <p:sp>
        <p:nvSpPr>
          <p:cNvPr id="14" name="Slide Number"/>
          <p:cNvSpPr txBox="1"/>
          <p:nvPr>
            <p:ph type="sldNum" sz="quarter" idx="2"/>
          </p:nvPr>
        </p:nvSpPr>
        <p:spPr>
          <a:xfrm>
            <a:off x="4419600" y="4627562"/>
            <a:ext cx="2133600" cy="279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99" name="Body Level One…"/>
          <p:cNvSpPr txBox="1"/>
          <p:nvPr>
            <p:ph type="body" sz="quarter" idx="1"/>
          </p:nvPr>
        </p:nvSpPr>
        <p:spPr>
          <a:xfrm>
            <a:off x="457200" y="4406308"/>
            <a:ext cx="8229600" cy="519601"/>
          </a:xfrm>
          <a:prstGeom prst="rect">
            <a:avLst/>
          </a:prstGeom>
        </p:spPr>
        <p:txBody>
          <a:bodyPr>
            <a:normAutofit fontScale="100000" lnSpcReduction="0"/>
          </a:bodyPr>
          <a:lstStyle>
            <a:lvl1pPr marL="228600" indent="0">
              <a:spcBef>
                <a:spcPts val="300"/>
              </a:spcBef>
              <a:buClrTx/>
              <a:buSzTx/>
              <a:buFontTx/>
              <a:buNone/>
              <a:defRPr sz="1600"/>
            </a:lvl1pPr>
            <a:lvl2pPr marL="813954" indent="-267854">
              <a:spcBef>
                <a:spcPts val="300"/>
              </a:spcBef>
              <a:buClrTx/>
              <a:buSzPts val="1600"/>
              <a:buFontTx/>
              <a:defRPr sz="1600"/>
            </a:lvl2pPr>
            <a:lvl3pPr marL="1271154" indent="-267854">
              <a:spcBef>
                <a:spcPts val="300"/>
              </a:spcBef>
              <a:buClrTx/>
              <a:buSzPts val="1600"/>
              <a:buFontTx/>
              <a:defRPr sz="1600"/>
            </a:lvl3pPr>
            <a:lvl4pPr marL="1728354" indent="-267854">
              <a:spcBef>
                <a:spcPts val="300"/>
              </a:spcBef>
              <a:buClrTx/>
              <a:buSzPts val="1600"/>
              <a:buFontTx/>
              <a:defRPr sz="1600"/>
            </a:lvl4pPr>
            <a:lvl5pPr marL="2185554" indent="-267854">
              <a:spcBef>
                <a:spcPts val="300"/>
              </a:spcBef>
              <a:buClrTx/>
              <a:buSzPts val="1600"/>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pic>
        <p:nvPicPr>
          <p:cNvPr id="101" name="Google Shape;55;p11" descr="Google Shape;55;p11"/>
          <p:cNvPicPr>
            <a:picLocks noChangeAspect="1"/>
          </p:cNvPicPr>
          <p:nvPr/>
        </p:nvPicPr>
        <p:blipFill>
          <a:blip r:embed="rId2">
            <a:extLst/>
          </a:blip>
          <a:stretch>
            <a:fillRect/>
          </a:stretch>
        </p:blipFill>
        <p:spPr>
          <a:xfrm>
            <a:off x="5230274" y="2032124"/>
            <a:ext cx="3761326" cy="2958927"/>
          </a:xfrm>
          <a:prstGeom prst="rect">
            <a:avLst/>
          </a:prstGeom>
          <a:ln w="12700">
            <a:miter lim="400000"/>
          </a:ln>
        </p:spPr>
      </p:pic>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
    <p:spTree>
      <p:nvGrpSpPr>
        <p:cNvPr id="1" name=""/>
        <p:cNvGrpSpPr/>
        <p:nvPr/>
      </p:nvGrpSpPr>
      <p:grpSpPr>
        <a:xfrm>
          <a:off x="0" y="0"/>
          <a:ext cx="0" cy="0"/>
          <a:chOff x="0" y="0"/>
          <a:chExt cx="0" cy="0"/>
        </a:xfrm>
      </p:grpSpPr>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
    <p:spTree>
      <p:nvGrpSpPr>
        <p:cNvPr id="1" name=""/>
        <p:cNvGrpSpPr/>
        <p:nvPr/>
      </p:nvGrpSpPr>
      <p:grpSpPr>
        <a:xfrm>
          <a:off x="0" y="0"/>
          <a:ext cx="0" cy="0"/>
          <a:chOff x="0" y="0"/>
          <a:chExt cx="0" cy="0"/>
        </a:xfrm>
      </p:grpSpPr>
      <p:pic>
        <p:nvPicPr>
          <p:cNvPr id="21" name="Google Shape;13;p3" descr="Google Shape;13;p3"/>
          <p:cNvPicPr>
            <a:picLocks noChangeAspect="1"/>
          </p:cNvPicPr>
          <p:nvPr/>
        </p:nvPicPr>
        <p:blipFill>
          <a:blip r:embed="rId2">
            <a:extLst/>
          </a:blip>
          <a:stretch>
            <a:fillRect/>
          </a:stretch>
        </p:blipFill>
        <p:spPr>
          <a:xfrm>
            <a:off x="5150275" y="2175624"/>
            <a:ext cx="3879001" cy="2870462"/>
          </a:xfrm>
          <a:prstGeom prst="rect">
            <a:avLst/>
          </a:prstGeom>
          <a:ln w="12700">
            <a:miter lim="400000"/>
          </a:ln>
        </p:spPr>
      </p:pic>
      <p:sp>
        <p:nvSpPr>
          <p:cNvPr id="22" name="Title Text"/>
          <p:cNvSpPr txBox="1"/>
          <p:nvPr>
            <p:ph type="title"/>
          </p:nvPr>
        </p:nvSpPr>
        <p:spPr>
          <a:xfrm>
            <a:off x="685800" y="1811950"/>
            <a:ext cx="4973100" cy="1159801"/>
          </a:xfrm>
          <a:prstGeom prst="rect">
            <a:avLst/>
          </a:prstGeom>
        </p:spPr>
        <p:txBody>
          <a:bodyPr>
            <a:normAutofit fontScale="100000" lnSpcReduction="0"/>
          </a:bodyPr>
          <a:lstStyle/>
          <a:p>
            <a:pPr/>
            <a:r>
              <a:t>Title Text</a:t>
            </a:r>
          </a:p>
        </p:txBody>
      </p:sp>
      <p:sp>
        <p:nvSpPr>
          <p:cNvPr id="23" name="Body Level One…"/>
          <p:cNvSpPr txBox="1"/>
          <p:nvPr>
            <p:ph type="body" sz="quarter" idx="1"/>
          </p:nvPr>
        </p:nvSpPr>
        <p:spPr>
          <a:xfrm>
            <a:off x="685800" y="3144850"/>
            <a:ext cx="2493600" cy="784801"/>
          </a:xfrm>
          <a:prstGeom prst="rect">
            <a:avLst/>
          </a:prstGeom>
        </p:spPr>
        <p:txBody>
          <a:bodyPr>
            <a:normAutofit fontScale="100000" lnSpcReduction="0"/>
          </a:bodyPr>
          <a:lstStyle>
            <a:lvl1pPr marL="368300" indent="-279400">
              <a:spcBef>
                <a:spcPts val="0"/>
              </a:spcBef>
              <a:buClrTx/>
              <a:buSzTx/>
              <a:buFontTx/>
              <a:buNone/>
              <a:defRPr sz="1800">
                <a:solidFill>
                  <a:schemeClr val="accent5"/>
                </a:solidFill>
              </a:defRPr>
            </a:lvl1pPr>
            <a:lvl2pPr marL="368300" indent="177800">
              <a:spcBef>
                <a:spcPts val="0"/>
              </a:spcBef>
              <a:buClrTx/>
              <a:buSzTx/>
              <a:buFontTx/>
              <a:buNone/>
              <a:defRPr sz="1800">
                <a:solidFill>
                  <a:schemeClr val="accent5"/>
                </a:solidFill>
              </a:defRPr>
            </a:lvl2pPr>
            <a:lvl3pPr marL="368300" indent="635000">
              <a:spcBef>
                <a:spcPts val="0"/>
              </a:spcBef>
              <a:buClrTx/>
              <a:buSzTx/>
              <a:buFontTx/>
              <a:buNone/>
              <a:defRPr sz="1800">
                <a:solidFill>
                  <a:schemeClr val="accent5"/>
                </a:solidFill>
              </a:defRPr>
            </a:lvl3pPr>
            <a:lvl4pPr marL="368300" indent="1092200">
              <a:spcBef>
                <a:spcPts val="0"/>
              </a:spcBef>
              <a:buClrTx/>
              <a:buSzTx/>
              <a:buFontTx/>
              <a:buNone/>
              <a:defRPr sz="1800">
                <a:solidFill>
                  <a:schemeClr val="accent5"/>
                </a:solidFill>
              </a:defRPr>
            </a:lvl4pPr>
            <a:lvl5pPr marL="368300" indent="1549400">
              <a:spcBef>
                <a:spcPts val="0"/>
              </a:spcBef>
              <a:buClrTx/>
              <a:buSzTx/>
              <a:buFontTx/>
              <a:buNone/>
              <a:defRPr sz="18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4419600" y="4627562"/>
            <a:ext cx="2133600" cy="279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_1">
    <p:spTree>
      <p:nvGrpSpPr>
        <p:cNvPr id="1" name=""/>
        <p:cNvGrpSpPr/>
        <p:nvPr/>
      </p:nvGrpSpPr>
      <p:grpSpPr>
        <a:xfrm>
          <a:off x="0" y="0"/>
          <a:ext cx="0" cy="0"/>
          <a:chOff x="0" y="0"/>
          <a:chExt cx="0" cy="0"/>
        </a:xfrm>
      </p:grpSpPr>
      <p:pic>
        <p:nvPicPr>
          <p:cNvPr id="31" name="Google Shape;17;p4" descr="Google Shape;17;p4"/>
          <p:cNvPicPr>
            <a:picLocks noChangeAspect="1"/>
          </p:cNvPicPr>
          <p:nvPr/>
        </p:nvPicPr>
        <p:blipFill>
          <a:blip r:embed="rId2">
            <a:extLst/>
          </a:blip>
          <a:stretch>
            <a:fillRect/>
          </a:stretch>
        </p:blipFill>
        <p:spPr>
          <a:xfrm>
            <a:off x="5074072" y="2340785"/>
            <a:ext cx="3879001" cy="2629083"/>
          </a:xfrm>
          <a:prstGeom prst="rect">
            <a:avLst/>
          </a:prstGeom>
          <a:ln w="12700">
            <a:miter lim="400000"/>
          </a:ln>
        </p:spPr>
      </p:pic>
      <p:sp>
        <p:nvSpPr>
          <p:cNvPr id="32" name="Body Level One…"/>
          <p:cNvSpPr txBox="1"/>
          <p:nvPr>
            <p:ph type="body" sz="half" idx="1"/>
          </p:nvPr>
        </p:nvSpPr>
        <p:spPr>
          <a:xfrm>
            <a:off x="962850" y="919975"/>
            <a:ext cx="4469101" cy="3342000"/>
          </a:xfrm>
          <a:prstGeom prst="rect">
            <a:avLst/>
          </a:prstGeom>
        </p:spPr>
        <p:txBody>
          <a:bodyPr>
            <a:normAutofit fontScale="100000" lnSpcReduction="0"/>
          </a:bodyPr>
          <a:lstStyle>
            <a:lvl1pPr indent="-431800">
              <a:buClr>
                <a:schemeClr val="accent5"/>
              </a:buClr>
              <a:buSzPts val="3200"/>
              <a:defRPr sz="3200">
                <a:solidFill>
                  <a:schemeClr val="accent5"/>
                </a:solidFill>
              </a:defRPr>
            </a:lvl1pPr>
            <a:lvl2pPr indent="-431800">
              <a:buClr>
                <a:schemeClr val="accent5"/>
              </a:buClr>
              <a:buSzPts val="3200"/>
              <a:defRPr sz="3200">
                <a:solidFill>
                  <a:schemeClr val="accent5"/>
                </a:solidFill>
              </a:defRPr>
            </a:lvl2pPr>
            <a:lvl3pPr indent="-431800">
              <a:buClr>
                <a:schemeClr val="accent5"/>
              </a:buClr>
              <a:buSzPts val="3200"/>
              <a:defRPr sz="3200">
                <a:solidFill>
                  <a:schemeClr val="accent5"/>
                </a:solidFill>
              </a:defRPr>
            </a:lvl3pPr>
            <a:lvl4pPr indent="-431800">
              <a:buClr>
                <a:schemeClr val="accent5"/>
              </a:buClr>
              <a:buSzPts val="3200"/>
              <a:defRPr sz="3200">
                <a:solidFill>
                  <a:schemeClr val="accent5"/>
                </a:solidFill>
              </a:defRPr>
            </a:lvl4pPr>
            <a:lvl5pPr indent="-431800">
              <a:buClr>
                <a:schemeClr val="accent5"/>
              </a:buClr>
              <a:buSzPts val="3200"/>
              <a:defRPr sz="32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Google Shape;19;p4"/>
          <p:cNvSpPr txBox="1"/>
          <p:nvPr/>
        </p:nvSpPr>
        <p:spPr>
          <a:xfrm>
            <a:off x="390570" y="571074"/>
            <a:ext cx="648002" cy="146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9600">
                <a:solidFill>
                  <a:schemeClr val="accent1"/>
                </a:solidFill>
                <a:latin typeface="Muli"/>
                <a:ea typeface="Muli"/>
                <a:cs typeface="Muli"/>
                <a:sym typeface="Muli"/>
              </a:defRPr>
            </a:lvl1pPr>
          </a:lstStyle>
          <a:p>
            <a:pPr/>
            <a:r>
              <a: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41" name="Title Text"/>
          <p:cNvSpPr txBox="1"/>
          <p:nvPr>
            <p:ph type="title"/>
          </p:nvPr>
        </p:nvSpPr>
        <p:spPr>
          <a:xfrm>
            <a:off x="457200" y="1044175"/>
            <a:ext cx="6300300" cy="857401"/>
          </a:xfrm>
          <a:prstGeom prst="rect">
            <a:avLst/>
          </a:prstGeom>
        </p:spPr>
        <p:txBody>
          <a:bodyPr>
            <a:normAutofit fontScale="100000" lnSpcReduction="0"/>
          </a:bodyPr>
          <a:lstStyle/>
          <a:p>
            <a:pPr/>
            <a:r>
              <a:t>Title Text</a:t>
            </a:r>
          </a:p>
        </p:txBody>
      </p:sp>
      <p:sp>
        <p:nvSpPr>
          <p:cNvPr id="42" name="Body Level One…"/>
          <p:cNvSpPr txBox="1"/>
          <p:nvPr>
            <p:ph type="body" sz="quarter" idx="1"/>
          </p:nvPr>
        </p:nvSpPr>
        <p:spPr>
          <a:xfrm>
            <a:off x="457200" y="2038350"/>
            <a:ext cx="4929300" cy="18627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_1">
    <p:bg>
      <p:bgPr>
        <a:solidFill>
          <a:schemeClr val="accent1"/>
        </a:solidFill>
      </p:bgPr>
    </p:bg>
    <p:spTree>
      <p:nvGrpSpPr>
        <p:cNvPr id="1" name=""/>
        <p:cNvGrpSpPr/>
        <p:nvPr/>
      </p:nvGrpSpPr>
      <p:grpSpPr>
        <a:xfrm>
          <a:off x="0" y="0"/>
          <a:ext cx="0" cy="0"/>
          <a:chOff x="0" y="0"/>
          <a:chExt cx="0" cy="0"/>
        </a:xfrm>
      </p:grpSpPr>
      <p:grpSp>
        <p:nvGrpSpPr>
          <p:cNvPr id="52" name="Google Shape;27;p6"/>
          <p:cNvGrpSpPr/>
          <p:nvPr/>
        </p:nvGrpSpPr>
        <p:grpSpPr>
          <a:xfrm>
            <a:off x="-144" y="4104"/>
            <a:ext cx="9144001" cy="5143488"/>
            <a:chOff x="0" y="0"/>
            <a:chExt cx="9144000" cy="5143487"/>
          </a:xfrm>
        </p:grpSpPr>
        <p:sp>
          <p:nvSpPr>
            <p:cNvPr id="50" name="Google Shape;28;p6"/>
            <p:cNvSpPr/>
            <p:nvPr/>
          </p:nvSpPr>
          <p:spPr>
            <a:xfrm>
              <a:off x="0" y="0"/>
              <a:ext cx="9144000" cy="5143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26" y="2055"/>
                  </a:moveTo>
                  <a:lnTo>
                    <a:pt x="15652" y="2063"/>
                  </a:lnTo>
                  <a:lnTo>
                    <a:pt x="15698" y="2085"/>
                  </a:lnTo>
                  <a:lnTo>
                    <a:pt x="15740" y="2130"/>
                  </a:lnTo>
                  <a:lnTo>
                    <a:pt x="15778" y="2183"/>
                  </a:lnTo>
                  <a:lnTo>
                    <a:pt x="15808" y="2250"/>
                  </a:lnTo>
                  <a:lnTo>
                    <a:pt x="15833" y="2325"/>
                  </a:lnTo>
                  <a:lnTo>
                    <a:pt x="15846" y="2407"/>
                  </a:lnTo>
                  <a:lnTo>
                    <a:pt x="15854" y="2498"/>
                  </a:lnTo>
                  <a:lnTo>
                    <a:pt x="15846" y="2588"/>
                  </a:lnTo>
                  <a:lnTo>
                    <a:pt x="15833" y="2670"/>
                  </a:lnTo>
                  <a:lnTo>
                    <a:pt x="15808" y="2745"/>
                  </a:lnTo>
                  <a:lnTo>
                    <a:pt x="15778" y="2813"/>
                  </a:lnTo>
                  <a:lnTo>
                    <a:pt x="15740" y="2865"/>
                  </a:lnTo>
                  <a:lnTo>
                    <a:pt x="15698" y="2910"/>
                  </a:lnTo>
                  <a:lnTo>
                    <a:pt x="15652" y="2933"/>
                  </a:lnTo>
                  <a:lnTo>
                    <a:pt x="15626" y="2940"/>
                  </a:lnTo>
                  <a:lnTo>
                    <a:pt x="15576" y="2940"/>
                  </a:lnTo>
                  <a:lnTo>
                    <a:pt x="15550" y="2933"/>
                  </a:lnTo>
                  <a:lnTo>
                    <a:pt x="15504" y="2910"/>
                  </a:lnTo>
                  <a:lnTo>
                    <a:pt x="15462" y="2865"/>
                  </a:lnTo>
                  <a:lnTo>
                    <a:pt x="15424" y="2813"/>
                  </a:lnTo>
                  <a:lnTo>
                    <a:pt x="15394" y="2745"/>
                  </a:lnTo>
                  <a:lnTo>
                    <a:pt x="15373" y="2670"/>
                  </a:lnTo>
                  <a:lnTo>
                    <a:pt x="15356" y="2588"/>
                  </a:lnTo>
                  <a:lnTo>
                    <a:pt x="15352" y="2543"/>
                  </a:lnTo>
                  <a:lnTo>
                    <a:pt x="15352" y="2452"/>
                  </a:lnTo>
                  <a:lnTo>
                    <a:pt x="15356" y="2407"/>
                  </a:lnTo>
                  <a:lnTo>
                    <a:pt x="15373" y="2325"/>
                  </a:lnTo>
                  <a:lnTo>
                    <a:pt x="15394" y="2250"/>
                  </a:lnTo>
                  <a:lnTo>
                    <a:pt x="15424" y="2183"/>
                  </a:lnTo>
                  <a:lnTo>
                    <a:pt x="15462" y="2130"/>
                  </a:lnTo>
                  <a:lnTo>
                    <a:pt x="15504" y="2085"/>
                  </a:lnTo>
                  <a:lnTo>
                    <a:pt x="15550" y="2063"/>
                  </a:lnTo>
                  <a:lnTo>
                    <a:pt x="15576" y="2055"/>
                  </a:lnTo>
                  <a:close/>
                  <a:moveTo>
                    <a:pt x="19347" y="4050"/>
                  </a:moveTo>
                  <a:lnTo>
                    <a:pt x="19372" y="4057"/>
                  </a:lnTo>
                  <a:lnTo>
                    <a:pt x="19419" y="4088"/>
                  </a:lnTo>
                  <a:lnTo>
                    <a:pt x="19461" y="4125"/>
                  </a:lnTo>
                  <a:lnTo>
                    <a:pt x="19499" y="4177"/>
                  </a:lnTo>
                  <a:lnTo>
                    <a:pt x="19529" y="4245"/>
                  </a:lnTo>
                  <a:lnTo>
                    <a:pt x="19554" y="4320"/>
                  </a:lnTo>
                  <a:lnTo>
                    <a:pt x="19567" y="4403"/>
                  </a:lnTo>
                  <a:lnTo>
                    <a:pt x="19571" y="4448"/>
                  </a:lnTo>
                  <a:lnTo>
                    <a:pt x="19571" y="4537"/>
                  </a:lnTo>
                  <a:lnTo>
                    <a:pt x="19567" y="4582"/>
                  </a:lnTo>
                  <a:lnTo>
                    <a:pt x="19554" y="4665"/>
                  </a:lnTo>
                  <a:lnTo>
                    <a:pt x="19529" y="4748"/>
                  </a:lnTo>
                  <a:lnTo>
                    <a:pt x="19499" y="4807"/>
                  </a:lnTo>
                  <a:lnTo>
                    <a:pt x="19461" y="4868"/>
                  </a:lnTo>
                  <a:lnTo>
                    <a:pt x="19419" y="4905"/>
                  </a:lnTo>
                  <a:lnTo>
                    <a:pt x="19372" y="4935"/>
                  </a:lnTo>
                  <a:lnTo>
                    <a:pt x="19347" y="4935"/>
                  </a:lnTo>
                  <a:lnTo>
                    <a:pt x="19322" y="4942"/>
                  </a:lnTo>
                  <a:lnTo>
                    <a:pt x="19297" y="4935"/>
                  </a:lnTo>
                  <a:lnTo>
                    <a:pt x="19271" y="4935"/>
                  </a:lnTo>
                  <a:lnTo>
                    <a:pt x="19225" y="4905"/>
                  </a:lnTo>
                  <a:lnTo>
                    <a:pt x="19183" y="4868"/>
                  </a:lnTo>
                  <a:lnTo>
                    <a:pt x="19145" y="4807"/>
                  </a:lnTo>
                  <a:lnTo>
                    <a:pt x="19115" y="4748"/>
                  </a:lnTo>
                  <a:lnTo>
                    <a:pt x="19090" y="4665"/>
                  </a:lnTo>
                  <a:lnTo>
                    <a:pt x="19077" y="4582"/>
                  </a:lnTo>
                  <a:lnTo>
                    <a:pt x="19073" y="4537"/>
                  </a:lnTo>
                  <a:lnTo>
                    <a:pt x="19069" y="4492"/>
                  </a:lnTo>
                  <a:lnTo>
                    <a:pt x="19073" y="4448"/>
                  </a:lnTo>
                  <a:lnTo>
                    <a:pt x="19077" y="4403"/>
                  </a:lnTo>
                  <a:lnTo>
                    <a:pt x="19090" y="4320"/>
                  </a:lnTo>
                  <a:lnTo>
                    <a:pt x="19115" y="4245"/>
                  </a:lnTo>
                  <a:lnTo>
                    <a:pt x="19145" y="4177"/>
                  </a:lnTo>
                  <a:lnTo>
                    <a:pt x="19183" y="4125"/>
                  </a:lnTo>
                  <a:lnTo>
                    <a:pt x="19225" y="4088"/>
                  </a:lnTo>
                  <a:lnTo>
                    <a:pt x="19271" y="4057"/>
                  </a:lnTo>
                  <a:lnTo>
                    <a:pt x="19297" y="4050"/>
                  </a:lnTo>
                  <a:close/>
                  <a:moveTo>
                    <a:pt x="8577" y="4380"/>
                  </a:moveTo>
                  <a:lnTo>
                    <a:pt x="8602" y="4387"/>
                  </a:lnTo>
                  <a:lnTo>
                    <a:pt x="8648" y="4410"/>
                  </a:lnTo>
                  <a:lnTo>
                    <a:pt x="8695" y="4455"/>
                  </a:lnTo>
                  <a:lnTo>
                    <a:pt x="8729" y="4507"/>
                  </a:lnTo>
                  <a:lnTo>
                    <a:pt x="8762" y="4575"/>
                  </a:lnTo>
                  <a:lnTo>
                    <a:pt x="8783" y="4650"/>
                  </a:lnTo>
                  <a:lnTo>
                    <a:pt x="8796" y="4732"/>
                  </a:lnTo>
                  <a:lnTo>
                    <a:pt x="8805" y="4822"/>
                  </a:lnTo>
                  <a:lnTo>
                    <a:pt x="8796" y="4913"/>
                  </a:lnTo>
                  <a:lnTo>
                    <a:pt x="8783" y="4995"/>
                  </a:lnTo>
                  <a:lnTo>
                    <a:pt x="8762" y="5070"/>
                  </a:lnTo>
                  <a:lnTo>
                    <a:pt x="8729" y="5137"/>
                  </a:lnTo>
                  <a:lnTo>
                    <a:pt x="8695" y="5190"/>
                  </a:lnTo>
                  <a:lnTo>
                    <a:pt x="8648" y="5235"/>
                  </a:lnTo>
                  <a:lnTo>
                    <a:pt x="8602" y="5257"/>
                  </a:lnTo>
                  <a:lnTo>
                    <a:pt x="8577" y="5265"/>
                  </a:lnTo>
                  <a:lnTo>
                    <a:pt x="8526" y="5265"/>
                  </a:lnTo>
                  <a:lnTo>
                    <a:pt x="8501" y="5257"/>
                  </a:lnTo>
                  <a:lnTo>
                    <a:pt x="8454" y="5235"/>
                  </a:lnTo>
                  <a:lnTo>
                    <a:pt x="8412" y="5190"/>
                  </a:lnTo>
                  <a:lnTo>
                    <a:pt x="8374" y="5137"/>
                  </a:lnTo>
                  <a:lnTo>
                    <a:pt x="8345" y="5070"/>
                  </a:lnTo>
                  <a:lnTo>
                    <a:pt x="8324" y="4995"/>
                  </a:lnTo>
                  <a:lnTo>
                    <a:pt x="8307" y="4913"/>
                  </a:lnTo>
                  <a:lnTo>
                    <a:pt x="8302" y="4868"/>
                  </a:lnTo>
                  <a:lnTo>
                    <a:pt x="8302" y="4777"/>
                  </a:lnTo>
                  <a:lnTo>
                    <a:pt x="8307" y="4732"/>
                  </a:lnTo>
                  <a:lnTo>
                    <a:pt x="8324" y="4650"/>
                  </a:lnTo>
                  <a:lnTo>
                    <a:pt x="8345" y="4575"/>
                  </a:lnTo>
                  <a:lnTo>
                    <a:pt x="8374" y="4507"/>
                  </a:lnTo>
                  <a:lnTo>
                    <a:pt x="8412" y="4455"/>
                  </a:lnTo>
                  <a:lnTo>
                    <a:pt x="8454" y="4410"/>
                  </a:lnTo>
                  <a:lnTo>
                    <a:pt x="8501" y="4387"/>
                  </a:lnTo>
                  <a:lnTo>
                    <a:pt x="8526" y="4380"/>
                  </a:lnTo>
                  <a:close/>
                  <a:moveTo>
                    <a:pt x="9096" y="6533"/>
                  </a:moveTo>
                  <a:lnTo>
                    <a:pt x="9138" y="6547"/>
                  </a:lnTo>
                  <a:lnTo>
                    <a:pt x="9180" y="6562"/>
                  </a:lnTo>
                  <a:lnTo>
                    <a:pt x="9218" y="6592"/>
                  </a:lnTo>
                  <a:lnTo>
                    <a:pt x="9252" y="6623"/>
                  </a:lnTo>
                  <a:lnTo>
                    <a:pt x="9290" y="6660"/>
                  </a:lnTo>
                  <a:lnTo>
                    <a:pt x="9319" y="6705"/>
                  </a:lnTo>
                  <a:lnTo>
                    <a:pt x="9349" y="6750"/>
                  </a:lnTo>
                  <a:lnTo>
                    <a:pt x="9378" y="6802"/>
                  </a:lnTo>
                  <a:lnTo>
                    <a:pt x="9399" y="6863"/>
                  </a:lnTo>
                  <a:lnTo>
                    <a:pt x="9420" y="6922"/>
                  </a:lnTo>
                  <a:lnTo>
                    <a:pt x="9442" y="6990"/>
                  </a:lnTo>
                  <a:lnTo>
                    <a:pt x="9454" y="7058"/>
                  </a:lnTo>
                  <a:lnTo>
                    <a:pt x="9463" y="7125"/>
                  </a:lnTo>
                  <a:lnTo>
                    <a:pt x="9471" y="7200"/>
                  </a:lnTo>
                  <a:lnTo>
                    <a:pt x="9471" y="7357"/>
                  </a:lnTo>
                  <a:lnTo>
                    <a:pt x="9463" y="7425"/>
                  </a:lnTo>
                  <a:lnTo>
                    <a:pt x="9454" y="7500"/>
                  </a:lnTo>
                  <a:lnTo>
                    <a:pt x="9442" y="7568"/>
                  </a:lnTo>
                  <a:lnTo>
                    <a:pt x="9420" y="7635"/>
                  </a:lnTo>
                  <a:lnTo>
                    <a:pt x="9399" y="7695"/>
                  </a:lnTo>
                  <a:lnTo>
                    <a:pt x="9378" y="7755"/>
                  </a:lnTo>
                  <a:lnTo>
                    <a:pt x="9349" y="7808"/>
                  </a:lnTo>
                  <a:lnTo>
                    <a:pt x="9319" y="7853"/>
                  </a:lnTo>
                  <a:lnTo>
                    <a:pt x="9290" y="7897"/>
                  </a:lnTo>
                  <a:lnTo>
                    <a:pt x="9252" y="7935"/>
                  </a:lnTo>
                  <a:lnTo>
                    <a:pt x="9218" y="7965"/>
                  </a:lnTo>
                  <a:lnTo>
                    <a:pt x="9180" y="7987"/>
                  </a:lnTo>
                  <a:lnTo>
                    <a:pt x="9138" y="8010"/>
                  </a:lnTo>
                  <a:lnTo>
                    <a:pt x="9096" y="8017"/>
                  </a:lnTo>
                  <a:lnTo>
                    <a:pt x="9053" y="8025"/>
                  </a:lnTo>
                  <a:lnTo>
                    <a:pt x="9011" y="8017"/>
                  </a:lnTo>
                  <a:lnTo>
                    <a:pt x="8969" y="8010"/>
                  </a:lnTo>
                  <a:lnTo>
                    <a:pt x="8927" y="7987"/>
                  </a:lnTo>
                  <a:lnTo>
                    <a:pt x="8889" y="7965"/>
                  </a:lnTo>
                  <a:lnTo>
                    <a:pt x="8855" y="7935"/>
                  </a:lnTo>
                  <a:lnTo>
                    <a:pt x="8817" y="7897"/>
                  </a:lnTo>
                  <a:lnTo>
                    <a:pt x="8788" y="7853"/>
                  </a:lnTo>
                  <a:lnTo>
                    <a:pt x="8758" y="7808"/>
                  </a:lnTo>
                  <a:lnTo>
                    <a:pt x="8729" y="7755"/>
                  </a:lnTo>
                  <a:lnTo>
                    <a:pt x="8708" y="7695"/>
                  </a:lnTo>
                  <a:lnTo>
                    <a:pt x="8686" y="7635"/>
                  </a:lnTo>
                  <a:lnTo>
                    <a:pt x="8665" y="7568"/>
                  </a:lnTo>
                  <a:lnTo>
                    <a:pt x="8653" y="7500"/>
                  </a:lnTo>
                  <a:lnTo>
                    <a:pt x="8644" y="7425"/>
                  </a:lnTo>
                  <a:lnTo>
                    <a:pt x="8636" y="7357"/>
                  </a:lnTo>
                  <a:lnTo>
                    <a:pt x="8636" y="7200"/>
                  </a:lnTo>
                  <a:lnTo>
                    <a:pt x="8644" y="7125"/>
                  </a:lnTo>
                  <a:lnTo>
                    <a:pt x="8653" y="7058"/>
                  </a:lnTo>
                  <a:lnTo>
                    <a:pt x="8665" y="6990"/>
                  </a:lnTo>
                  <a:lnTo>
                    <a:pt x="8686" y="6922"/>
                  </a:lnTo>
                  <a:lnTo>
                    <a:pt x="8708" y="6863"/>
                  </a:lnTo>
                  <a:lnTo>
                    <a:pt x="8729" y="6802"/>
                  </a:lnTo>
                  <a:lnTo>
                    <a:pt x="8758" y="6750"/>
                  </a:lnTo>
                  <a:lnTo>
                    <a:pt x="8788" y="6705"/>
                  </a:lnTo>
                  <a:lnTo>
                    <a:pt x="8817" y="6660"/>
                  </a:lnTo>
                  <a:lnTo>
                    <a:pt x="8855" y="6623"/>
                  </a:lnTo>
                  <a:lnTo>
                    <a:pt x="8889" y="6592"/>
                  </a:lnTo>
                  <a:lnTo>
                    <a:pt x="8927" y="6562"/>
                  </a:lnTo>
                  <a:lnTo>
                    <a:pt x="8969" y="6547"/>
                  </a:lnTo>
                  <a:lnTo>
                    <a:pt x="9011" y="6533"/>
                  </a:lnTo>
                  <a:close/>
                  <a:moveTo>
                    <a:pt x="20191" y="18112"/>
                  </a:moveTo>
                  <a:lnTo>
                    <a:pt x="20233" y="18120"/>
                  </a:lnTo>
                  <a:lnTo>
                    <a:pt x="20275" y="18128"/>
                  </a:lnTo>
                  <a:lnTo>
                    <a:pt x="20313" y="18150"/>
                  </a:lnTo>
                  <a:lnTo>
                    <a:pt x="20355" y="18173"/>
                  </a:lnTo>
                  <a:lnTo>
                    <a:pt x="20389" y="18203"/>
                  </a:lnTo>
                  <a:lnTo>
                    <a:pt x="20427" y="18240"/>
                  </a:lnTo>
                  <a:lnTo>
                    <a:pt x="20457" y="18285"/>
                  </a:lnTo>
                  <a:lnTo>
                    <a:pt x="20486" y="18330"/>
                  </a:lnTo>
                  <a:lnTo>
                    <a:pt x="20516" y="18382"/>
                  </a:lnTo>
                  <a:lnTo>
                    <a:pt x="20537" y="18443"/>
                  </a:lnTo>
                  <a:lnTo>
                    <a:pt x="20558" y="18502"/>
                  </a:lnTo>
                  <a:lnTo>
                    <a:pt x="20579" y="18570"/>
                  </a:lnTo>
                  <a:lnTo>
                    <a:pt x="20592" y="18638"/>
                  </a:lnTo>
                  <a:lnTo>
                    <a:pt x="20600" y="18705"/>
                  </a:lnTo>
                  <a:lnTo>
                    <a:pt x="20609" y="18780"/>
                  </a:lnTo>
                  <a:lnTo>
                    <a:pt x="20609" y="18937"/>
                  </a:lnTo>
                  <a:lnTo>
                    <a:pt x="20600" y="19012"/>
                  </a:lnTo>
                  <a:lnTo>
                    <a:pt x="20592" y="19080"/>
                  </a:lnTo>
                  <a:lnTo>
                    <a:pt x="20579" y="19148"/>
                  </a:lnTo>
                  <a:lnTo>
                    <a:pt x="20558" y="19215"/>
                  </a:lnTo>
                  <a:lnTo>
                    <a:pt x="20537" y="19275"/>
                  </a:lnTo>
                  <a:lnTo>
                    <a:pt x="20516" y="19335"/>
                  </a:lnTo>
                  <a:lnTo>
                    <a:pt x="20486" y="19388"/>
                  </a:lnTo>
                  <a:lnTo>
                    <a:pt x="20457" y="19433"/>
                  </a:lnTo>
                  <a:lnTo>
                    <a:pt x="20427" y="19478"/>
                  </a:lnTo>
                  <a:lnTo>
                    <a:pt x="20389" y="19515"/>
                  </a:lnTo>
                  <a:lnTo>
                    <a:pt x="20355" y="19545"/>
                  </a:lnTo>
                  <a:lnTo>
                    <a:pt x="20313" y="19575"/>
                  </a:lnTo>
                  <a:lnTo>
                    <a:pt x="20275" y="19590"/>
                  </a:lnTo>
                  <a:lnTo>
                    <a:pt x="20233" y="19598"/>
                  </a:lnTo>
                  <a:lnTo>
                    <a:pt x="20191" y="19605"/>
                  </a:lnTo>
                  <a:lnTo>
                    <a:pt x="20149" y="19598"/>
                  </a:lnTo>
                  <a:lnTo>
                    <a:pt x="20107" y="19590"/>
                  </a:lnTo>
                  <a:lnTo>
                    <a:pt x="20064" y="19575"/>
                  </a:lnTo>
                  <a:lnTo>
                    <a:pt x="20026" y="19545"/>
                  </a:lnTo>
                  <a:lnTo>
                    <a:pt x="19988" y="19515"/>
                  </a:lnTo>
                  <a:lnTo>
                    <a:pt x="19955" y="19478"/>
                  </a:lnTo>
                  <a:lnTo>
                    <a:pt x="19925" y="19433"/>
                  </a:lnTo>
                  <a:lnTo>
                    <a:pt x="19896" y="19388"/>
                  </a:lnTo>
                  <a:lnTo>
                    <a:pt x="19866" y="19335"/>
                  </a:lnTo>
                  <a:lnTo>
                    <a:pt x="19841" y="19275"/>
                  </a:lnTo>
                  <a:lnTo>
                    <a:pt x="19820" y="19215"/>
                  </a:lnTo>
                  <a:lnTo>
                    <a:pt x="19803" y="19148"/>
                  </a:lnTo>
                  <a:lnTo>
                    <a:pt x="19790" y="19080"/>
                  </a:lnTo>
                  <a:lnTo>
                    <a:pt x="19778" y="19012"/>
                  </a:lnTo>
                  <a:lnTo>
                    <a:pt x="19769" y="18862"/>
                  </a:lnTo>
                  <a:lnTo>
                    <a:pt x="19773" y="18780"/>
                  </a:lnTo>
                  <a:lnTo>
                    <a:pt x="19778" y="18705"/>
                  </a:lnTo>
                  <a:lnTo>
                    <a:pt x="19790" y="18638"/>
                  </a:lnTo>
                  <a:lnTo>
                    <a:pt x="19803" y="18570"/>
                  </a:lnTo>
                  <a:lnTo>
                    <a:pt x="19820" y="18502"/>
                  </a:lnTo>
                  <a:lnTo>
                    <a:pt x="19841" y="18443"/>
                  </a:lnTo>
                  <a:lnTo>
                    <a:pt x="19866" y="18382"/>
                  </a:lnTo>
                  <a:lnTo>
                    <a:pt x="19896" y="18330"/>
                  </a:lnTo>
                  <a:lnTo>
                    <a:pt x="19925" y="18285"/>
                  </a:lnTo>
                  <a:lnTo>
                    <a:pt x="19955" y="18240"/>
                  </a:lnTo>
                  <a:lnTo>
                    <a:pt x="19988" y="18203"/>
                  </a:lnTo>
                  <a:lnTo>
                    <a:pt x="20026" y="18173"/>
                  </a:lnTo>
                  <a:lnTo>
                    <a:pt x="20064" y="18150"/>
                  </a:lnTo>
                  <a:lnTo>
                    <a:pt x="20107" y="18128"/>
                  </a:lnTo>
                  <a:lnTo>
                    <a:pt x="20191" y="18112"/>
                  </a:lnTo>
                  <a:close/>
                  <a:moveTo>
                    <a:pt x="12487" y="1530"/>
                  </a:moveTo>
                  <a:lnTo>
                    <a:pt x="12593" y="1537"/>
                  </a:lnTo>
                  <a:lnTo>
                    <a:pt x="12694" y="1545"/>
                  </a:lnTo>
                  <a:lnTo>
                    <a:pt x="12795" y="1567"/>
                  </a:lnTo>
                  <a:lnTo>
                    <a:pt x="12897" y="1598"/>
                  </a:lnTo>
                  <a:lnTo>
                    <a:pt x="12998" y="1635"/>
                  </a:lnTo>
                  <a:lnTo>
                    <a:pt x="13099" y="1673"/>
                  </a:lnTo>
                  <a:lnTo>
                    <a:pt x="13200" y="1718"/>
                  </a:lnTo>
                  <a:lnTo>
                    <a:pt x="13302" y="1770"/>
                  </a:lnTo>
                  <a:lnTo>
                    <a:pt x="13399" y="1830"/>
                  </a:lnTo>
                  <a:lnTo>
                    <a:pt x="13597" y="1958"/>
                  </a:lnTo>
                  <a:lnTo>
                    <a:pt x="13791" y="2100"/>
                  </a:lnTo>
                  <a:lnTo>
                    <a:pt x="13985" y="2250"/>
                  </a:lnTo>
                  <a:lnTo>
                    <a:pt x="14107" y="2348"/>
                  </a:lnTo>
                  <a:lnTo>
                    <a:pt x="14230" y="2460"/>
                  </a:lnTo>
                  <a:lnTo>
                    <a:pt x="14352" y="2573"/>
                  </a:lnTo>
                  <a:lnTo>
                    <a:pt x="14707" y="2933"/>
                  </a:lnTo>
                  <a:lnTo>
                    <a:pt x="14934" y="3187"/>
                  </a:lnTo>
                  <a:lnTo>
                    <a:pt x="15394" y="3705"/>
                  </a:lnTo>
                  <a:lnTo>
                    <a:pt x="15626" y="3960"/>
                  </a:lnTo>
                  <a:lnTo>
                    <a:pt x="15863" y="4200"/>
                  </a:lnTo>
                  <a:lnTo>
                    <a:pt x="15989" y="4320"/>
                  </a:lnTo>
                  <a:lnTo>
                    <a:pt x="16120" y="4417"/>
                  </a:lnTo>
                  <a:lnTo>
                    <a:pt x="16255" y="4515"/>
                  </a:lnTo>
                  <a:lnTo>
                    <a:pt x="16390" y="4590"/>
                  </a:lnTo>
                  <a:lnTo>
                    <a:pt x="16529" y="4657"/>
                  </a:lnTo>
                  <a:lnTo>
                    <a:pt x="16672" y="4718"/>
                  </a:lnTo>
                  <a:lnTo>
                    <a:pt x="16812" y="4777"/>
                  </a:lnTo>
                  <a:lnTo>
                    <a:pt x="16955" y="4822"/>
                  </a:lnTo>
                  <a:lnTo>
                    <a:pt x="17242" y="4905"/>
                  </a:lnTo>
                  <a:lnTo>
                    <a:pt x="17533" y="4972"/>
                  </a:lnTo>
                  <a:lnTo>
                    <a:pt x="17816" y="5047"/>
                  </a:lnTo>
                  <a:lnTo>
                    <a:pt x="17955" y="5092"/>
                  </a:lnTo>
                  <a:lnTo>
                    <a:pt x="18090" y="5137"/>
                  </a:lnTo>
                  <a:lnTo>
                    <a:pt x="18238" y="5190"/>
                  </a:lnTo>
                  <a:lnTo>
                    <a:pt x="18390" y="5250"/>
                  </a:lnTo>
                  <a:lnTo>
                    <a:pt x="18537" y="5318"/>
                  </a:lnTo>
                  <a:lnTo>
                    <a:pt x="18685" y="5385"/>
                  </a:lnTo>
                  <a:lnTo>
                    <a:pt x="18832" y="5468"/>
                  </a:lnTo>
                  <a:lnTo>
                    <a:pt x="18980" y="5550"/>
                  </a:lnTo>
                  <a:lnTo>
                    <a:pt x="19124" y="5640"/>
                  </a:lnTo>
                  <a:lnTo>
                    <a:pt x="19267" y="5745"/>
                  </a:lnTo>
                  <a:lnTo>
                    <a:pt x="19406" y="5858"/>
                  </a:lnTo>
                  <a:lnTo>
                    <a:pt x="19545" y="5978"/>
                  </a:lnTo>
                  <a:lnTo>
                    <a:pt x="19680" y="6105"/>
                  </a:lnTo>
                  <a:lnTo>
                    <a:pt x="19811" y="6247"/>
                  </a:lnTo>
                  <a:lnTo>
                    <a:pt x="19938" y="6397"/>
                  </a:lnTo>
                  <a:lnTo>
                    <a:pt x="20064" y="6570"/>
                  </a:lnTo>
                  <a:lnTo>
                    <a:pt x="20183" y="6743"/>
                  </a:lnTo>
                  <a:lnTo>
                    <a:pt x="20301" y="6938"/>
                  </a:lnTo>
                  <a:lnTo>
                    <a:pt x="20368" y="7058"/>
                  </a:lnTo>
                  <a:lnTo>
                    <a:pt x="20431" y="7185"/>
                  </a:lnTo>
                  <a:lnTo>
                    <a:pt x="20495" y="7320"/>
                  </a:lnTo>
                  <a:lnTo>
                    <a:pt x="20554" y="7455"/>
                  </a:lnTo>
                  <a:lnTo>
                    <a:pt x="20613" y="7598"/>
                  </a:lnTo>
                  <a:lnTo>
                    <a:pt x="20668" y="7740"/>
                  </a:lnTo>
                  <a:lnTo>
                    <a:pt x="20718" y="7883"/>
                  </a:lnTo>
                  <a:lnTo>
                    <a:pt x="20769" y="8040"/>
                  </a:lnTo>
                  <a:lnTo>
                    <a:pt x="20815" y="8190"/>
                  </a:lnTo>
                  <a:lnTo>
                    <a:pt x="20862" y="8348"/>
                  </a:lnTo>
                  <a:lnTo>
                    <a:pt x="20904" y="8513"/>
                  </a:lnTo>
                  <a:lnTo>
                    <a:pt x="20942" y="8670"/>
                  </a:lnTo>
                  <a:lnTo>
                    <a:pt x="20980" y="8842"/>
                  </a:lnTo>
                  <a:lnTo>
                    <a:pt x="21014" y="9007"/>
                  </a:lnTo>
                  <a:lnTo>
                    <a:pt x="21073" y="9353"/>
                  </a:lnTo>
                  <a:lnTo>
                    <a:pt x="21098" y="9525"/>
                  </a:lnTo>
                  <a:lnTo>
                    <a:pt x="21119" y="9698"/>
                  </a:lnTo>
                  <a:lnTo>
                    <a:pt x="21140" y="9877"/>
                  </a:lnTo>
                  <a:lnTo>
                    <a:pt x="21157" y="10050"/>
                  </a:lnTo>
                  <a:lnTo>
                    <a:pt x="21170" y="10230"/>
                  </a:lnTo>
                  <a:lnTo>
                    <a:pt x="21182" y="10410"/>
                  </a:lnTo>
                  <a:lnTo>
                    <a:pt x="21187" y="10590"/>
                  </a:lnTo>
                  <a:lnTo>
                    <a:pt x="21195" y="10770"/>
                  </a:lnTo>
                  <a:lnTo>
                    <a:pt x="21195" y="11137"/>
                  </a:lnTo>
                  <a:lnTo>
                    <a:pt x="21191" y="11318"/>
                  </a:lnTo>
                  <a:lnTo>
                    <a:pt x="21182" y="11497"/>
                  </a:lnTo>
                  <a:lnTo>
                    <a:pt x="21170" y="11678"/>
                  </a:lnTo>
                  <a:lnTo>
                    <a:pt x="21157" y="11850"/>
                  </a:lnTo>
                  <a:lnTo>
                    <a:pt x="21140" y="12030"/>
                  </a:lnTo>
                  <a:lnTo>
                    <a:pt x="21119" y="12210"/>
                  </a:lnTo>
                  <a:lnTo>
                    <a:pt x="21094" y="12390"/>
                  </a:lnTo>
                  <a:lnTo>
                    <a:pt x="21064" y="12570"/>
                  </a:lnTo>
                  <a:lnTo>
                    <a:pt x="21035" y="12750"/>
                  </a:lnTo>
                  <a:lnTo>
                    <a:pt x="21001" y="12930"/>
                  </a:lnTo>
                  <a:lnTo>
                    <a:pt x="20963" y="13103"/>
                  </a:lnTo>
                  <a:lnTo>
                    <a:pt x="20925" y="13275"/>
                  </a:lnTo>
                  <a:lnTo>
                    <a:pt x="20841" y="13613"/>
                  </a:lnTo>
                  <a:lnTo>
                    <a:pt x="20752" y="13950"/>
                  </a:lnTo>
                  <a:lnTo>
                    <a:pt x="20655" y="14280"/>
                  </a:lnTo>
                  <a:lnTo>
                    <a:pt x="20554" y="14603"/>
                  </a:lnTo>
                  <a:lnTo>
                    <a:pt x="20448" y="14918"/>
                  </a:lnTo>
                  <a:lnTo>
                    <a:pt x="20288" y="15382"/>
                  </a:lnTo>
                  <a:lnTo>
                    <a:pt x="20123" y="15840"/>
                  </a:lnTo>
                  <a:lnTo>
                    <a:pt x="19955" y="16290"/>
                  </a:lnTo>
                  <a:lnTo>
                    <a:pt x="19782" y="16740"/>
                  </a:lnTo>
                  <a:lnTo>
                    <a:pt x="19605" y="17175"/>
                  </a:lnTo>
                  <a:lnTo>
                    <a:pt x="19423" y="17610"/>
                  </a:lnTo>
                  <a:lnTo>
                    <a:pt x="19237" y="18030"/>
                  </a:lnTo>
                  <a:lnTo>
                    <a:pt x="19043" y="18443"/>
                  </a:lnTo>
                  <a:lnTo>
                    <a:pt x="18925" y="18697"/>
                  </a:lnTo>
                  <a:lnTo>
                    <a:pt x="18803" y="18937"/>
                  </a:lnTo>
                  <a:lnTo>
                    <a:pt x="18676" y="19177"/>
                  </a:lnTo>
                  <a:lnTo>
                    <a:pt x="18609" y="19290"/>
                  </a:lnTo>
                  <a:lnTo>
                    <a:pt x="18541" y="19395"/>
                  </a:lnTo>
                  <a:lnTo>
                    <a:pt x="18474" y="19500"/>
                  </a:lnTo>
                  <a:lnTo>
                    <a:pt x="18402" y="19598"/>
                  </a:lnTo>
                  <a:lnTo>
                    <a:pt x="18330" y="19695"/>
                  </a:lnTo>
                  <a:lnTo>
                    <a:pt x="18259" y="19777"/>
                  </a:lnTo>
                  <a:lnTo>
                    <a:pt x="18183" y="19860"/>
                  </a:lnTo>
                  <a:lnTo>
                    <a:pt x="18107" y="19927"/>
                  </a:lnTo>
                  <a:lnTo>
                    <a:pt x="18027" y="19995"/>
                  </a:lnTo>
                  <a:lnTo>
                    <a:pt x="17947" y="20047"/>
                  </a:lnTo>
                  <a:lnTo>
                    <a:pt x="17858" y="20100"/>
                  </a:lnTo>
                  <a:lnTo>
                    <a:pt x="17769" y="20138"/>
                  </a:lnTo>
                  <a:lnTo>
                    <a:pt x="17677" y="20160"/>
                  </a:lnTo>
                  <a:lnTo>
                    <a:pt x="17588" y="20183"/>
                  </a:lnTo>
                  <a:lnTo>
                    <a:pt x="17495" y="20190"/>
                  </a:lnTo>
                  <a:lnTo>
                    <a:pt x="17407" y="20190"/>
                  </a:lnTo>
                  <a:lnTo>
                    <a:pt x="17314" y="20183"/>
                  </a:lnTo>
                  <a:lnTo>
                    <a:pt x="17221" y="20160"/>
                  </a:lnTo>
                  <a:lnTo>
                    <a:pt x="17132" y="20138"/>
                  </a:lnTo>
                  <a:lnTo>
                    <a:pt x="17040" y="20108"/>
                  </a:lnTo>
                  <a:lnTo>
                    <a:pt x="16951" y="20070"/>
                  </a:lnTo>
                  <a:lnTo>
                    <a:pt x="16858" y="20025"/>
                  </a:lnTo>
                  <a:lnTo>
                    <a:pt x="16681" y="19920"/>
                  </a:lnTo>
                  <a:lnTo>
                    <a:pt x="16592" y="19860"/>
                  </a:lnTo>
                  <a:lnTo>
                    <a:pt x="16508" y="19800"/>
                  </a:lnTo>
                  <a:lnTo>
                    <a:pt x="16339" y="19657"/>
                  </a:lnTo>
                  <a:lnTo>
                    <a:pt x="16170" y="19515"/>
                  </a:lnTo>
                  <a:lnTo>
                    <a:pt x="16002" y="19358"/>
                  </a:lnTo>
                  <a:lnTo>
                    <a:pt x="15837" y="19200"/>
                  </a:lnTo>
                  <a:lnTo>
                    <a:pt x="15668" y="19043"/>
                  </a:lnTo>
                  <a:lnTo>
                    <a:pt x="15504" y="18892"/>
                  </a:lnTo>
                  <a:lnTo>
                    <a:pt x="15335" y="18750"/>
                  </a:lnTo>
                  <a:lnTo>
                    <a:pt x="15166" y="18615"/>
                  </a:lnTo>
                  <a:lnTo>
                    <a:pt x="15010" y="18502"/>
                  </a:lnTo>
                  <a:lnTo>
                    <a:pt x="14858" y="18413"/>
                  </a:lnTo>
                  <a:lnTo>
                    <a:pt x="14702" y="18323"/>
                  </a:lnTo>
                  <a:lnTo>
                    <a:pt x="14546" y="18255"/>
                  </a:lnTo>
                  <a:lnTo>
                    <a:pt x="14386" y="18195"/>
                  </a:lnTo>
                  <a:lnTo>
                    <a:pt x="14230" y="18142"/>
                  </a:lnTo>
                  <a:lnTo>
                    <a:pt x="14070" y="18105"/>
                  </a:lnTo>
                  <a:lnTo>
                    <a:pt x="13909" y="18083"/>
                  </a:lnTo>
                  <a:lnTo>
                    <a:pt x="13783" y="18067"/>
                  </a:lnTo>
                  <a:lnTo>
                    <a:pt x="13660" y="18067"/>
                  </a:lnTo>
                  <a:lnTo>
                    <a:pt x="13534" y="18083"/>
                  </a:lnTo>
                  <a:lnTo>
                    <a:pt x="13411" y="18105"/>
                  </a:lnTo>
                  <a:lnTo>
                    <a:pt x="13293" y="18142"/>
                  </a:lnTo>
                  <a:lnTo>
                    <a:pt x="13230" y="18173"/>
                  </a:lnTo>
                  <a:lnTo>
                    <a:pt x="13171" y="18203"/>
                  </a:lnTo>
                  <a:lnTo>
                    <a:pt x="13116" y="18240"/>
                  </a:lnTo>
                  <a:lnTo>
                    <a:pt x="13057" y="18285"/>
                  </a:lnTo>
                  <a:lnTo>
                    <a:pt x="13002" y="18330"/>
                  </a:lnTo>
                  <a:lnTo>
                    <a:pt x="12943" y="18382"/>
                  </a:lnTo>
                  <a:lnTo>
                    <a:pt x="12888" y="18443"/>
                  </a:lnTo>
                  <a:lnTo>
                    <a:pt x="12829" y="18518"/>
                  </a:lnTo>
                  <a:lnTo>
                    <a:pt x="12774" y="18592"/>
                  </a:lnTo>
                  <a:lnTo>
                    <a:pt x="12724" y="18667"/>
                  </a:lnTo>
                  <a:lnTo>
                    <a:pt x="12618" y="18833"/>
                  </a:lnTo>
                  <a:lnTo>
                    <a:pt x="12517" y="19005"/>
                  </a:lnTo>
                  <a:lnTo>
                    <a:pt x="12412" y="19170"/>
                  </a:lnTo>
                  <a:lnTo>
                    <a:pt x="12310" y="19335"/>
                  </a:lnTo>
                  <a:lnTo>
                    <a:pt x="12255" y="19417"/>
                  </a:lnTo>
                  <a:lnTo>
                    <a:pt x="12201" y="19492"/>
                  </a:lnTo>
                  <a:lnTo>
                    <a:pt x="12146" y="19560"/>
                  </a:lnTo>
                  <a:lnTo>
                    <a:pt x="12087" y="19628"/>
                  </a:lnTo>
                  <a:lnTo>
                    <a:pt x="12032" y="19680"/>
                  </a:lnTo>
                  <a:lnTo>
                    <a:pt x="11973" y="19725"/>
                  </a:lnTo>
                  <a:lnTo>
                    <a:pt x="11914" y="19770"/>
                  </a:lnTo>
                  <a:lnTo>
                    <a:pt x="11855" y="19807"/>
                  </a:lnTo>
                  <a:lnTo>
                    <a:pt x="11796" y="19845"/>
                  </a:lnTo>
                  <a:lnTo>
                    <a:pt x="11732" y="19868"/>
                  </a:lnTo>
                  <a:lnTo>
                    <a:pt x="11673" y="19890"/>
                  </a:lnTo>
                  <a:lnTo>
                    <a:pt x="11610" y="19913"/>
                  </a:lnTo>
                  <a:lnTo>
                    <a:pt x="11483" y="19935"/>
                  </a:lnTo>
                  <a:lnTo>
                    <a:pt x="11357" y="19950"/>
                  </a:lnTo>
                  <a:lnTo>
                    <a:pt x="11230" y="19943"/>
                  </a:lnTo>
                  <a:lnTo>
                    <a:pt x="11104" y="19927"/>
                  </a:lnTo>
                  <a:lnTo>
                    <a:pt x="10986" y="19905"/>
                  </a:lnTo>
                  <a:lnTo>
                    <a:pt x="10872" y="19875"/>
                  </a:lnTo>
                  <a:lnTo>
                    <a:pt x="10754" y="19838"/>
                  </a:lnTo>
                  <a:lnTo>
                    <a:pt x="10635" y="19793"/>
                  </a:lnTo>
                  <a:lnTo>
                    <a:pt x="10522" y="19740"/>
                  </a:lnTo>
                  <a:lnTo>
                    <a:pt x="10408" y="19673"/>
                  </a:lnTo>
                  <a:lnTo>
                    <a:pt x="10294" y="19605"/>
                  </a:lnTo>
                  <a:lnTo>
                    <a:pt x="10184" y="19523"/>
                  </a:lnTo>
                  <a:lnTo>
                    <a:pt x="10074" y="19433"/>
                  </a:lnTo>
                  <a:lnTo>
                    <a:pt x="9965" y="19335"/>
                  </a:lnTo>
                  <a:lnTo>
                    <a:pt x="9863" y="19230"/>
                  </a:lnTo>
                  <a:lnTo>
                    <a:pt x="9758" y="19118"/>
                  </a:lnTo>
                  <a:lnTo>
                    <a:pt x="9661" y="18990"/>
                  </a:lnTo>
                  <a:lnTo>
                    <a:pt x="9564" y="18855"/>
                  </a:lnTo>
                  <a:lnTo>
                    <a:pt x="9471" y="18713"/>
                  </a:lnTo>
                  <a:lnTo>
                    <a:pt x="9378" y="18563"/>
                  </a:lnTo>
                  <a:lnTo>
                    <a:pt x="9294" y="18405"/>
                  </a:lnTo>
                  <a:lnTo>
                    <a:pt x="9209" y="18232"/>
                  </a:lnTo>
                  <a:lnTo>
                    <a:pt x="9134" y="18053"/>
                  </a:lnTo>
                  <a:lnTo>
                    <a:pt x="9062" y="17872"/>
                  </a:lnTo>
                  <a:lnTo>
                    <a:pt x="8994" y="17677"/>
                  </a:lnTo>
                  <a:lnTo>
                    <a:pt x="8931" y="17475"/>
                  </a:lnTo>
                  <a:lnTo>
                    <a:pt x="8872" y="17265"/>
                  </a:lnTo>
                  <a:lnTo>
                    <a:pt x="8821" y="17055"/>
                  </a:lnTo>
                  <a:lnTo>
                    <a:pt x="8775" y="16837"/>
                  </a:lnTo>
                  <a:lnTo>
                    <a:pt x="8737" y="16620"/>
                  </a:lnTo>
                  <a:lnTo>
                    <a:pt x="8703" y="16395"/>
                  </a:lnTo>
                  <a:lnTo>
                    <a:pt x="8678" y="16170"/>
                  </a:lnTo>
                  <a:lnTo>
                    <a:pt x="8661" y="15937"/>
                  </a:lnTo>
                  <a:lnTo>
                    <a:pt x="8648" y="15705"/>
                  </a:lnTo>
                  <a:lnTo>
                    <a:pt x="8644" y="15473"/>
                  </a:lnTo>
                  <a:lnTo>
                    <a:pt x="8648" y="15233"/>
                  </a:lnTo>
                  <a:lnTo>
                    <a:pt x="8657" y="15067"/>
                  </a:lnTo>
                  <a:lnTo>
                    <a:pt x="8670" y="14902"/>
                  </a:lnTo>
                  <a:lnTo>
                    <a:pt x="8682" y="14737"/>
                  </a:lnTo>
                  <a:lnTo>
                    <a:pt x="8703" y="14573"/>
                  </a:lnTo>
                  <a:lnTo>
                    <a:pt x="8724" y="14408"/>
                  </a:lnTo>
                  <a:lnTo>
                    <a:pt x="8745" y="14250"/>
                  </a:lnTo>
                  <a:lnTo>
                    <a:pt x="8800" y="13928"/>
                  </a:lnTo>
                  <a:lnTo>
                    <a:pt x="8859" y="13605"/>
                  </a:lnTo>
                  <a:lnTo>
                    <a:pt x="8927" y="13298"/>
                  </a:lnTo>
                  <a:lnTo>
                    <a:pt x="9066" y="12675"/>
                  </a:lnTo>
                  <a:lnTo>
                    <a:pt x="9197" y="12097"/>
                  </a:lnTo>
                  <a:lnTo>
                    <a:pt x="9323" y="11520"/>
                  </a:lnTo>
                  <a:lnTo>
                    <a:pt x="9446" y="10935"/>
                  </a:lnTo>
                  <a:lnTo>
                    <a:pt x="9560" y="10350"/>
                  </a:lnTo>
                  <a:lnTo>
                    <a:pt x="9665" y="9757"/>
                  </a:lnTo>
                  <a:lnTo>
                    <a:pt x="9716" y="9458"/>
                  </a:lnTo>
                  <a:lnTo>
                    <a:pt x="9762" y="9158"/>
                  </a:lnTo>
                  <a:lnTo>
                    <a:pt x="9804" y="8850"/>
                  </a:lnTo>
                  <a:lnTo>
                    <a:pt x="9847" y="8550"/>
                  </a:lnTo>
                  <a:lnTo>
                    <a:pt x="9885" y="8243"/>
                  </a:lnTo>
                  <a:lnTo>
                    <a:pt x="9918" y="7935"/>
                  </a:lnTo>
                  <a:lnTo>
                    <a:pt x="9965" y="7432"/>
                  </a:lnTo>
                  <a:lnTo>
                    <a:pt x="10011" y="6922"/>
                  </a:lnTo>
                  <a:lnTo>
                    <a:pt x="10053" y="6413"/>
                  </a:lnTo>
                  <a:lnTo>
                    <a:pt x="10100" y="5910"/>
                  </a:lnTo>
                  <a:lnTo>
                    <a:pt x="10125" y="5663"/>
                  </a:lnTo>
                  <a:lnTo>
                    <a:pt x="10155" y="5415"/>
                  </a:lnTo>
                  <a:lnTo>
                    <a:pt x="10188" y="5167"/>
                  </a:lnTo>
                  <a:lnTo>
                    <a:pt x="10226" y="4920"/>
                  </a:lnTo>
                  <a:lnTo>
                    <a:pt x="10264" y="4680"/>
                  </a:lnTo>
                  <a:lnTo>
                    <a:pt x="10311" y="4448"/>
                  </a:lnTo>
                  <a:lnTo>
                    <a:pt x="10361" y="4215"/>
                  </a:lnTo>
                  <a:lnTo>
                    <a:pt x="10420" y="3982"/>
                  </a:lnTo>
                  <a:lnTo>
                    <a:pt x="10454" y="3855"/>
                  </a:lnTo>
                  <a:lnTo>
                    <a:pt x="10581" y="3472"/>
                  </a:lnTo>
                  <a:lnTo>
                    <a:pt x="10627" y="3352"/>
                  </a:lnTo>
                  <a:lnTo>
                    <a:pt x="10673" y="3240"/>
                  </a:lnTo>
                  <a:lnTo>
                    <a:pt x="10724" y="3120"/>
                  </a:lnTo>
                  <a:lnTo>
                    <a:pt x="10775" y="3015"/>
                  </a:lnTo>
                  <a:lnTo>
                    <a:pt x="10825" y="2903"/>
                  </a:lnTo>
                  <a:lnTo>
                    <a:pt x="10880" y="2797"/>
                  </a:lnTo>
                  <a:lnTo>
                    <a:pt x="10939" y="2700"/>
                  </a:lnTo>
                  <a:lnTo>
                    <a:pt x="10994" y="2602"/>
                  </a:lnTo>
                  <a:lnTo>
                    <a:pt x="11053" y="2505"/>
                  </a:lnTo>
                  <a:lnTo>
                    <a:pt x="11116" y="2415"/>
                  </a:lnTo>
                  <a:lnTo>
                    <a:pt x="11243" y="2250"/>
                  </a:lnTo>
                  <a:lnTo>
                    <a:pt x="11306" y="2175"/>
                  </a:lnTo>
                  <a:lnTo>
                    <a:pt x="11441" y="2025"/>
                  </a:lnTo>
                  <a:lnTo>
                    <a:pt x="11509" y="1965"/>
                  </a:lnTo>
                  <a:lnTo>
                    <a:pt x="11576" y="1897"/>
                  </a:lnTo>
                  <a:lnTo>
                    <a:pt x="11648" y="1845"/>
                  </a:lnTo>
                  <a:lnTo>
                    <a:pt x="11720" y="1793"/>
                  </a:lnTo>
                  <a:lnTo>
                    <a:pt x="11791" y="1740"/>
                  </a:lnTo>
                  <a:lnTo>
                    <a:pt x="11935" y="1665"/>
                  </a:lnTo>
                  <a:lnTo>
                    <a:pt x="12011" y="1628"/>
                  </a:lnTo>
                  <a:lnTo>
                    <a:pt x="12082" y="1598"/>
                  </a:lnTo>
                  <a:lnTo>
                    <a:pt x="12158" y="1575"/>
                  </a:lnTo>
                  <a:lnTo>
                    <a:pt x="12234" y="1553"/>
                  </a:lnTo>
                  <a:lnTo>
                    <a:pt x="12310" y="1545"/>
                  </a:lnTo>
                  <a:lnTo>
                    <a:pt x="12386" y="1530"/>
                  </a:lnTo>
                  <a:close/>
                  <a:moveTo>
                    <a:pt x="13960" y="19140"/>
                  </a:moveTo>
                  <a:lnTo>
                    <a:pt x="14044" y="19155"/>
                  </a:lnTo>
                  <a:lnTo>
                    <a:pt x="14082" y="19177"/>
                  </a:lnTo>
                  <a:lnTo>
                    <a:pt x="14124" y="19200"/>
                  </a:lnTo>
                  <a:lnTo>
                    <a:pt x="14158" y="19230"/>
                  </a:lnTo>
                  <a:lnTo>
                    <a:pt x="14192" y="19268"/>
                  </a:lnTo>
                  <a:lnTo>
                    <a:pt x="14226" y="19313"/>
                  </a:lnTo>
                  <a:lnTo>
                    <a:pt x="14255" y="19365"/>
                  </a:lnTo>
                  <a:lnTo>
                    <a:pt x="14285" y="19417"/>
                  </a:lnTo>
                  <a:lnTo>
                    <a:pt x="14306" y="19470"/>
                  </a:lnTo>
                  <a:lnTo>
                    <a:pt x="14327" y="19530"/>
                  </a:lnTo>
                  <a:lnTo>
                    <a:pt x="14348" y="19598"/>
                  </a:lnTo>
                  <a:lnTo>
                    <a:pt x="14361" y="19665"/>
                  </a:lnTo>
                  <a:lnTo>
                    <a:pt x="14369" y="19740"/>
                  </a:lnTo>
                  <a:lnTo>
                    <a:pt x="14377" y="19815"/>
                  </a:lnTo>
                  <a:lnTo>
                    <a:pt x="14377" y="19965"/>
                  </a:lnTo>
                  <a:lnTo>
                    <a:pt x="14369" y="20040"/>
                  </a:lnTo>
                  <a:lnTo>
                    <a:pt x="14361" y="20108"/>
                  </a:lnTo>
                  <a:lnTo>
                    <a:pt x="14348" y="20183"/>
                  </a:lnTo>
                  <a:lnTo>
                    <a:pt x="14327" y="20242"/>
                  </a:lnTo>
                  <a:lnTo>
                    <a:pt x="14306" y="20303"/>
                  </a:lnTo>
                  <a:lnTo>
                    <a:pt x="14285" y="20362"/>
                  </a:lnTo>
                  <a:lnTo>
                    <a:pt x="14226" y="20468"/>
                  </a:lnTo>
                  <a:lnTo>
                    <a:pt x="14192" y="20505"/>
                  </a:lnTo>
                  <a:lnTo>
                    <a:pt x="14158" y="20543"/>
                  </a:lnTo>
                  <a:lnTo>
                    <a:pt x="14124" y="20580"/>
                  </a:lnTo>
                  <a:lnTo>
                    <a:pt x="14082" y="20602"/>
                  </a:lnTo>
                  <a:lnTo>
                    <a:pt x="14044" y="20618"/>
                  </a:lnTo>
                  <a:lnTo>
                    <a:pt x="14002" y="20632"/>
                  </a:lnTo>
                  <a:lnTo>
                    <a:pt x="13918" y="20632"/>
                  </a:lnTo>
                  <a:lnTo>
                    <a:pt x="13875" y="20618"/>
                  </a:lnTo>
                  <a:lnTo>
                    <a:pt x="13833" y="20602"/>
                  </a:lnTo>
                  <a:lnTo>
                    <a:pt x="13795" y="20580"/>
                  </a:lnTo>
                  <a:lnTo>
                    <a:pt x="13757" y="20543"/>
                  </a:lnTo>
                  <a:lnTo>
                    <a:pt x="13724" y="20505"/>
                  </a:lnTo>
                  <a:lnTo>
                    <a:pt x="13694" y="20468"/>
                  </a:lnTo>
                  <a:lnTo>
                    <a:pt x="13665" y="20415"/>
                  </a:lnTo>
                  <a:lnTo>
                    <a:pt x="13635" y="20362"/>
                  </a:lnTo>
                  <a:lnTo>
                    <a:pt x="13610" y="20303"/>
                  </a:lnTo>
                  <a:lnTo>
                    <a:pt x="13589" y="20242"/>
                  </a:lnTo>
                  <a:lnTo>
                    <a:pt x="13572" y="20183"/>
                  </a:lnTo>
                  <a:lnTo>
                    <a:pt x="13559" y="20108"/>
                  </a:lnTo>
                  <a:lnTo>
                    <a:pt x="13546" y="20040"/>
                  </a:lnTo>
                  <a:lnTo>
                    <a:pt x="13538" y="19890"/>
                  </a:lnTo>
                  <a:lnTo>
                    <a:pt x="13546" y="19740"/>
                  </a:lnTo>
                  <a:lnTo>
                    <a:pt x="13559" y="19665"/>
                  </a:lnTo>
                  <a:lnTo>
                    <a:pt x="13572" y="19598"/>
                  </a:lnTo>
                  <a:lnTo>
                    <a:pt x="13589" y="19530"/>
                  </a:lnTo>
                  <a:lnTo>
                    <a:pt x="13610" y="19470"/>
                  </a:lnTo>
                  <a:lnTo>
                    <a:pt x="13635" y="19417"/>
                  </a:lnTo>
                  <a:lnTo>
                    <a:pt x="13694" y="19313"/>
                  </a:lnTo>
                  <a:lnTo>
                    <a:pt x="13724" y="19268"/>
                  </a:lnTo>
                  <a:lnTo>
                    <a:pt x="13757" y="19230"/>
                  </a:lnTo>
                  <a:lnTo>
                    <a:pt x="13795" y="19200"/>
                  </a:lnTo>
                  <a:lnTo>
                    <a:pt x="13833" y="19177"/>
                  </a:lnTo>
                  <a:lnTo>
                    <a:pt x="13875" y="19155"/>
                  </a:lnTo>
                  <a:lnTo>
                    <a:pt x="13960" y="19140"/>
                  </a:lnTo>
                  <a:close/>
                  <a:moveTo>
                    <a:pt x="0" y="0"/>
                  </a:moveTo>
                  <a:lnTo>
                    <a:pt x="0" y="21600"/>
                  </a:lnTo>
                  <a:lnTo>
                    <a:pt x="21600" y="21600"/>
                  </a:lnTo>
                  <a:lnTo>
                    <a:pt x="21600"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1" name="Google Shape;29;p6"/>
            <p:cNvSpPr/>
            <p:nvPr/>
          </p:nvSpPr>
          <p:spPr>
            <a:xfrm>
              <a:off x="0" y="0"/>
              <a:ext cx="9144000" cy="5143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26" y="2055"/>
                  </a:moveTo>
                  <a:lnTo>
                    <a:pt x="15652" y="2063"/>
                  </a:lnTo>
                  <a:lnTo>
                    <a:pt x="15698" y="2085"/>
                  </a:lnTo>
                  <a:lnTo>
                    <a:pt x="15740" y="2130"/>
                  </a:lnTo>
                  <a:lnTo>
                    <a:pt x="15778" y="2183"/>
                  </a:lnTo>
                  <a:lnTo>
                    <a:pt x="15808" y="2250"/>
                  </a:lnTo>
                  <a:lnTo>
                    <a:pt x="15833" y="2325"/>
                  </a:lnTo>
                  <a:lnTo>
                    <a:pt x="15846" y="2407"/>
                  </a:lnTo>
                  <a:lnTo>
                    <a:pt x="15854" y="2498"/>
                  </a:lnTo>
                  <a:lnTo>
                    <a:pt x="15846" y="2588"/>
                  </a:lnTo>
                  <a:lnTo>
                    <a:pt x="15833" y="2670"/>
                  </a:lnTo>
                  <a:lnTo>
                    <a:pt x="15808" y="2745"/>
                  </a:lnTo>
                  <a:lnTo>
                    <a:pt x="15778" y="2813"/>
                  </a:lnTo>
                  <a:lnTo>
                    <a:pt x="15740" y="2865"/>
                  </a:lnTo>
                  <a:lnTo>
                    <a:pt x="15698" y="2910"/>
                  </a:lnTo>
                  <a:lnTo>
                    <a:pt x="15652" y="2933"/>
                  </a:lnTo>
                  <a:lnTo>
                    <a:pt x="15626" y="2940"/>
                  </a:lnTo>
                  <a:lnTo>
                    <a:pt x="15576" y="2940"/>
                  </a:lnTo>
                  <a:lnTo>
                    <a:pt x="15550" y="2933"/>
                  </a:lnTo>
                  <a:lnTo>
                    <a:pt x="15504" y="2910"/>
                  </a:lnTo>
                  <a:lnTo>
                    <a:pt x="15462" y="2865"/>
                  </a:lnTo>
                  <a:lnTo>
                    <a:pt x="15424" y="2813"/>
                  </a:lnTo>
                  <a:lnTo>
                    <a:pt x="15394" y="2745"/>
                  </a:lnTo>
                  <a:lnTo>
                    <a:pt x="15373" y="2670"/>
                  </a:lnTo>
                  <a:lnTo>
                    <a:pt x="15356" y="2588"/>
                  </a:lnTo>
                  <a:lnTo>
                    <a:pt x="15352" y="2543"/>
                  </a:lnTo>
                  <a:lnTo>
                    <a:pt x="15352" y="2452"/>
                  </a:lnTo>
                  <a:lnTo>
                    <a:pt x="15356" y="2407"/>
                  </a:lnTo>
                  <a:lnTo>
                    <a:pt x="15373" y="2325"/>
                  </a:lnTo>
                  <a:lnTo>
                    <a:pt x="15394" y="2250"/>
                  </a:lnTo>
                  <a:lnTo>
                    <a:pt x="15424" y="2183"/>
                  </a:lnTo>
                  <a:lnTo>
                    <a:pt x="15462" y="2130"/>
                  </a:lnTo>
                  <a:lnTo>
                    <a:pt x="15504" y="2085"/>
                  </a:lnTo>
                  <a:lnTo>
                    <a:pt x="15550" y="2063"/>
                  </a:lnTo>
                  <a:lnTo>
                    <a:pt x="15576" y="2055"/>
                  </a:lnTo>
                  <a:close/>
                  <a:moveTo>
                    <a:pt x="19347" y="4050"/>
                  </a:moveTo>
                  <a:lnTo>
                    <a:pt x="19372" y="4057"/>
                  </a:lnTo>
                  <a:lnTo>
                    <a:pt x="19419" y="4088"/>
                  </a:lnTo>
                  <a:lnTo>
                    <a:pt x="19461" y="4125"/>
                  </a:lnTo>
                  <a:lnTo>
                    <a:pt x="19499" y="4177"/>
                  </a:lnTo>
                  <a:lnTo>
                    <a:pt x="19529" y="4245"/>
                  </a:lnTo>
                  <a:lnTo>
                    <a:pt x="19554" y="4320"/>
                  </a:lnTo>
                  <a:lnTo>
                    <a:pt x="19567" y="4403"/>
                  </a:lnTo>
                  <a:lnTo>
                    <a:pt x="19571" y="4448"/>
                  </a:lnTo>
                  <a:lnTo>
                    <a:pt x="19571" y="4537"/>
                  </a:lnTo>
                  <a:lnTo>
                    <a:pt x="19567" y="4582"/>
                  </a:lnTo>
                  <a:lnTo>
                    <a:pt x="19554" y="4665"/>
                  </a:lnTo>
                  <a:lnTo>
                    <a:pt x="19529" y="4748"/>
                  </a:lnTo>
                  <a:lnTo>
                    <a:pt x="19499" y="4807"/>
                  </a:lnTo>
                  <a:lnTo>
                    <a:pt x="19461" y="4868"/>
                  </a:lnTo>
                  <a:lnTo>
                    <a:pt x="19419" y="4905"/>
                  </a:lnTo>
                  <a:lnTo>
                    <a:pt x="19372" y="4935"/>
                  </a:lnTo>
                  <a:lnTo>
                    <a:pt x="19347" y="4935"/>
                  </a:lnTo>
                  <a:lnTo>
                    <a:pt x="19322" y="4942"/>
                  </a:lnTo>
                  <a:lnTo>
                    <a:pt x="19297" y="4935"/>
                  </a:lnTo>
                  <a:lnTo>
                    <a:pt x="19271" y="4935"/>
                  </a:lnTo>
                  <a:lnTo>
                    <a:pt x="19225" y="4905"/>
                  </a:lnTo>
                  <a:lnTo>
                    <a:pt x="19183" y="4868"/>
                  </a:lnTo>
                  <a:lnTo>
                    <a:pt x="19145" y="4807"/>
                  </a:lnTo>
                  <a:lnTo>
                    <a:pt x="19115" y="4748"/>
                  </a:lnTo>
                  <a:lnTo>
                    <a:pt x="19090" y="4665"/>
                  </a:lnTo>
                  <a:lnTo>
                    <a:pt x="19077" y="4582"/>
                  </a:lnTo>
                  <a:lnTo>
                    <a:pt x="19073" y="4537"/>
                  </a:lnTo>
                  <a:lnTo>
                    <a:pt x="19069" y="4492"/>
                  </a:lnTo>
                  <a:lnTo>
                    <a:pt x="19073" y="4448"/>
                  </a:lnTo>
                  <a:lnTo>
                    <a:pt x="19077" y="4403"/>
                  </a:lnTo>
                  <a:lnTo>
                    <a:pt x="19090" y="4320"/>
                  </a:lnTo>
                  <a:lnTo>
                    <a:pt x="19115" y="4245"/>
                  </a:lnTo>
                  <a:lnTo>
                    <a:pt x="19145" y="4177"/>
                  </a:lnTo>
                  <a:lnTo>
                    <a:pt x="19183" y="4125"/>
                  </a:lnTo>
                  <a:lnTo>
                    <a:pt x="19225" y="4088"/>
                  </a:lnTo>
                  <a:lnTo>
                    <a:pt x="19271" y="4057"/>
                  </a:lnTo>
                  <a:lnTo>
                    <a:pt x="19297" y="4050"/>
                  </a:lnTo>
                  <a:close/>
                  <a:moveTo>
                    <a:pt x="8577" y="4380"/>
                  </a:moveTo>
                  <a:lnTo>
                    <a:pt x="8602" y="4387"/>
                  </a:lnTo>
                  <a:lnTo>
                    <a:pt x="8648" y="4410"/>
                  </a:lnTo>
                  <a:lnTo>
                    <a:pt x="8695" y="4455"/>
                  </a:lnTo>
                  <a:lnTo>
                    <a:pt x="8729" y="4507"/>
                  </a:lnTo>
                  <a:lnTo>
                    <a:pt x="8762" y="4575"/>
                  </a:lnTo>
                  <a:lnTo>
                    <a:pt x="8783" y="4650"/>
                  </a:lnTo>
                  <a:lnTo>
                    <a:pt x="8796" y="4732"/>
                  </a:lnTo>
                  <a:lnTo>
                    <a:pt x="8805" y="4822"/>
                  </a:lnTo>
                  <a:lnTo>
                    <a:pt x="8796" y="4913"/>
                  </a:lnTo>
                  <a:lnTo>
                    <a:pt x="8783" y="4995"/>
                  </a:lnTo>
                  <a:lnTo>
                    <a:pt x="8762" y="5070"/>
                  </a:lnTo>
                  <a:lnTo>
                    <a:pt x="8729" y="5137"/>
                  </a:lnTo>
                  <a:lnTo>
                    <a:pt x="8695" y="5190"/>
                  </a:lnTo>
                  <a:lnTo>
                    <a:pt x="8648" y="5235"/>
                  </a:lnTo>
                  <a:lnTo>
                    <a:pt x="8602" y="5257"/>
                  </a:lnTo>
                  <a:lnTo>
                    <a:pt x="8577" y="5265"/>
                  </a:lnTo>
                  <a:lnTo>
                    <a:pt x="8526" y="5265"/>
                  </a:lnTo>
                  <a:lnTo>
                    <a:pt x="8501" y="5257"/>
                  </a:lnTo>
                  <a:lnTo>
                    <a:pt x="8454" y="5235"/>
                  </a:lnTo>
                  <a:lnTo>
                    <a:pt x="8412" y="5190"/>
                  </a:lnTo>
                  <a:lnTo>
                    <a:pt x="8374" y="5137"/>
                  </a:lnTo>
                  <a:lnTo>
                    <a:pt x="8345" y="5070"/>
                  </a:lnTo>
                  <a:lnTo>
                    <a:pt x="8324" y="4995"/>
                  </a:lnTo>
                  <a:lnTo>
                    <a:pt x="8307" y="4913"/>
                  </a:lnTo>
                  <a:lnTo>
                    <a:pt x="8302" y="4868"/>
                  </a:lnTo>
                  <a:lnTo>
                    <a:pt x="8302" y="4777"/>
                  </a:lnTo>
                  <a:lnTo>
                    <a:pt x="8307" y="4732"/>
                  </a:lnTo>
                  <a:lnTo>
                    <a:pt x="8324" y="4650"/>
                  </a:lnTo>
                  <a:lnTo>
                    <a:pt x="8345" y="4575"/>
                  </a:lnTo>
                  <a:lnTo>
                    <a:pt x="8374" y="4507"/>
                  </a:lnTo>
                  <a:lnTo>
                    <a:pt x="8412" y="4455"/>
                  </a:lnTo>
                  <a:lnTo>
                    <a:pt x="8454" y="4410"/>
                  </a:lnTo>
                  <a:lnTo>
                    <a:pt x="8501" y="4387"/>
                  </a:lnTo>
                  <a:lnTo>
                    <a:pt x="8526" y="4380"/>
                  </a:lnTo>
                  <a:close/>
                  <a:moveTo>
                    <a:pt x="9096" y="6533"/>
                  </a:moveTo>
                  <a:lnTo>
                    <a:pt x="9138" y="6547"/>
                  </a:lnTo>
                  <a:lnTo>
                    <a:pt x="9180" y="6562"/>
                  </a:lnTo>
                  <a:lnTo>
                    <a:pt x="9218" y="6592"/>
                  </a:lnTo>
                  <a:lnTo>
                    <a:pt x="9252" y="6623"/>
                  </a:lnTo>
                  <a:lnTo>
                    <a:pt x="9290" y="6660"/>
                  </a:lnTo>
                  <a:lnTo>
                    <a:pt x="9319" y="6705"/>
                  </a:lnTo>
                  <a:lnTo>
                    <a:pt x="9349" y="6750"/>
                  </a:lnTo>
                  <a:lnTo>
                    <a:pt x="9378" y="6802"/>
                  </a:lnTo>
                  <a:lnTo>
                    <a:pt x="9399" y="6863"/>
                  </a:lnTo>
                  <a:lnTo>
                    <a:pt x="9420" y="6922"/>
                  </a:lnTo>
                  <a:lnTo>
                    <a:pt x="9442" y="6990"/>
                  </a:lnTo>
                  <a:lnTo>
                    <a:pt x="9454" y="7058"/>
                  </a:lnTo>
                  <a:lnTo>
                    <a:pt x="9463" y="7125"/>
                  </a:lnTo>
                  <a:lnTo>
                    <a:pt x="9471" y="7200"/>
                  </a:lnTo>
                  <a:lnTo>
                    <a:pt x="9471" y="7357"/>
                  </a:lnTo>
                  <a:lnTo>
                    <a:pt x="9463" y="7425"/>
                  </a:lnTo>
                  <a:lnTo>
                    <a:pt x="9454" y="7500"/>
                  </a:lnTo>
                  <a:lnTo>
                    <a:pt x="9442" y="7568"/>
                  </a:lnTo>
                  <a:lnTo>
                    <a:pt x="9420" y="7635"/>
                  </a:lnTo>
                  <a:lnTo>
                    <a:pt x="9399" y="7695"/>
                  </a:lnTo>
                  <a:lnTo>
                    <a:pt x="9378" y="7755"/>
                  </a:lnTo>
                  <a:lnTo>
                    <a:pt x="9349" y="7808"/>
                  </a:lnTo>
                  <a:lnTo>
                    <a:pt x="9319" y="7853"/>
                  </a:lnTo>
                  <a:lnTo>
                    <a:pt x="9290" y="7897"/>
                  </a:lnTo>
                  <a:lnTo>
                    <a:pt x="9252" y="7935"/>
                  </a:lnTo>
                  <a:lnTo>
                    <a:pt x="9218" y="7965"/>
                  </a:lnTo>
                  <a:lnTo>
                    <a:pt x="9180" y="7987"/>
                  </a:lnTo>
                  <a:lnTo>
                    <a:pt x="9138" y="8010"/>
                  </a:lnTo>
                  <a:lnTo>
                    <a:pt x="9096" y="8017"/>
                  </a:lnTo>
                  <a:lnTo>
                    <a:pt x="9053" y="8025"/>
                  </a:lnTo>
                  <a:lnTo>
                    <a:pt x="9011" y="8017"/>
                  </a:lnTo>
                  <a:lnTo>
                    <a:pt x="8969" y="8010"/>
                  </a:lnTo>
                  <a:lnTo>
                    <a:pt x="8927" y="7987"/>
                  </a:lnTo>
                  <a:lnTo>
                    <a:pt x="8889" y="7965"/>
                  </a:lnTo>
                  <a:lnTo>
                    <a:pt x="8855" y="7935"/>
                  </a:lnTo>
                  <a:lnTo>
                    <a:pt x="8817" y="7897"/>
                  </a:lnTo>
                  <a:lnTo>
                    <a:pt x="8788" y="7853"/>
                  </a:lnTo>
                  <a:lnTo>
                    <a:pt x="8758" y="7808"/>
                  </a:lnTo>
                  <a:lnTo>
                    <a:pt x="8729" y="7755"/>
                  </a:lnTo>
                  <a:lnTo>
                    <a:pt x="8708" y="7695"/>
                  </a:lnTo>
                  <a:lnTo>
                    <a:pt x="8686" y="7635"/>
                  </a:lnTo>
                  <a:lnTo>
                    <a:pt x="8665" y="7568"/>
                  </a:lnTo>
                  <a:lnTo>
                    <a:pt x="8653" y="7500"/>
                  </a:lnTo>
                  <a:lnTo>
                    <a:pt x="8644" y="7425"/>
                  </a:lnTo>
                  <a:lnTo>
                    <a:pt x="8636" y="7357"/>
                  </a:lnTo>
                  <a:lnTo>
                    <a:pt x="8636" y="7200"/>
                  </a:lnTo>
                  <a:lnTo>
                    <a:pt x="8644" y="7125"/>
                  </a:lnTo>
                  <a:lnTo>
                    <a:pt x="8653" y="7058"/>
                  </a:lnTo>
                  <a:lnTo>
                    <a:pt x="8665" y="6990"/>
                  </a:lnTo>
                  <a:lnTo>
                    <a:pt x="8686" y="6922"/>
                  </a:lnTo>
                  <a:lnTo>
                    <a:pt x="8708" y="6863"/>
                  </a:lnTo>
                  <a:lnTo>
                    <a:pt x="8729" y="6802"/>
                  </a:lnTo>
                  <a:lnTo>
                    <a:pt x="8758" y="6750"/>
                  </a:lnTo>
                  <a:lnTo>
                    <a:pt x="8788" y="6705"/>
                  </a:lnTo>
                  <a:lnTo>
                    <a:pt x="8817" y="6660"/>
                  </a:lnTo>
                  <a:lnTo>
                    <a:pt x="8855" y="6623"/>
                  </a:lnTo>
                  <a:lnTo>
                    <a:pt x="8889" y="6592"/>
                  </a:lnTo>
                  <a:lnTo>
                    <a:pt x="8927" y="6562"/>
                  </a:lnTo>
                  <a:lnTo>
                    <a:pt x="8969" y="6547"/>
                  </a:lnTo>
                  <a:lnTo>
                    <a:pt x="9011" y="6533"/>
                  </a:lnTo>
                  <a:close/>
                  <a:moveTo>
                    <a:pt x="20191" y="18112"/>
                  </a:moveTo>
                  <a:lnTo>
                    <a:pt x="20233" y="18120"/>
                  </a:lnTo>
                  <a:lnTo>
                    <a:pt x="20275" y="18128"/>
                  </a:lnTo>
                  <a:lnTo>
                    <a:pt x="20313" y="18150"/>
                  </a:lnTo>
                  <a:lnTo>
                    <a:pt x="20355" y="18173"/>
                  </a:lnTo>
                  <a:lnTo>
                    <a:pt x="20389" y="18203"/>
                  </a:lnTo>
                  <a:lnTo>
                    <a:pt x="20427" y="18240"/>
                  </a:lnTo>
                  <a:lnTo>
                    <a:pt x="20457" y="18285"/>
                  </a:lnTo>
                  <a:lnTo>
                    <a:pt x="20486" y="18330"/>
                  </a:lnTo>
                  <a:lnTo>
                    <a:pt x="20516" y="18382"/>
                  </a:lnTo>
                  <a:lnTo>
                    <a:pt x="20537" y="18443"/>
                  </a:lnTo>
                  <a:lnTo>
                    <a:pt x="20558" y="18502"/>
                  </a:lnTo>
                  <a:lnTo>
                    <a:pt x="20579" y="18570"/>
                  </a:lnTo>
                  <a:lnTo>
                    <a:pt x="20592" y="18638"/>
                  </a:lnTo>
                  <a:lnTo>
                    <a:pt x="20600" y="18705"/>
                  </a:lnTo>
                  <a:lnTo>
                    <a:pt x="20609" y="18780"/>
                  </a:lnTo>
                  <a:lnTo>
                    <a:pt x="20609" y="18937"/>
                  </a:lnTo>
                  <a:lnTo>
                    <a:pt x="20600" y="19012"/>
                  </a:lnTo>
                  <a:lnTo>
                    <a:pt x="20592" y="19080"/>
                  </a:lnTo>
                  <a:lnTo>
                    <a:pt x="20579" y="19148"/>
                  </a:lnTo>
                  <a:lnTo>
                    <a:pt x="20558" y="19215"/>
                  </a:lnTo>
                  <a:lnTo>
                    <a:pt x="20537" y="19275"/>
                  </a:lnTo>
                  <a:lnTo>
                    <a:pt x="20516" y="19335"/>
                  </a:lnTo>
                  <a:lnTo>
                    <a:pt x="20486" y="19388"/>
                  </a:lnTo>
                  <a:lnTo>
                    <a:pt x="20457" y="19433"/>
                  </a:lnTo>
                  <a:lnTo>
                    <a:pt x="20427" y="19478"/>
                  </a:lnTo>
                  <a:lnTo>
                    <a:pt x="20389" y="19515"/>
                  </a:lnTo>
                  <a:lnTo>
                    <a:pt x="20355" y="19545"/>
                  </a:lnTo>
                  <a:lnTo>
                    <a:pt x="20313" y="19575"/>
                  </a:lnTo>
                  <a:lnTo>
                    <a:pt x="20275" y="19590"/>
                  </a:lnTo>
                  <a:lnTo>
                    <a:pt x="20233" y="19598"/>
                  </a:lnTo>
                  <a:lnTo>
                    <a:pt x="20191" y="19605"/>
                  </a:lnTo>
                  <a:lnTo>
                    <a:pt x="20149" y="19598"/>
                  </a:lnTo>
                  <a:lnTo>
                    <a:pt x="20107" y="19590"/>
                  </a:lnTo>
                  <a:lnTo>
                    <a:pt x="20064" y="19575"/>
                  </a:lnTo>
                  <a:lnTo>
                    <a:pt x="20026" y="19545"/>
                  </a:lnTo>
                  <a:lnTo>
                    <a:pt x="19988" y="19515"/>
                  </a:lnTo>
                  <a:lnTo>
                    <a:pt x="19955" y="19478"/>
                  </a:lnTo>
                  <a:lnTo>
                    <a:pt x="19925" y="19433"/>
                  </a:lnTo>
                  <a:lnTo>
                    <a:pt x="19896" y="19388"/>
                  </a:lnTo>
                  <a:lnTo>
                    <a:pt x="19866" y="19335"/>
                  </a:lnTo>
                  <a:lnTo>
                    <a:pt x="19841" y="19275"/>
                  </a:lnTo>
                  <a:lnTo>
                    <a:pt x="19820" y="19215"/>
                  </a:lnTo>
                  <a:lnTo>
                    <a:pt x="19803" y="19148"/>
                  </a:lnTo>
                  <a:lnTo>
                    <a:pt x="19790" y="19080"/>
                  </a:lnTo>
                  <a:lnTo>
                    <a:pt x="19778" y="19012"/>
                  </a:lnTo>
                  <a:lnTo>
                    <a:pt x="19769" y="18862"/>
                  </a:lnTo>
                  <a:lnTo>
                    <a:pt x="19773" y="18780"/>
                  </a:lnTo>
                  <a:lnTo>
                    <a:pt x="19778" y="18705"/>
                  </a:lnTo>
                  <a:lnTo>
                    <a:pt x="19790" y="18638"/>
                  </a:lnTo>
                  <a:lnTo>
                    <a:pt x="19803" y="18570"/>
                  </a:lnTo>
                  <a:lnTo>
                    <a:pt x="19820" y="18502"/>
                  </a:lnTo>
                  <a:lnTo>
                    <a:pt x="19841" y="18443"/>
                  </a:lnTo>
                  <a:lnTo>
                    <a:pt x="19866" y="18382"/>
                  </a:lnTo>
                  <a:lnTo>
                    <a:pt x="19896" y="18330"/>
                  </a:lnTo>
                  <a:lnTo>
                    <a:pt x="19925" y="18285"/>
                  </a:lnTo>
                  <a:lnTo>
                    <a:pt x="19955" y="18240"/>
                  </a:lnTo>
                  <a:lnTo>
                    <a:pt x="19988" y="18203"/>
                  </a:lnTo>
                  <a:lnTo>
                    <a:pt x="20026" y="18173"/>
                  </a:lnTo>
                  <a:lnTo>
                    <a:pt x="20064" y="18150"/>
                  </a:lnTo>
                  <a:lnTo>
                    <a:pt x="20107" y="18128"/>
                  </a:lnTo>
                  <a:lnTo>
                    <a:pt x="20191" y="18112"/>
                  </a:lnTo>
                  <a:close/>
                  <a:moveTo>
                    <a:pt x="12487" y="1530"/>
                  </a:moveTo>
                  <a:lnTo>
                    <a:pt x="12593" y="1537"/>
                  </a:lnTo>
                  <a:lnTo>
                    <a:pt x="12694" y="1545"/>
                  </a:lnTo>
                  <a:lnTo>
                    <a:pt x="12795" y="1567"/>
                  </a:lnTo>
                  <a:lnTo>
                    <a:pt x="12897" y="1598"/>
                  </a:lnTo>
                  <a:lnTo>
                    <a:pt x="12998" y="1635"/>
                  </a:lnTo>
                  <a:lnTo>
                    <a:pt x="13099" y="1673"/>
                  </a:lnTo>
                  <a:lnTo>
                    <a:pt x="13200" y="1718"/>
                  </a:lnTo>
                  <a:lnTo>
                    <a:pt x="13302" y="1770"/>
                  </a:lnTo>
                  <a:lnTo>
                    <a:pt x="13399" y="1830"/>
                  </a:lnTo>
                  <a:lnTo>
                    <a:pt x="13597" y="1958"/>
                  </a:lnTo>
                  <a:lnTo>
                    <a:pt x="13791" y="2100"/>
                  </a:lnTo>
                  <a:lnTo>
                    <a:pt x="13985" y="2250"/>
                  </a:lnTo>
                  <a:lnTo>
                    <a:pt x="14107" y="2348"/>
                  </a:lnTo>
                  <a:lnTo>
                    <a:pt x="14230" y="2460"/>
                  </a:lnTo>
                  <a:lnTo>
                    <a:pt x="14352" y="2573"/>
                  </a:lnTo>
                  <a:lnTo>
                    <a:pt x="14707" y="2933"/>
                  </a:lnTo>
                  <a:lnTo>
                    <a:pt x="14934" y="3187"/>
                  </a:lnTo>
                  <a:lnTo>
                    <a:pt x="15394" y="3705"/>
                  </a:lnTo>
                  <a:lnTo>
                    <a:pt x="15626" y="3960"/>
                  </a:lnTo>
                  <a:lnTo>
                    <a:pt x="15863" y="4200"/>
                  </a:lnTo>
                  <a:lnTo>
                    <a:pt x="15989" y="4320"/>
                  </a:lnTo>
                  <a:lnTo>
                    <a:pt x="16120" y="4417"/>
                  </a:lnTo>
                  <a:lnTo>
                    <a:pt x="16255" y="4515"/>
                  </a:lnTo>
                  <a:lnTo>
                    <a:pt x="16390" y="4590"/>
                  </a:lnTo>
                  <a:lnTo>
                    <a:pt x="16529" y="4657"/>
                  </a:lnTo>
                  <a:lnTo>
                    <a:pt x="16672" y="4718"/>
                  </a:lnTo>
                  <a:lnTo>
                    <a:pt x="16812" y="4777"/>
                  </a:lnTo>
                  <a:lnTo>
                    <a:pt x="16955" y="4822"/>
                  </a:lnTo>
                  <a:lnTo>
                    <a:pt x="17242" y="4905"/>
                  </a:lnTo>
                  <a:lnTo>
                    <a:pt x="17533" y="4972"/>
                  </a:lnTo>
                  <a:lnTo>
                    <a:pt x="17816" y="5047"/>
                  </a:lnTo>
                  <a:lnTo>
                    <a:pt x="17955" y="5092"/>
                  </a:lnTo>
                  <a:lnTo>
                    <a:pt x="18090" y="5137"/>
                  </a:lnTo>
                  <a:lnTo>
                    <a:pt x="18238" y="5190"/>
                  </a:lnTo>
                  <a:lnTo>
                    <a:pt x="18390" y="5250"/>
                  </a:lnTo>
                  <a:lnTo>
                    <a:pt x="18537" y="5318"/>
                  </a:lnTo>
                  <a:lnTo>
                    <a:pt x="18685" y="5385"/>
                  </a:lnTo>
                  <a:lnTo>
                    <a:pt x="18832" y="5468"/>
                  </a:lnTo>
                  <a:lnTo>
                    <a:pt x="18980" y="5550"/>
                  </a:lnTo>
                  <a:lnTo>
                    <a:pt x="19124" y="5640"/>
                  </a:lnTo>
                  <a:lnTo>
                    <a:pt x="19267" y="5745"/>
                  </a:lnTo>
                  <a:lnTo>
                    <a:pt x="19406" y="5858"/>
                  </a:lnTo>
                  <a:lnTo>
                    <a:pt x="19545" y="5978"/>
                  </a:lnTo>
                  <a:lnTo>
                    <a:pt x="19680" y="6105"/>
                  </a:lnTo>
                  <a:lnTo>
                    <a:pt x="19811" y="6247"/>
                  </a:lnTo>
                  <a:lnTo>
                    <a:pt x="19938" y="6397"/>
                  </a:lnTo>
                  <a:lnTo>
                    <a:pt x="20064" y="6570"/>
                  </a:lnTo>
                  <a:lnTo>
                    <a:pt x="20183" y="6743"/>
                  </a:lnTo>
                  <a:lnTo>
                    <a:pt x="20301" y="6938"/>
                  </a:lnTo>
                  <a:lnTo>
                    <a:pt x="20368" y="7058"/>
                  </a:lnTo>
                  <a:lnTo>
                    <a:pt x="20431" y="7185"/>
                  </a:lnTo>
                  <a:lnTo>
                    <a:pt x="20495" y="7320"/>
                  </a:lnTo>
                  <a:lnTo>
                    <a:pt x="20554" y="7455"/>
                  </a:lnTo>
                  <a:lnTo>
                    <a:pt x="20613" y="7598"/>
                  </a:lnTo>
                  <a:lnTo>
                    <a:pt x="20668" y="7740"/>
                  </a:lnTo>
                  <a:lnTo>
                    <a:pt x="20718" y="7883"/>
                  </a:lnTo>
                  <a:lnTo>
                    <a:pt x="20769" y="8040"/>
                  </a:lnTo>
                  <a:lnTo>
                    <a:pt x="20815" y="8190"/>
                  </a:lnTo>
                  <a:lnTo>
                    <a:pt x="20862" y="8348"/>
                  </a:lnTo>
                  <a:lnTo>
                    <a:pt x="20904" y="8513"/>
                  </a:lnTo>
                  <a:lnTo>
                    <a:pt x="20942" y="8670"/>
                  </a:lnTo>
                  <a:lnTo>
                    <a:pt x="20980" y="8842"/>
                  </a:lnTo>
                  <a:lnTo>
                    <a:pt x="21014" y="9007"/>
                  </a:lnTo>
                  <a:lnTo>
                    <a:pt x="21073" y="9353"/>
                  </a:lnTo>
                  <a:lnTo>
                    <a:pt x="21098" y="9525"/>
                  </a:lnTo>
                  <a:lnTo>
                    <a:pt x="21119" y="9698"/>
                  </a:lnTo>
                  <a:lnTo>
                    <a:pt x="21140" y="9877"/>
                  </a:lnTo>
                  <a:lnTo>
                    <a:pt x="21157" y="10050"/>
                  </a:lnTo>
                  <a:lnTo>
                    <a:pt x="21170" y="10230"/>
                  </a:lnTo>
                  <a:lnTo>
                    <a:pt x="21182" y="10410"/>
                  </a:lnTo>
                  <a:lnTo>
                    <a:pt x="21187" y="10590"/>
                  </a:lnTo>
                  <a:lnTo>
                    <a:pt x="21195" y="10770"/>
                  </a:lnTo>
                  <a:lnTo>
                    <a:pt x="21195" y="11137"/>
                  </a:lnTo>
                  <a:lnTo>
                    <a:pt x="21191" y="11318"/>
                  </a:lnTo>
                  <a:lnTo>
                    <a:pt x="21182" y="11497"/>
                  </a:lnTo>
                  <a:lnTo>
                    <a:pt x="21170" y="11678"/>
                  </a:lnTo>
                  <a:lnTo>
                    <a:pt x="21157" y="11850"/>
                  </a:lnTo>
                  <a:lnTo>
                    <a:pt x="21140" y="12030"/>
                  </a:lnTo>
                  <a:lnTo>
                    <a:pt x="21119" y="12210"/>
                  </a:lnTo>
                  <a:lnTo>
                    <a:pt x="21094" y="12390"/>
                  </a:lnTo>
                  <a:lnTo>
                    <a:pt x="21064" y="12570"/>
                  </a:lnTo>
                  <a:lnTo>
                    <a:pt x="21035" y="12750"/>
                  </a:lnTo>
                  <a:lnTo>
                    <a:pt x="21001" y="12930"/>
                  </a:lnTo>
                  <a:lnTo>
                    <a:pt x="20963" y="13103"/>
                  </a:lnTo>
                  <a:lnTo>
                    <a:pt x="20925" y="13275"/>
                  </a:lnTo>
                  <a:lnTo>
                    <a:pt x="20841" y="13613"/>
                  </a:lnTo>
                  <a:lnTo>
                    <a:pt x="20752" y="13950"/>
                  </a:lnTo>
                  <a:lnTo>
                    <a:pt x="20655" y="14280"/>
                  </a:lnTo>
                  <a:lnTo>
                    <a:pt x="20554" y="14603"/>
                  </a:lnTo>
                  <a:lnTo>
                    <a:pt x="20448" y="14918"/>
                  </a:lnTo>
                  <a:lnTo>
                    <a:pt x="20288" y="15382"/>
                  </a:lnTo>
                  <a:lnTo>
                    <a:pt x="20123" y="15840"/>
                  </a:lnTo>
                  <a:lnTo>
                    <a:pt x="19955" y="16290"/>
                  </a:lnTo>
                  <a:lnTo>
                    <a:pt x="19782" y="16740"/>
                  </a:lnTo>
                  <a:lnTo>
                    <a:pt x="19605" y="17175"/>
                  </a:lnTo>
                  <a:lnTo>
                    <a:pt x="19423" y="17610"/>
                  </a:lnTo>
                  <a:lnTo>
                    <a:pt x="19237" y="18030"/>
                  </a:lnTo>
                  <a:lnTo>
                    <a:pt x="19043" y="18443"/>
                  </a:lnTo>
                  <a:lnTo>
                    <a:pt x="18925" y="18697"/>
                  </a:lnTo>
                  <a:lnTo>
                    <a:pt x="18803" y="18937"/>
                  </a:lnTo>
                  <a:lnTo>
                    <a:pt x="18676" y="19177"/>
                  </a:lnTo>
                  <a:lnTo>
                    <a:pt x="18609" y="19290"/>
                  </a:lnTo>
                  <a:lnTo>
                    <a:pt x="18541" y="19395"/>
                  </a:lnTo>
                  <a:lnTo>
                    <a:pt x="18474" y="19500"/>
                  </a:lnTo>
                  <a:lnTo>
                    <a:pt x="18402" y="19598"/>
                  </a:lnTo>
                  <a:lnTo>
                    <a:pt x="18330" y="19695"/>
                  </a:lnTo>
                  <a:lnTo>
                    <a:pt x="18259" y="19777"/>
                  </a:lnTo>
                  <a:lnTo>
                    <a:pt x="18183" y="19860"/>
                  </a:lnTo>
                  <a:lnTo>
                    <a:pt x="18107" y="19927"/>
                  </a:lnTo>
                  <a:lnTo>
                    <a:pt x="18027" y="19995"/>
                  </a:lnTo>
                  <a:lnTo>
                    <a:pt x="17947" y="20047"/>
                  </a:lnTo>
                  <a:lnTo>
                    <a:pt x="17858" y="20100"/>
                  </a:lnTo>
                  <a:lnTo>
                    <a:pt x="17769" y="20138"/>
                  </a:lnTo>
                  <a:lnTo>
                    <a:pt x="17677" y="20160"/>
                  </a:lnTo>
                  <a:lnTo>
                    <a:pt x="17588" y="20183"/>
                  </a:lnTo>
                  <a:lnTo>
                    <a:pt x="17495" y="20190"/>
                  </a:lnTo>
                  <a:lnTo>
                    <a:pt x="17407" y="20190"/>
                  </a:lnTo>
                  <a:lnTo>
                    <a:pt x="17314" y="20183"/>
                  </a:lnTo>
                  <a:lnTo>
                    <a:pt x="17221" y="20160"/>
                  </a:lnTo>
                  <a:lnTo>
                    <a:pt x="17132" y="20138"/>
                  </a:lnTo>
                  <a:lnTo>
                    <a:pt x="17040" y="20108"/>
                  </a:lnTo>
                  <a:lnTo>
                    <a:pt x="16951" y="20070"/>
                  </a:lnTo>
                  <a:lnTo>
                    <a:pt x="16858" y="20025"/>
                  </a:lnTo>
                  <a:lnTo>
                    <a:pt x="16681" y="19920"/>
                  </a:lnTo>
                  <a:lnTo>
                    <a:pt x="16592" y="19860"/>
                  </a:lnTo>
                  <a:lnTo>
                    <a:pt x="16508" y="19800"/>
                  </a:lnTo>
                  <a:lnTo>
                    <a:pt x="16339" y="19657"/>
                  </a:lnTo>
                  <a:lnTo>
                    <a:pt x="16170" y="19515"/>
                  </a:lnTo>
                  <a:lnTo>
                    <a:pt x="16002" y="19358"/>
                  </a:lnTo>
                  <a:lnTo>
                    <a:pt x="15837" y="19200"/>
                  </a:lnTo>
                  <a:lnTo>
                    <a:pt x="15668" y="19043"/>
                  </a:lnTo>
                  <a:lnTo>
                    <a:pt x="15504" y="18892"/>
                  </a:lnTo>
                  <a:lnTo>
                    <a:pt x="15335" y="18750"/>
                  </a:lnTo>
                  <a:lnTo>
                    <a:pt x="15166" y="18615"/>
                  </a:lnTo>
                  <a:lnTo>
                    <a:pt x="15010" y="18502"/>
                  </a:lnTo>
                  <a:lnTo>
                    <a:pt x="14858" y="18413"/>
                  </a:lnTo>
                  <a:lnTo>
                    <a:pt x="14702" y="18323"/>
                  </a:lnTo>
                  <a:lnTo>
                    <a:pt x="14546" y="18255"/>
                  </a:lnTo>
                  <a:lnTo>
                    <a:pt x="14386" y="18195"/>
                  </a:lnTo>
                  <a:lnTo>
                    <a:pt x="14230" y="18142"/>
                  </a:lnTo>
                  <a:lnTo>
                    <a:pt x="14070" y="18105"/>
                  </a:lnTo>
                  <a:lnTo>
                    <a:pt x="13909" y="18083"/>
                  </a:lnTo>
                  <a:lnTo>
                    <a:pt x="13783" y="18067"/>
                  </a:lnTo>
                  <a:lnTo>
                    <a:pt x="13660" y="18067"/>
                  </a:lnTo>
                  <a:lnTo>
                    <a:pt x="13534" y="18083"/>
                  </a:lnTo>
                  <a:lnTo>
                    <a:pt x="13411" y="18105"/>
                  </a:lnTo>
                  <a:lnTo>
                    <a:pt x="13293" y="18142"/>
                  </a:lnTo>
                  <a:lnTo>
                    <a:pt x="13230" y="18173"/>
                  </a:lnTo>
                  <a:lnTo>
                    <a:pt x="13171" y="18203"/>
                  </a:lnTo>
                  <a:lnTo>
                    <a:pt x="13116" y="18240"/>
                  </a:lnTo>
                  <a:lnTo>
                    <a:pt x="13057" y="18285"/>
                  </a:lnTo>
                  <a:lnTo>
                    <a:pt x="13002" y="18330"/>
                  </a:lnTo>
                  <a:lnTo>
                    <a:pt x="12943" y="18382"/>
                  </a:lnTo>
                  <a:lnTo>
                    <a:pt x="12888" y="18443"/>
                  </a:lnTo>
                  <a:lnTo>
                    <a:pt x="12829" y="18518"/>
                  </a:lnTo>
                  <a:lnTo>
                    <a:pt x="12774" y="18592"/>
                  </a:lnTo>
                  <a:lnTo>
                    <a:pt x="12724" y="18667"/>
                  </a:lnTo>
                  <a:lnTo>
                    <a:pt x="12618" y="18833"/>
                  </a:lnTo>
                  <a:lnTo>
                    <a:pt x="12517" y="19005"/>
                  </a:lnTo>
                  <a:lnTo>
                    <a:pt x="12412" y="19170"/>
                  </a:lnTo>
                  <a:lnTo>
                    <a:pt x="12310" y="19335"/>
                  </a:lnTo>
                  <a:lnTo>
                    <a:pt x="12255" y="19417"/>
                  </a:lnTo>
                  <a:lnTo>
                    <a:pt x="12201" y="19492"/>
                  </a:lnTo>
                  <a:lnTo>
                    <a:pt x="12146" y="19560"/>
                  </a:lnTo>
                  <a:lnTo>
                    <a:pt x="12087" y="19628"/>
                  </a:lnTo>
                  <a:lnTo>
                    <a:pt x="12032" y="19680"/>
                  </a:lnTo>
                  <a:lnTo>
                    <a:pt x="11973" y="19725"/>
                  </a:lnTo>
                  <a:lnTo>
                    <a:pt x="11914" y="19770"/>
                  </a:lnTo>
                  <a:lnTo>
                    <a:pt x="11855" y="19807"/>
                  </a:lnTo>
                  <a:lnTo>
                    <a:pt x="11796" y="19845"/>
                  </a:lnTo>
                  <a:lnTo>
                    <a:pt x="11732" y="19868"/>
                  </a:lnTo>
                  <a:lnTo>
                    <a:pt x="11673" y="19890"/>
                  </a:lnTo>
                  <a:lnTo>
                    <a:pt x="11610" y="19913"/>
                  </a:lnTo>
                  <a:lnTo>
                    <a:pt x="11483" y="19935"/>
                  </a:lnTo>
                  <a:lnTo>
                    <a:pt x="11357" y="19950"/>
                  </a:lnTo>
                  <a:lnTo>
                    <a:pt x="11230" y="19943"/>
                  </a:lnTo>
                  <a:lnTo>
                    <a:pt x="11104" y="19927"/>
                  </a:lnTo>
                  <a:lnTo>
                    <a:pt x="10986" y="19905"/>
                  </a:lnTo>
                  <a:lnTo>
                    <a:pt x="10872" y="19875"/>
                  </a:lnTo>
                  <a:lnTo>
                    <a:pt x="10754" y="19838"/>
                  </a:lnTo>
                  <a:lnTo>
                    <a:pt x="10635" y="19793"/>
                  </a:lnTo>
                  <a:lnTo>
                    <a:pt x="10522" y="19740"/>
                  </a:lnTo>
                  <a:lnTo>
                    <a:pt x="10408" y="19673"/>
                  </a:lnTo>
                  <a:lnTo>
                    <a:pt x="10294" y="19605"/>
                  </a:lnTo>
                  <a:lnTo>
                    <a:pt x="10184" y="19523"/>
                  </a:lnTo>
                  <a:lnTo>
                    <a:pt x="10074" y="19433"/>
                  </a:lnTo>
                  <a:lnTo>
                    <a:pt x="9965" y="19335"/>
                  </a:lnTo>
                  <a:lnTo>
                    <a:pt x="9863" y="19230"/>
                  </a:lnTo>
                  <a:lnTo>
                    <a:pt x="9758" y="19118"/>
                  </a:lnTo>
                  <a:lnTo>
                    <a:pt x="9661" y="18990"/>
                  </a:lnTo>
                  <a:lnTo>
                    <a:pt x="9564" y="18855"/>
                  </a:lnTo>
                  <a:lnTo>
                    <a:pt x="9471" y="18713"/>
                  </a:lnTo>
                  <a:lnTo>
                    <a:pt x="9378" y="18563"/>
                  </a:lnTo>
                  <a:lnTo>
                    <a:pt x="9294" y="18405"/>
                  </a:lnTo>
                  <a:lnTo>
                    <a:pt x="9209" y="18232"/>
                  </a:lnTo>
                  <a:lnTo>
                    <a:pt x="9134" y="18053"/>
                  </a:lnTo>
                  <a:lnTo>
                    <a:pt x="9062" y="17872"/>
                  </a:lnTo>
                  <a:lnTo>
                    <a:pt x="8994" y="17677"/>
                  </a:lnTo>
                  <a:lnTo>
                    <a:pt x="8931" y="17475"/>
                  </a:lnTo>
                  <a:lnTo>
                    <a:pt x="8872" y="17265"/>
                  </a:lnTo>
                  <a:lnTo>
                    <a:pt x="8821" y="17055"/>
                  </a:lnTo>
                  <a:lnTo>
                    <a:pt x="8775" y="16837"/>
                  </a:lnTo>
                  <a:lnTo>
                    <a:pt x="8737" y="16620"/>
                  </a:lnTo>
                  <a:lnTo>
                    <a:pt x="8703" y="16395"/>
                  </a:lnTo>
                  <a:lnTo>
                    <a:pt x="8678" y="16170"/>
                  </a:lnTo>
                  <a:lnTo>
                    <a:pt x="8661" y="15937"/>
                  </a:lnTo>
                  <a:lnTo>
                    <a:pt x="8648" y="15705"/>
                  </a:lnTo>
                  <a:lnTo>
                    <a:pt x="8644" y="15473"/>
                  </a:lnTo>
                  <a:lnTo>
                    <a:pt x="8648" y="15233"/>
                  </a:lnTo>
                  <a:lnTo>
                    <a:pt x="8657" y="15067"/>
                  </a:lnTo>
                  <a:lnTo>
                    <a:pt x="8670" y="14902"/>
                  </a:lnTo>
                  <a:lnTo>
                    <a:pt x="8682" y="14737"/>
                  </a:lnTo>
                  <a:lnTo>
                    <a:pt x="8703" y="14573"/>
                  </a:lnTo>
                  <a:lnTo>
                    <a:pt x="8724" y="14408"/>
                  </a:lnTo>
                  <a:lnTo>
                    <a:pt x="8745" y="14250"/>
                  </a:lnTo>
                  <a:lnTo>
                    <a:pt x="8800" y="13928"/>
                  </a:lnTo>
                  <a:lnTo>
                    <a:pt x="8859" y="13605"/>
                  </a:lnTo>
                  <a:lnTo>
                    <a:pt x="8927" y="13298"/>
                  </a:lnTo>
                  <a:lnTo>
                    <a:pt x="9066" y="12675"/>
                  </a:lnTo>
                  <a:lnTo>
                    <a:pt x="9197" y="12097"/>
                  </a:lnTo>
                  <a:lnTo>
                    <a:pt x="9323" y="11520"/>
                  </a:lnTo>
                  <a:lnTo>
                    <a:pt x="9446" y="10935"/>
                  </a:lnTo>
                  <a:lnTo>
                    <a:pt x="9560" y="10350"/>
                  </a:lnTo>
                  <a:lnTo>
                    <a:pt x="9665" y="9757"/>
                  </a:lnTo>
                  <a:lnTo>
                    <a:pt x="9716" y="9458"/>
                  </a:lnTo>
                  <a:lnTo>
                    <a:pt x="9762" y="9158"/>
                  </a:lnTo>
                  <a:lnTo>
                    <a:pt x="9804" y="8850"/>
                  </a:lnTo>
                  <a:lnTo>
                    <a:pt x="9847" y="8550"/>
                  </a:lnTo>
                  <a:lnTo>
                    <a:pt x="9885" y="8243"/>
                  </a:lnTo>
                  <a:lnTo>
                    <a:pt x="9918" y="7935"/>
                  </a:lnTo>
                  <a:lnTo>
                    <a:pt x="9965" y="7432"/>
                  </a:lnTo>
                  <a:lnTo>
                    <a:pt x="10011" y="6922"/>
                  </a:lnTo>
                  <a:lnTo>
                    <a:pt x="10053" y="6413"/>
                  </a:lnTo>
                  <a:lnTo>
                    <a:pt x="10100" y="5910"/>
                  </a:lnTo>
                  <a:lnTo>
                    <a:pt x="10125" y="5663"/>
                  </a:lnTo>
                  <a:lnTo>
                    <a:pt x="10155" y="5415"/>
                  </a:lnTo>
                  <a:lnTo>
                    <a:pt x="10188" y="5167"/>
                  </a:lnTo>
                  <a:lnTo>
                    <a:pt x="10226" y="4920"/>
                  </a:lnTo>
                  <a:lnTo>
                    <a:pt x="10264" y="4680"/>
                  </a:lnTo>
                  <a:lnTo>
                    <a:pt x="10311" y="4448"/>
                  </a:lnTo>
                  <a:lnTo>
                    <a:pt x="10361" y="4215"/>
                  </a:lnTo>
                  <a:lnTo>
                    <a:pt x="10420" y="3982"/>
                  </a:lnTo>
                  <a:lnTo>
                    <a:pt x="10454" y="3855"/>
                  </a:lnTo>
                  <a:lnTo>
                    <a:pt x="10581" y="3472"/>
                  </a:lnTo>
                  <a:lnTo>
                    <a:pt x="10627" y="3352"/>
                  </a:lnTo>
                  <a:lnTo>
                    <a:pt x="10673" y="3240"/>
                  </a:lnTo>
                  <a:lnTo>
                    <a:pt x="10724" y="3120"/>
                  </a:lnTo>
                  <a:lnTo>
                    <a:pt x="10775" y="3015"/>
                  </a:lnTo>
                  <a:lnTo>
                    <a:pt x="10825" y="2903"/>
                  </a:lnTo>
                  <a:lnTo>
                    <a:pt x="10880" y="2797"/>
                  </a:lnTo>
                  <a:lnTo>
                    <a:pt x="10939" y="2700"/>
                  </a:lnTo>
                  <a:lnTo>
                    <a:pt x="10994" y="2602"/>
                  </a:lnTo>
                  <a:lnTo>
                    <a:pt x="11053" y="2505"/>
                  </a:lnTo>
                  <a:lnTo>
                    <a:pt x="11116" y="2415"/>
                  </a:lnTo>
                  <a:lnTo>
                    <a:pt x="11243" y="2250"/>
                  </a:lnTo>
                  <a:lnTo>
                    <a:pt x="11306" y="2175"/>
                  </a:lnTo>
                  <a:lnTo>
                    <a:pt x="11441" y="2025"/>
                  </a:lnTo>
                  <a:lnTo>
                    <a:pt x="11509" y="1965"/>
                  </a:lnTo>
                  <a:lnTo>
                    <a:pt x="11576" y="1897"/>
                  </a:lnTo>
                  <a:lnTo>
                    <a:pt x="11648" y="1845"/>
                  </a:lnTo>
                  <a:lnTo>
                    <a:pt x="11720" y="1793"/>
                  </a:lnTo>
                  <a:lnTo>
                    <a:pt x="11791" y="1740"/>
                  </a:lnTo>
                  <a:lnTo>
                    <a:pt x="11935" y="1665"/>
                  </a:lnTo>
                  <a:lnTo>
                    <a:pt x="12011" y="1628"/>
                  </a:lnTo>
                  <a:lnTo>
                    <a:pt x="12082" y="1598"/>
                  </a:lnTo>
                  <a:lnTo>
                    <a:pt x="12158" y="1575"/>
                  </a:lnTo>
                  <a:lnTo>
                    <a:pt x="12234" y="1553"/>
                  </a:lnTo>
                  <a:lnTo>
                    <a:pt x="12310" y="1545"/>
                  </a:lnTo>
                  <a:lnTo>
                    <a:pt x="12386" y="1530"/>
                  </a:lnTo>
                  <a:close/>
                  <a:moveTo>
                    <a:pt x="13960" y="19140"/>
                  </a:moveTo>
                  <a:lnTo>
                    <a:pt x="14044" y="19155"/>
                  </a:lnTo>
                  <a:lnTo>
                    <a:pt x="14082" y="19177"/>
                  </a:lnTo>
                  <a:lnTo>
                    <a:pt x="14124" y="19200"/>
                  </a:lnTo>
                  <a:lnTo>
                    <a:pt x="14158" y="19230"/>
                  </a:lnTo>
                  <a:lnTo>
                    <a:pt x="14192" y="19268"/>
                  </a:lnTo>
                  <a:lnTo>
                    <a:pt x="14226" y="19313"/>
                  </a:lnTo>
                  <a:lnTo>
                    <a:pt x="14255" y="19365"/>
                  </a:lnTo>
                  <a:lnTo>
                    <a:pt x="14285" y="19417"/>
                  </a:lnTo>
                  <a:lnTo>
                    <a:pt x="14306" y="19470"/>
                  </a:lnTo>
                  <a:lnTo>
                    <a:pt x="14327" y="19530"/>
                  </a:lnTo>
                  <a:lnTo>
                    <a:pt x="14348" y="19598"/>
                  </a:lnTo>
                  <a:lnTo>
                    <a:pt x="14361" y="19665"/>
                  </a:lnTo>
                  <a:lnTo>
                    <a:pt x="14369" y="19740"/>
                  </a:lnTo>
                  <a:lnTo>
                    <a:pt x="14377" y="19815"/>
                  </a:lnTo>
                  <a:lnTo>
                    <a:pt x="14377" y="19965"/>
                  </a:lnTo>
                  <a:lnTo>
                    <a:pt x="14369" y="20040"/>
                  </a:lnTo>
                  <a:lnTo>
                    <a:pt x="14361" y="20108"/>
                  </a:lnTo>
                  <a:lnTo>
                    <a:pt x="14348" y="20183"/>
                  </a:lnTo>
                  <a:lnTo>
                    <a:pt x="14327" y="20242"/>
                  </a:lnTo>
                  <a:lnTo>
                    <a:pt x="14306" y="20303"/>
                  </a:lnTo>
                  <a:lnTo>
                    <a:pt x="14285" y="20362"/>
                  </a:lnTo>
                  <a:lnTo>
                    <a:pt x="14226" y="20468"/>
                  </a:lnTo>
                  <a:lnTo>
                    <a:pt x="14192" y="20505"/>
                  </a:lnTo>
                  <a:lnTo>
                    <a:pt x="14158" y="20543"/>
                  </a:lnTo>
                  <a:lnTo>
                    <a:pt x="14124" y="20580"/>
                  </a:lnTo>
                  <a:lnTo>
                    <a:pt x="14082" y="20602"/>
                  </a:lnTo>
                  <a:lnTo>
                    <a:pt x="14044" y="20618"/>
                  </a:lnTo>
                  <a:lnTo>
                    <a:pt x="14002" y="20632"/>
                  </a:lnTo>
                  <a:lnTo>
                    <a:pt x="13918" y="20632"/>
                  </a:lnTo>
                  <a:lnTo>
                    <a:pt x="13875" y="20618"/>
                  </a:lnTo>
                  <a:lnTo>
                    <a:pt x="13833" y="20602"/>
                  </a:lnTo>
                  <a:lnTo>
                    <a:pt x="13795" y="20580"/>
                  </a:lnTo>
                  <a:lnTo>
                    <a:pt x="13757" y="20543"/>
                  </a:lnTo>
                  <a:lnTo>
                    <a:pt x="13724" y="20505"/>
                  </a:lnTo>
                  <a:lnTo>
                    <a:pt x="13694" y="20468"/>
                  </a:lnTo>
                  <a:lnTo>
                    <a:pt x="13665" y="20415"/>
                  </a:lnTo>
                  <a:lnTo>
                    <a:pt x="13635" y="20362"/>
                  </a:lnTo>
                  <a:lnTo>
                    <a:pt x="13610" y="20303"/>
                  </a:lnTo>
                  <a:lnTo>
                    <a:pt x="13589" y="20242"/>
                  </a:lnTo>
                  <a:lnTo>
                    <a:pt x="13572" y="20183"/>
                  </a:lnTo>
                  <a:lnTo>
                    <a:pt x="13559" y="20108"/>
                  </a:lnTo>
                  <a:lnTo>
                    <a:pt x="13546" y="20040"/>
                  </a:lnTo>
                  <a:lnTo>
                    <a:pt x="13538" y="19890"/>
                  </a:lnTo>
                  <a:lnTo>
                    <a:pt x="13546" y="19740"/>
                  </a:lnTo>
                  <a:lnTo>
                    <a:pt x="13559" y="19665"/>
                  </a:lnTo>
                  <a:lnTo>
                    <a:pt x="13572" y="19598"/>
                  </a:lnTo>
                  <a:lnTo>
                    <a:pt x="13589" y="19530"/>
                  </a:lnTo>
                  <a:lnTo>
                    <a:pt x="13610" y="19470"/>
                  </a:lnTo>
                  <a:lnTo>
                    <a:pt x="13635" y="19417"/>
                  </a:lnTo>
                  <a:lnTo>
                    <a:pt x="13694" y="19313"/>
                  </a:lnTo>
                  <a:lnTo>
                    <a:pt x="13724" y="19268"/>
                  </a:lnTo>
                  <a:lnTo>
                    <a:pt x="13757" y="19230"/>
                  </a:lnTo>
                  <a:lnTo>
                    <a:pt x="13795" y="19200"/>
                  </a:lnTo>
                  <a:lnTo>
                    <a:pt x="13833" y="19177"/>
                  </a:lnTo>
                  <a:lnTo>
                    <a:pt x="13875" y="19155"/>
                  </a:lnTo>
                  <a:lnTo>
                    <a:pt x="13960" y="19140"/>
                  </a:lnTo>
                  <a:close/>
                  <a:moveTo>
                    <a:pt x="0" y="0"/>
                  </a:moveTo>
                  <a:lnTo>
                    <a:pt x="0" y="21600"/>
                  </a:lnTo>
                  <a:lnTo>
                    <a:pt x="21600" y="21600"/>
                  </a:lnTo>
                  <a:lnTo>
                    <a:pt x="21600"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3" name="Title Text"/>
          <p:cNvSpPr txBox="1"/>
          <p:nvPr>
            <p:ph type="title"/>
          </p:nvPr>
        </p:nvSpPr>
        <p:spPr>
          <a:xfrm>
            <a:off x="457200" y="1425175"/>
            <a:ext cx="3101401" cy="857401"/>
          </a:xfrm>
          <a:prstGeom prst="rect">
            <a:avLst/>
          </a:prstGeom>
        </p:spPr>
        <p:txBody>
          <a:bodyPr>
            <a:normAutofit fontScale="100000" lnSpcReduction="0"/>
          </a:bodyPr>
          <a:lstStyle>
            <a:lvl1pPr>
              <a:defRPr sz="3600"/>
            </a:lvl1pPr>
          </a:lstStyle>
          <a:p>
            <a:pPr/>
            <a:r>
              <a:t>Title Text</a:t>
            </a:r>
          </a:p>
        </p:txBody>
      </p:sp>
      <p:sp>
        <p:nvSpPr>
          <p:cNvPr id="54" name="Body Level One…"/>
          <p:cNvSpPr txBox="1"/>
          <p:nvPr>
            <p:ph type="body" sz="quarter" idx="1"/>
          </p:nvPr>
        </p:nvSpPr>
        <p:spPr>
          <a:xfrm>
            <a:off x="457200" y="2419350"/>
            <a:ext cx="3101401" cy="1862701"/>
          </a:xfrm>
          <a:prstGeom prst="rect">
            <a:avLst/>
          </a:prstGeom>
        </p:spPr>
        <p:txBody>
          <a:bodyPr>
            <a:normAutofit fontScale="100000" lnSpcReduction="0"/>
          </a:bodyPr>
          <a:lstStyle>
            <a:lvl1pPr indent="-355600">
              <a:buSzPts val="2000"/>
              <a:defRPr sz="2000"/>
            </a:lvl1pPr>
            <a:lvl2pPr indent="-355600">
              <a:buSzPts val="2000"/>
              <a:defRPr sz="2000"/>
            </a:lvl2pPr>
            <a:lvl3pPr indent="-355600">
              <a:buSzPts val="2000"/>
              <a:defRPr sz="2000"/>
            </a:lvl3pPr>
            <a:lvl4pPr indent="-355600">
              <a:buSzPts val="2000"/>
              <a:defRPr sz="2000"/>
            </a:lvl4pPr>
            <a:lvl5pPr indent="-355600">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62" name="Title Text"/>
          <p:cNvSpPr txBox="1"/>
          <p:nvPr>
            <p:ph type="title"/>
          </p:nvPr>
        </p:nvSpPr>
        <p:spPr>
          <a:xfrm>
            <a:off x="457200" y="1044175"/>
            <a:ext cx="6300300" cy="857401"/>
          </a:xfrm>
          <a:prstGeom prst="rect">
            <a:avLst/>
          </a:prstGeom>
        </p:spPr>
        <p:txBody>
          <a:bodyPr>
            <a:normAutofit fontScale="100000" lnSpcReduction="0"/>
          </a:bodyPr>
          <a:lstStyle/>
          <a:p>
            <a:pPr/>
            <a:r>
              <a:t>Title Text</a:t>
            </a:r>
          </a:p>
        </p:txBody>
      </p:sp>
      <p:sp>
        <p:nvSpPr>
          <p:cNvPr id="63" name="Body Level One…"/>
          <p:cNvSpPr txBox="1"/>
          <p:nvPr>
            <p:ph type="body" sz="quarter" idx="1"/>
          </p:nvPr>
        </p:nvSpPr>
        <p:spPr>
          <a:xfrm>
            <a:off x="457200" y="2082325"/>
            <a:ext cx="2392501" cy="2767201"/>
          </a:xfrm>
          <a:prstGeom prst="rect">
            <a:avLst/>
          </a:prstGeom>
        </p:spPr>
        <p:txBody>
          <a:bodyPr>
            <a:normAutofit fontScale="100000" lnSpcReduction="0"/>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64" name="Google Shape;37;p7"/>
          <p:cNvSpPr txBox="1"/>
          <p:nvPr>
            <p:ph type="body" sz="quarter" idx="13"/>
          </p:nvPr>
        </p:nvSpPr>
        <p:spPr>
          <a:xfrm>
            <a:off x="2993927" y="2082325"/>
            <a:ext cx="2392502" cy="2767201"/>
          </a:xfrm>
          <a:prstGeom prst="rect">
            <a:avLst/>
          </a:prstGeom>
        </p:spPr>
        <p:txBody>
          <a:bodyPr>
            <a:normAutofit fontScale="100000" lnSpcReduction="0"/>
          </a:bodyPr>
          <a:lstStyle/>
          <a:p>
            <a:pPr indent="-330200">
              <a:buSzPts val="1600"/>
              <a:defRPr sz="1600"/>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_1">
    <p:spTree>
      <p:nvGrpSpPr>
        <p:cNvPr id="1" name=""/>
        <p:cNvGrpSpPr/>
        <p:nvPr/>
      </p:nvGrpSpPr>
      <p:grpSpPr>
        <a:xfrm>
          <a:off x="0" y="0"/>
          <a:ext cx="0" cy="0"/>
          <a:chOff x="0" y="0"/>
          <a:chExt cx="0" cy="0"/>
        </a:xfrm>
      </p:grpSpPr>
      <p:sp>
        <p:nvSpPr>
          <p:cNvPr id="72" name="Title Text"/>
          <p:cNvSpPr txBox="1"/>
          <p:nvPr>
            <p:ph type="title"/>
          </p:nvPr>
        </p:nvSpPr>
        <p:spPr>
          <a:xfrm>
            <a:off x="457200" y="1044175"/>
            <a:ext cx="6300300" cy="857401"/>
          </a:xfrm>
          <a:prstGeom prst="rect">
            <a:avLst/>
          </a:prstGeom>
        </p:spPr>
        <p:txBody>
          <a:bodyPr>
            <a:normAutofit fontScale="100000" lnSpcReduction="0"/>
          </a:bodyPr>
          <a:lstStyle/>
          <a:p>
            <a:pPr/>
            <a:r>
              <a:t>Title Text</a:t>
            </a:r>
          </a:p>
        </p:txBody>
      </p:sp>
      <p:sp>
        <p:nvSpPr>
          <p:cNvPr id="73" name="Body Level One…"/>
          <p:cNvSpPr txBox="1"/>
          <p:nvPr>
            <p:ph type="body" sz="quarter" idx="1"/>
          </p:nvPr>
        </p:nvSpPr>
        <p:spPr>
          <a:xfrm>
            <a:off x="457200" y="2082325"/>
            <a:ext cx="2359800" cy="2843401"/>
          </a:xfrm>
          <a:prstGeom prst="rect">
            <a:avLst/>
          </a:prstGeom>
        </p:spPr>
        <p:txBody>
          <a:bodyPr>
            <a:normAutofit fontScale="100000" lnSpcReduction="0"/>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74" name="Google Shape;42;p8"/>
          <p:cNvSpPr txBox="1"/>
          <p:nvPr>
            <p:ph type="body" sz="quarter" idx="13"/>
          </p:nvPr>
        </p:nvSpPr>
        <p:spPr>
          <a:xfrm>
            <a:off x="3392099" y="2082325"/>
            <a:ext cx="2359801" cy="2843401"/>
          </a:xfrm>
          <a:prstGeom prst="rect">
            <a:avLst/>
          </a:prstGeom>
        </p:spPr>
        <p:txBody>
          <a:bodyPr>
            <a:normAutofit fontScale="100000" lnSpcReduction="0"/>
          </a:bodyPr>
          <a:lstStyle/>
          <a:p>
            <a:pPr indent="-330200">
              <a:buSzPts val="1600"/>
              <a:defRPr sz="1600"/>
            </a:pPr>
          </a:p>
        </p:txBody>
      </p:sp>
      <p:sp>
        <p:nvSpPr>
          <p:cNvPr id="75" name="Google Shape;43;p8"/>
          <p:cNvSpPr txBox="1"/>
          <p:nvPr>
            <p:ph type="body" sz="quarter" idx="14"/>
          </p:nvPr>
        </p:nvSpPr>
        <p:spPr>
          <a:xfrm>
            <a:off x="6326997" y="2082325"/>
            <a:ext cx="2359801" cy="2843401"/>
          </a:xfrm>
          <a:prstGeom prst="rect">
            <a:avLst/>
          </a:prstGeom>
        </p:spPr>
        <p:txBody>
          <a:bodyPr>
            <a:normAutofit fontScale="100000" lnSpcReduction="0"/>
          </a:bodyPr>
          <a:lstStyle/>
          <a:p>
            <a:pPr indent="-330200">
              <a:buSzPts val="1600"/>
              <a:defRPr sz="16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83" name="Title Text"/>
          <p:cNvSpPr txBox="1"/>
          <p:nvPr>
            <p:ph type="title"/>
          </p:nvPr>
        </p:nvSpPr>
        <p:spPr>
          <a:xfrm>
            <a:off x="457200" y="1044175"/>
            <a:ext cx="6300300" cy="857401"/>
          </a:xfrm>
          <a:prstGeom prst="rect">
            <a:avLst/>
          </a:prstGeom>
        </p:spPr>
        <p:txBody>
          <a:bodyPr>
            <a:normAutofit fontScale="100000" lnSpcReduction="0"/>
          </a:bodyPr>
          <a:lstStyle/>
          <a:p>
            <a:pPr/>
            <a:r>
              <a:t>Title Text</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_1">
    <p:spTree>
      <p:nvGrpSpPr>
        <p:cNvPr id="1" name=""/>
        <p:cNvGrpSpPr/>
        <p:nvPr/>
      </p:nvGrpSpPr>
      <p:grpSpPr>
        <a:xfrm>
          <a:off x="0" y="0"/>
          <a:ext cx="0" cy="0"/>
          <a:chOff x="0" y="0"/>
          <a:chExt cx="0" cy="0"/>
        </a:xfrm>
      </p:grpSpPr>
      <p:sp>
        <p:nvSpPr>
          <p:cNvPr id="91" name="Title Text"/>
          <p:cNvSpPr txBox="1"/>
          <p:nvPr>
            <p:ph type="title"/>
          </p:nvPr>
        </p:nvSpPr>
        <p:spPr>
          <a:xfrm>
            <a:off x="457200" y="1044175"/>
            <a:ext cx="6300300" cy="857401"/>
          </a:xfrm>
          <a:prstGeom prst="rect">
            <a:avLst/>
          </a:prstGeom>
        </p:spPr>
        <p:txBody>
          <a:bodyPr>
            <a:normAutofit fontScale="100000" lnSpcReduction="0"/>
          </a:bodyPr>
          <a:lstStyle/>
          <a:p>
            <a:pPr/>
            <a:r>
              <a:t>Title Text</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57;p12" descr="Google Shape;57;p12"/>
          <p:cNvPicPr>
            <a:picLocks noChangeAspect="1"/>
          </p:cNvPicPr>
          <p:nvPr/>
        </p:nvPicPr>
        <p:blipFill>
          <a:blip r:embed="rId2">
            <a:extLst/>
          </a:blip>
          <a:stretch>
            <a:fillRect/>
          </a:stretch>
        </p:blipFill>
        <p:spPr>
          <a:xfrm>
            <a:off x="5541169" y="2518284"/>
            <a:ext cx="3450426" cy="2472826"/>
          </a:xfrm>
          <a:prstGeom prst="rect">
            <a:avLst/>
          </a:prstGeom>
          <a:ln w="12700">
            <a:miter lim="400000"/>
          </a:ln>
        </p:spPr>
      </p:pic>
      <p:sp>
        <p:nvSpPr>
          <p:cNvPr id="3" name="Slide Number"/>
          <p:cNvSpPr txBox="1"/>
          <p:nvPr>
            <p:ph type="sldNum" sz="quarter" idx="2"/>
          </p:nvPr>
        </p:nvSpPr>
        <p:spPr>
          <a:xfrm>
            <a:off x="8832942" y="4845051"/>
            <a:ext cx="196342" cy="203201"/>
          </a:xfrm>
          <a:prstGeom prst="rect">
            <a:avLst/>
          </a:prstGeom>
          <a:ln w="12700">
            <a:miter lim="400000"/>
          </a:ln>
        </p:spPr>
        <p:txBody>
          <a:bodyPr wrap="none" lIns="0" tIns="0" rIns="0" bIns="0" anchor="ctr">
            <a:spAutoFit/>
          </a:bodyPr>
          <a:lstStyle>
            <a:lvl1pPr algn="r">
              <a:defRPr sz="1300">
                <a:solidFill>
                  <a:schemeClr val="accent1"/>
                </a:solidFill>
                <a:latin typeface="Poppins Light"/>
                <a:ea typeface="Poppins Light"/>
                <a:cs typeface="Poppins Light"/>
                <a:sym typeface="Poppins Light"/>
              </a:defRPr>
            </a:lvl1pPr>
          </a:lstStyle>
          <a:p>
            <a:pPr/>
            <a:fld id="{86CB4B4D-7CA3-9044-876B-883B54F8677D}" type="slidenum"/>
          </a:p>
        </p:txBody>
      </p:sp>
      <p:sp>
        <p:nvSpPr>
          <p:cNvPr id="4"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a:r>
              <a:t>Title Text</a:t>
            </a:r>
          </a:p>
        </p:txBody>
      </p:sp>
      <p:sp>
        <p:nvSpPr>
          <p:cNvPr id="5"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1pPr>
      <a:lvl2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2pPr>
      <a:lvl3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3pPr>
      <a:lvl4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4pPr>
      <a:lvl5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5pPr>
      <a:lvl6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6pPr>
      <a:lvl7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7pPr>
      <a:lvl8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8pPr>
      <a:lvl9pPr marL="0" marR="0" indent="0" algn="l" defTabSz="914400" rtl="0" latinLnBrk="0">
        <a:lnSpc>
          <a:spcPct val="100000"/>
        </a:lnSpc>
        <a:spcBef>
          <a:spcPts val="0"/>
        </a:spcBef>
        <a:spcAft>
          <a:spcPts val="0"/>
        </a:spcAft>
        <a:buClrTx/>
        <a:buSzTx/>
        <a:buFontTx/>
        <a:buNone/>
        <a:tabLst/>
        <a:defRPr b="1" baseline="0" cap="none" i="0" spc="0" strike="noStrike" sz="4800" u="none">
          <a:ln>
            <a:noFill/>
          </a:ln>
          <a:solidFill>
            <a:schemeClr val="accent1"/>
          </a:solidFill>
          <a:uFillTx/>
          <a:latin typeface="Poppins"/>
          <a:ea typeface="Poppins"/>
          <a:cs typeface="Poppins"/>
          <a:sym typeface="Poppins"/>
        </a:defRPr>
      </a:lvl9pPr>
    </p:titleStyle>
    <p:bodyStyle>
      <a:lvl1pPr marL="4572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1pPr>
      <a:lvl2pPr marL="9144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2pPr>
      <a:lvl3pPr marL="13716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3pPr>
      <a:lvl4pPr marL="18288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4pPr>
      <a:lvl5pPr marL="22860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5pPr>
      <a:lvl6pPr marL="27432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6pPr>
      <a:lvl7pPr marL="32004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7pPr>
      <a:lvl8pPr marL="36576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8pPr>
      <a:lvl9pPr marL="4114800" marR="0" indent="-368300" algn="l" defTabSz="914400" rtl="0" latinLnBrk="0">
        <a:lnSpc>
          <a:spcPct val="115000"/>
        </a:lnSpc>
        <a:spcBef>
          <a:spcPts val="600"/>
        </a:spcBef>
        <a:spcAft>
          <a:spcPts val="0"/>
        </a:spcAft>
        <a:buClr>
          <a:schemeClr val="accent1"/>
        </a:buClr>
        <a:buSzPts val="2200"/>
        <a:buFont typeface="Helvetica"/>
        <a:buChar char="■"/>
        <a:tabLst/>
        <a:defRPr b="0" baseline="0" cap="none" i="0" spc="0" strike="noStrike" sz="2200" u="none">
          <a:ln>
            <a:noFill/>
          </a:ln>
          <a:solidFill>
            <a:schemeClr val="accent6"/>
          </a:solidFill>
          <a:uFillTx/>
          <a:latin typeface="Muli Regular"/>
          <a:ea typeface="Muli Regular"/>
          <a:cs typeface="Muli Regular"/>
          <a:sym typeface="Muli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Poppi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raja@quickbit.eu" TargetMode="External"/><Relationship Id="rId3" Type="http://schemas.openxmlformats.org/officeDocument/2006/relationships/hyperlink" Target="mailto:tech.support@quicbit.eu" TargetMode="External"/><Relationship Id="rId4" Type="http://schemas.openxmlformats.org/officeDocument/2006/relationships/hyperlink" Target="mailto:tech@quickbit.eu" TargetMode="External"/><Relationship Id="rId5" Type="http://schemas.openxmlformats.org/officeDocument/2006/relationships/hyperlink" Target="mailto:suppor@quickbit.zendesk.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mailto:support@myaccount.zendesk.com" TargetMode="External"/><Relationship Id="rId4" Type="http://schemas.openxmlformats.org/officeDocument/2006/relationships/hyperlink" Target="mailto:tech.support@quicbit.eu"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65;p14"/>
          <p:cNvSpPr txBox="1"/>
          <p:nvPr>
            <p:ph type="title"/>
          </p:nvPr>
        </p:nvSpPr>
        <p:spPr>
          <a:xfrm>
            <a:off x="502337" y="4267187"/>
            <a:ext cx="3200913" cy="895769"/>
          </a:xfrm>
          <a:prstGeom prst="rect">
            <a:avLst/>
          </a:prstGeom>
        </p:spPr>
        <p:txBody>
          <a:bodyPr/>
          <a:lstStyle>
            <a:lvl1pPr defTabSz="466344">
              <a:defRPr sz="3059"/>
            </a:lvl1pPr>
          </a:lstStyle>
          <a:p>
            <a:pPr/>
            <a:r>
              <a:t>Zendesk Support</a:t>
            </a:r>
          </a:p>
        </p:txBody>
      </p:sp>
      <p:sp>
        <p:nvSpPr>
          <p:cNvPr id="125" name="Google Shape;116;p20"/>
          <p:cNvSpPr/>
          <p:nvPr/>
        </p:nvSpPr>
        <p:spPr>
          <a:xfrm rot="2466722">
            <a:off x="6552855" y="673401"/>
            <a:ext cx="472142" cy="450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33;p22"/>
          <p:cNvSpPr txBox="1"/>
          <p:nvPr>
            <p:ph type="title"/>
          </p:nvPr>
        </p:nvSpPr>
        <p:spPr>
          <a:xfrm>
            <a:off x="316727" y="612016"/>
            <a:ext cx="6300301" cy="857401"/>
          </a:xfrm>
          <a:prstGeom prst="rect">
            <a:avLst/>
          </a:prstGeom>
        </p:spPr>
        <p:txBody>
          <a:bodyPr/>
          <a:lstStyle/>
          <a:p>
            <a:pPr/>
            <a:r>
              <a:t>Automations </a:t>
            </a:r>
          </a:p>
        </p:txBody>
      </p:sp>
      <p:sp>
        <p:nvSpPr>
          <p:cNvPr id="171" name="Google Shape;134;p22"/>
          <p:cNvSpPr txBox="1"/>
          <p:nvPr>
            <p:ph type="body" sz="half" idx="1"/>
          </p:nvPr>
        </p:nvSpPr>
        <p:spPr>
          <a:xfrm>
            <a:off x="373978" y="1441723"/>
            <a:ext cx="4891102" cy="3490315"/>
          </a:xfrm>
          <a:prstGeom prst="rect">
            <a:avLst/>
          </a:prstGeom>
        </p:spPr>
        <p:txBody>
          <a:bodyPr/>
          <a:lstStyle/>
          <a:p>
            <a:pPr marL="0" indent="0" defTabSz="731520">
              <a:spcBef>
                <a:spcPts val="400"/>
              </a:spcBef>
              <a:buSzTx/>
              <a:buNone/>
              <a:defRPr b="1" sz="1280"/>
            </a:pPr>
          </a:p>
          <a:p>
            <a:pPr marL="0" indent="0" defTabSz="731520">
              <a:spcBef>
                <a:spcPts val="400"/>
              </a:spcBef>
              <a:buSzTx/>
              <a:buNone/>
              <a:defRPr sz="1040"/>
            </a:pPr>
            <a:r>
              <a:t>Automations</a:t>
            </a:r>
            <a:r>
              <a:rPr b="1"/>
              <a:t> </a:t>
            </a:r>
            <a:r>
              <a:t>define conditions and actions that modify ticket properties and optionally send email notifications to customers and agents. Automations execute when a time event occurs after a ticket property was set or updated</a:t>
            </a:r>
          </a:p>
          <a:p>
            <a:pPr marL="365760" indent="-294640" defTabSz="731520">
              <a:spcBef>
                <a:spcPts val="400"/>
              </a:spcBef>
              <a:buSzPts val="900"/>
              <a:defRPr sz="960"/>
            </a:pPr>
            <a:r>
              <a:t>Automations are time-based; they take action when a time-event occurs, not immediately after a ticket is created or updated.</a:t>
            </a:r>
          </a:p>
          <a:p>
            <a:pPr marL="365760" indent="-294640" defTabSz="731520">
              <a:spcBef>
                <a:spcPts val="400"/>
              </a:spcBef>
              <a:buSzPts val="900"/>
              <a:defRPr sz="960"/>
            </a:pPr>
            <a:r>
              <a:t>Automations do not run or fire on closed tickets.</a:t>
            </a:r>
          </a:p>
          <a:p>
            <a:pPr marL="0" indent="0" defTabSz="365760">
              <a:lnSpc>
                <a:spcPts val="2800"/>
              </a:lnSpc>
              <a:spcBef>
                <a:spcPts val="0"/>
              </a:spcBef>
              <a:buClrTx/>
              <a:buSzTx/>
              <a:buFontTx/>
              <a:buNone/>
              <a:defRPr sz="1200">
                <a:solidFill>
                  <a:srgbClr val="464646"/>
                </a:solidFill>
                <a:latin typeface="Times"/>
                <a:ea typeface="Times"/>
                <a:cs typeface="Times"/>
                <a:sym typeface="Times"/>
              </a:defRPr>
            </a:pPr>
          </a:p>
          <a:p>
            <a:pPr marL="0" indent="0" defTabSz="365760">
              <a:lnSpc>
                <a:spcPts val="2600"/>
              </a:lnSpc>
              <a:spcBef>
                <a:spcPts val="0"/>
              </a:spcBef>
              <a:buClrTx/>
              <a:buSzTx/>
              <a:buFontTx/>
              <a:buNone/>
              <a:defRPr sz="1280">
                <a:latin typeface="+mj-lt"/>
                <a:ea typeface="+mj-ea"/>
                <a:cs typeface="+mj-cs"/>
                <a:sym typeface="Helvetica"/>
              </a:defRPr>
            </a:pPr>
            <a:r>
              <a:rPr sz="1040"/>
              <a:t>Here are some uses for automations :</a:t>
            </a:r>
            <a:endParaRPr sz="1040"/>
          </a:p>
          <a:p>
            <a:pPr marL="365760" indent="-294640" defTabSz="731520">
              <a:spcBef>
                <a:spcPts val="400"/>
              </a:spcBef>
              <a:buSzPts val="900"/>
              <a:defRPr sz="960"/>
            </a:pPr>
            <a:r>
              <a:t>Notifying agents when an assigned ticket remains unresolved for x number of hours</a:t>
            </a:r>
          </a:p>
          <a:p>
            <a:pPr marL="365760" indent="-294640" defTabSz="731520">
              <a:spcBef>
                <a:spcPts val="400"/>
              </a:spcBef>
              <a:buSzPts val="900"/>
              <a:defRPr sz="960"/>
            </a:pPr>
            <a:r>
              <a:t>Notifying agent groups when a new ticket remains unassigned for x number of hours</a:t>
            </a:r>
          </a:p>
          <a:p>
            <a:pPr marL="365760" indent="-294640" defTabSz="731520">
              <a:spcBef>
                <a:spcPts val="400"/>
              </a:spcBef>
              <a:buSzPts val="900"/>
              <a:defRPr sz="960"/>
            </a:pPr>
            <a:r>
              <a:t>Notifying the assigned agent after x number of hours when a pending ticket has been updated by the requester</a:t>
            </a:r>
          </a:p>
          <a:p>
            <a:pPr marL="365760" indent="-294640" defTabSz="731520">
              <a:spcBef>
                <a:spcPts val="400"/>
              </a:spcBef>
              <a:buSzPts val="900"/>
              <a:defRPr sz="960"/>
            </a:pPr>
            <a:r>
              <a:t>Closing tickets x number of days after they have been set to solved</a:t>
            </a:r>
          </a:p>
          <a:p>
            <a:pPr marL="365760" indent="-294640" defTabSz="731520">
              <a:spcBef>
                <a:spcPts val="400"/>
              </a:spcBef>
              <a:buSzPts val="900"/>
              <a:defRPr sz="960"/>
            </a:pPr>
            <a:r>
              <a:t>Finding "abandoned" tickets that haven't been updated for a certain number of days</a:t>
            </a:r>
          </a:p>
        </p:txBody>
      </p:sp>
      <p:sp>
        <p:nvSpPr>
          <p:cNvPr id="172"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3" name="Image" descr="Image"/>
          <p:cNvPicPr>
            <a:picLocks noChangeAspect="1"/>
          </p:cNvPicPr>
          <p:nvPr/>
        </p:nvPicPr>
        <p:blipFill>
          <a:blip r:embed="rId2">
            <a:extLst/>
          </a:blip>
          <a:stretch>
            <a:fillRect/>
          </a:stretch>
        </p:blipFill>
        <p:spPr>
          <a:xfrm>
            <a:off x="5266552" y="2394851"/>
            <a:ext cx="3921119" cy="238068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33;p22"/>
          <p:cNvSpPr txBox="1"/>
          <p:nvPr>
            <p:ph type="title"/>
          </p:nvPr>
        </p:nvSpPr>
        <p:spPr>
          <a:xfrm>
            <a:off x="2209333" y="-118791"/>
            <a:ext cx="4725334" cy="772873"/>
          </a:xfrm>
          <a:prstGeom prst="rect">
            <a:avLst/>
          </a:prstGeom>
        </p:spPr>
        <p:txBody>
          <a:bodyPr/>
          <a:lstStyle>
            <a:lvl1pPr defTabSz="822959">
              <a:defRPr sz="4319"/>
            </a:lvl1pPr>
          </a:lstStyle>
          <a:p>
            <a:pPr/>
            <a:r>
              <a:t>Automation Demo</a:t>
            </a:r>
          </a:p>
        </p:txBody>
      </p:sp>
      <p:sp>
        <p:nvSpPr>
          <p:cNvPr id="176" name="Google Shape;137;p22"/>
          <p:cNvSpPr txBox="1"/>
          <p:nvPr>
            <p:ph type="sldNum" sz="quarter" idx="2"/>
          </p:nvPr>
        </p:nvSpPr>
        <p:spPr>
          <a:xfrm>
            <a:off x="8845115" y="4845051"/>
            <a:ext cx="184169"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Screenshot 2020-03-05 at 3.25.22 PM.png" descr="Screenshot 2020-03-05 at 3.25.22 PM.png"/>
          <p:cNvPicPr>
            <a:picLocks noChangeAspect="1"/>
          </p:cNvPicPr>
          <p:nvPr/>
        </p:nvPicPr>
        <p:blipFill>
          <a:blip r:embed="rId2">
            <a:extLst/>
          </a:blip>
          <a:stretch>
            <a:fillRect/>
          </a:stretch>
        </p:blipFill>
        <p:spPr>
          <a:xfrm>
            <a:off x="2421902" y="728056"/>
            <a:ext cx="4300196" cy="44154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33;p22"/>
          <p:cNvSpPr txBox="1"/>
          <p:nvPr>
            <p:ph type="title"/>
          </p:nvPr>
        </p:nvSpPr>
        <p:spPr>
          <a:xfrm>
            <a:off x="316727" y="612016"/>
            <a:ext cx="6300301" cy="857401"/>
          </a:xfrm>
          <a:prstGeom prst="rect">
            <a:avLst/>
          </a:prstGeom>
        </p:spPr>
        <p:txBody>
          <a:bodyPr/>
          <a:lstStyle/>
          <a:p>
            <a:pPr/>
            <a:r>
              <a:t>Triggers </a:t>
            </a:r>
          </a:p>
        </p:txBody>
      </p:sp>
      <p:sp>
        <p:nvSpPr>
          <p:cNvPr id="180" name="Google Shape;134;p22"/>
          <p:cNvSpPr txBox="1"/>
          <p:nvPr>
            <p:ph type="body" sz="half" idx="1"/>
          </p:nvPr>
        </p:nvSpPr>
        <p:spPr>
          <a:xfrm>
            <a:off x="373978" y="1441723"/>
            <a:ext cx="4496977" cy="3490315"/>
          </a:xfrm>
          <a:prstGeom prst="rect">
            <a:avLst/>
          </a:prstGeom>
        </p:spPr>
        <p:txBody>
          <a:bodyPr/>
          <a:lstStyle/>
          <a:p>
            <a:pPr marL="0" indent="0" defTabSz="667512">
              <a:spcBef>
                <a:spcPts val="400"/>
              </a:spcBef>
              <a:buSzTx/>
              <a:buNone/>
              <a:defRPr b="1" sz="1168"/>
            </a:pPr>
          </a:p>
          <a:p>
            <a:pPr marL="0" indent="0" defTabSz="333756">
              <a:lnSpc>
                <a:spcPts val="2200"/>
              </a:lnSpc>
              <a:spcBef>
                <a:spcPts val="1000"/>
              </a:spcBef>
              <a:buClrTx/>
              <a:buSzTx/>
              <a:buFontTx/>
              <a:buNone/>
              <a:defRPr sz="876">
                <a:latin typeface="Times"/>
                <a:ea typeface="Times"/>
                <a:cs typeface="Times"/>
                <a:sym typeface="Times"/>
              </a:defRPr>
            </a:pPr>
            <a:r>
              <a:rPr>
                <a:latin typeface="+mj-lt"/>
                <a:ea typeface="+mj-ea"/>
                <a:cs typeface="+mj-cs"/>
                <a:sym typeface="Helvetica"/>
              </a:rPr>
              <a:t>Triggers are business rules you define to run immediately after tickets are created or updated. For example, a trigger can be used to notify the customer when a ticket has been opened. Another can be created to then notify the customer when the ticket is solved.</a:t>
            </a:r>
            <a:endParaRPr>
              <a:latin typeface="+mj-lt"/>
              <a:ea typeface="+mj-ea"/>
              <a:cs typeface="+mj-cs"/>
              <a:sym typeface="Helvetica"/>
            </a:endParaRPr>
          </a:p>
          <a:p>
            <a:pPr marL="333756" indent="-268859" defTabSz="667512">
              <a:spcBef>
                <a:spcPts val="400"/>
              </a:spcBef>
              <a:buSzPts val="800"/>
              <a:defRPr sz="876"/>
            </a:pPr>
            <a:r>
              <a:t>Triggers are created from conditions and actions. Conditions set the qualifications needed for the trigger to fire and actions represent what will be performed when those qualifications are met.</a:t>
            </a:r>
          </a:p>
          <a:p>
            <a:pPr marL="333756" indent="-268859" defTabSz="667512">
              <a:spcBef>
                <a:spcPts val="400"/>
              </a:spcBef>
              <a:buSzPts val="800"/>
              <a:defRPr sz="876"/>
            </a:pPr>
            <a:r>
              <a:t>Triggers will run, or check the conditions, immediately after tickets are created or updated. </a:t>
            </a:r>
          </a:p>
          <a:p>
            <a:pPr marL="333756" indent="-268859" defTabSz="667512">
              <a:spcBef>
                <a:spcPts val="400"/>
              </a:spcBef>
              <a:buSzPts val="800"/>
              <a:defRPr sz="876"/>
            </a:pPr>
            <a:r>
              <a:t>Triggers do not run or fire on tickets after they are closed. However, triggers can fire when a ticket is being set to closed.</a:t>
            </a:r>
          </a:p>
          <a:p>
            <a:pPr marL="0" indent="0" defTabSz="333756">
              <a:lnSpc>
                <a:spcPts val="2500"/>
              </a:lnSpc>
              <a:spcBef>
                <a:spcPts val="0"/>
              </a:spcBef>
              <a:buClrTx/>
              <a:buSzTx/>
              <a:buFontTx/>
              <a:buNone/>
              <a:defRPr sz="1095">
                <a:solidFill>
                  <a:srgbClr val="464646"/>
                </a:solidFill>
                <a:latin typeface="Times"/>
                <a:ea typeface="Times"/>
                <a:cs typeface="Times"/>
                <a:sym typeface="Times"/>
              </a:defRPr>
            </a:pPr>
          </a:p>
          <a:p>
            <a:pPr marL="0" indent="0" defTabSz="333756">
              <a:lnSpc>
                <a:spcPts val="2300"/>
              </a:lnSpc>
              <a:spcBef>
                <a:spcPts val="0"/>
              </a:spcBef>
              <a:buClrTx/>
              <a:buSzTx/>
              <a:buFontTx/>
              <a:buNone/>
              <a:defRPr sz="1168">
                <a:latin typeface="+mj-lt"/>
                <a:ea typeface="+mj-ea"/>
                <a:cs typeface="+mj-cs"/>
                <a:sym typeface="Helvetica"/>
              </a:defRPr>
            </a:pPr>
            <a:r>
              <a:rPr sz="949"/>
              <a:t>Here are some uses for triggers :</a:t>
            </a:r>
            <a:endParaRPr sz="949"/>
          </a:p>
          <a:p>
            <a:pPr marL="333756" indent="-268859" defTabSz="667512">
              <a:spcBef>
                <a:spcPts val="400"/>
              </a:spcBef>
              <a:buSzPts val="800"/>
              <a:defRPr sz="876"/>
            </a:pPr>
            <a:r>
              <a:t>Notifying customers when you're out-of-office</a:t>
            </a:r>
          </a:p>
          <a:p>
            <a:pPr marL="333756" indent="-268859" defTabSz="667512">
              <a:spcBef>
                <a:spcPts val="400"/>
              </a:spcBef>
              <a:buSzPts val="800"/>
              <a:defRPr sz="876"/>
            </a:pPr>
            <a:r>
              <a:t>Sending customer satisfaction score follow-ups</a:t>
            </a:r>
          </a:p>
          <a:p>
            <a:pPr marL="333756" indent="-268859" defTabSz="667512">
              <a:spcBef>
                <a:spcPts val="400"/>
              </a:spcBef>
              <a:buSzPts val="800"/>
              <a:defRPr b="1" sz="876"/>
            </a:pPr>
            <a:r>
              <a:t>Routing your priority customers to a specialised support group automatically</a:t>
            </a:r>
          </a:p>
          <a:p>
            <a:pPr marL="333756" indent="-268859" defTabSz="667512">
              <a:spcBef>
                <a:spcPts val="400"/>
              </a:spcBef>
              <a:buSzPts val="800"/>
              <a:defRPr sz="876"/>
            </a:pPr>
            <a:r>
              <a:t>Adding and removing tags</a:t>
            </a:r>
          </a:p>
          <a:p>
            <a:pPr marL="333756" indent="-268859" defTabSz="667512">
              <a:spcBef>
                <a:spcPts val="400"/>
              </a:spcBef>
              <a:buSzPts val="800"/>
              <a:defRPr sz="876"/>
            </a:pPr>
            <a:r>
              <a:t>For automated responses</a:t>
            </a:r>
          </a:p>
        </p:txBody>
      </p:sp>
      <p:sp>
        <p:nvSpPr>
          <p:cNvPr id="181"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Screenshot 2020-03-05 at 4.01.44 PM.png" descr="Screenshot 2020-03-05 at 4.01.44 PM.png"/>
          <p:cNvPicPr>
            <a:picLocks noChangeAspect="1"/>
          </p:cNvPicPr>
          <p:nvPr/>
        </p:nvPicPr>
        <p:blipFill>
          <a:blip r:embed="rId2">
            <a:extLst/>
          </a:blip>
          <a:stretch>
            <a:fillRect/>
          </a:stretch>
        </p:blipFill>
        <p:spPr>
          <a:xfrm>
            <a:off x="5123398" y="2793507"/>
            <a:ext cx="3942620" cy="204608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33;p22"/>
          <p:cNvSpPr txBox="1"/>
          <p:nvPr>
            <p:ph type="title"/>
          </p:nvPr>
        </p:nvSpPr>
        <p:spPr>
          <a:xfrm>
            <a:off x="316727" y="612016"/>
            <a:ext cx="6300301" cy="857401"/>
          </a:xfrm>
          <a:prstGeom prst="rect">
            <a:avLst/>
          </a:prstGeom>
        </p:spPr>
        <p:txBody>
          <a:bodyPr/>
          <a:lstStyle/>
          <a:p>
            <a:pPr/>
            <a:r>
              <a:t>Macros </a:t>
            </a:r>
          </a:p>
        </p:txBody>
      </p:sp>
      <p:sp>
        <p:nvSpPr>
          <p:cNvPr id="185" name="Google Shape;134;p22"/>
          <p:cNvSpPr txBox="1"/>
          <p:nvPr>
            <p:ph type="body" sz="half" idx="1"/>
          </p:nvPr>
        </p:nvSpPr>
        <p:spPr>
          <a:xfrm>
            <a:off x="348578" y="1541767"/>
            <a:ext cx="4496977" cy="3490315"/>
          </a:xfrm>
          <a:prstGeom prst="rect">
            <a:avLst/>
          </a:prstGeom>
        </p:spPr>
        <p:txBody>
          <a:bodyPr/>
          <a:lstStyle/>
          <a:p>
            <a:pPr marL="0" indent="0" defTabSz="905255">
              <a:spcBef>
                <a:spcPts val="500"/>
              </a:spcBef>
              <a:buSzTx/>
              <a:buNone/>
              <a:defRPr b="1" sz="1584"/>
            </a:pPr>
          </a:p>
          <a:p>
            <a:pPr marL="0" indent="0" defTabSz="452627">
              <a:lnSpc>
                <a:spcPts val="3100"/>
              </a:lnSpc>
              <a:spcBef>
                <a:spcPts val="1400"/>
              </a:spcBef>
              <a:buClrTx/>
              <a:buSzTx/>
              <a:buFontTx/>
              <a:buNone/>
              <a:defRPr sz="1188">
                <a:latin typeface="+mj-lt"/>
                <a:ea typeface="+mj-ea"/>
                <a:cs typeface="+mj-cs"/>
                <a:sym typeface="Helvetica"/>
              </a:defRPr>
            </a:pPr>
            <a:r>
              <a:t>Unlike triggers and automations, macros </a:t>
            </a:r>
            <a:r>
              <a:rPr i="1"/>
              <a:t>only</a:t>
            </a:r>
            <a:r>
              <a:t> contain actions, not conditions. Conditions aren't used because nothing is automatically evaluating tickets to determine if a macro should be applied. Agents evaluate tickets and apply macros manually as needed.Triggers are created from conditions and actions. Conditions set the qualifications needed for the trigger to fire and actions represent what will be performed when those qualifications are met.</a:t>
            </a:r>
          </a:p>
          <a:p>
            <a:pPr marL="0" indent="0" defTabSz="452627">
              <a:lnSpc>
                <a:spcPts val="3200"/>
              </a:lnSpc>
              <a:spcBef>
                <a:spcPts val="0"/>
              </a:spcBef>
              <a:buClrTx/>
              <a:buSzTx/>
              <a:buFontTx/>
              <a:buNone/>
              <a:defRPr sz="1584">
                <a:latin typeface="+mj-lt"/>
                <a:ea typeface="+mj-ea"/>
                <a:cs typeface="+mj-cs"/>
                <a:sym typeface="Helvetica"/>
              </a:defRPr>
            </a:pPr>
            <a:r>
              <a:rPr sz="1287"/>
              <a:t>Here are some uses for Macro :</a:t>
            </a:r>
            <a:endParaRPr sz="1287"/>
          </a:p>
          <a:p>
            <a:pPr marL="452627" indent="-364617" defTabSz="905255">
              <a:spcBef>
                <a:spcPts val="500"/>
              </a:spcBef>
              <a:buSzPts val="1100"/>
              <a:defRPr sz="1188"/>
            </a:pPr>
            <a:r>
              <a:t>Add comment text</a:t>
            </a:r>
          </a:p>
          <a:p>
            <a:pPr marL="452627" indent="-364617" defTabSz="905255">
              <a:spcBef>
                <a:spcPts val="500"/>
              </a:spcBef>
              <a:buSzPts val="1100"/>
              <a:defRPr sz="1188"/>
            </a:pPr>
            <a:r>
              <a:t>Update ticket fields</a:t>
            </a:r>
          </a:p>
          <a:p>
            <a:pPr marL="452627" indent="-364617" defTabSz="905255">
              <a:spcBef>
                <a:spcPts val="500"/>
              </a:spcBef>
              <a:buSzPts val="1100"/>
              <a:defRPr sz="1188"/>
            </a:pPr>
            <a:r>
              <a:t>Change the assignee</a:t>
            </a:r>
          </a:p>
          <a:p>
            <a:pPr marL="452627" indent="-364617" defTabSz="905255">
              <a:spcBef>
                <a:spcPts val="500"/>
              </a:spcBef>
              <a:buSzPts val="1100"/>
              <a:defRPr sz="1188"/>
            </a:pPr>
            <a:r>
              <a:t>Reusable replies</a:t>
            </a:r>
          </a:p>
        </p:txBody>
      </p:sp>
      <p:sp>
        <p:nvSpPr>
          <p:cNvPr id="186"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Google Shape;327;p39" descr="Google Shape;327;p39"/>
          <p:cNvPicPr>
            <a:picLocks noChangeAspect="1"/>
          </p:cNvPicPr>
          <p:nvPr/>
        </p:nvPicPr>
        <p:blipFill>
          <a:blip r:embed="rId2">
            <a:extLst/>
          </a:blip>
          <a:stretch>
            <a:fillRect/>
          </a:stretch>
        </p:blipFill>
        <p:spPr>
          <a:xfrm>
            <a:off x="5280175" y="1974659"/>
            <a:ext cx="3473670" cy="26245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33;p22"/>
          <p:cNvSpPr txBox="1"/>
          <p:nvPr>
            <p:ph type="title"/>
          </p:nvPr>
        </p:nvSpPr>
        <p:spPr>
          <a:xfrm>
            <a:off x="3093233" y="121840"/>
            <a:ext cx="2957534" cy="610434"/>
          </a:xfrm>
          <a:prstGeom prst="rect">
            <a:avLst/>
          </a:prstGeom>
        </p:spPr>
        <p:txBody>
          <a:bodyPr/>
          <a:lstStyle>
            <a:lvl1pPr defTabSz="667512">
              <a:defRPr sz="3504"/>
            </a:lvl1pPr>
          </a:lstStyle>
          <a:p>
            <a:pPr/>
            <a:r>
              <a:t>Macros Demo </a:t>
            </a:r>
          </a:p>
        </p:txBody>
      </p:sp>
      <p:sp>
        <p:nvSpPr>
          <p:cNvPr id="190"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1" name="Image" descr="Image"/>
          <p:cNvPicPr>
            <a:picLocks noChangeAspect="1"/>
          </p:cNvPicPr>
          <p:nvPr/>
        </p:nvPicPr>
        <p:blipFill>
          <a:blip r:embed="rId2">
            <a:extLst/>
          </a:blip>
          <a:stretch>
            <a:fillRect/>
          </a:stretch>
        </p:blipFill>
        <p:spPr>
          <a:xfrm>
            <a:off x="580365" y="896338"/>
            <a:ext cx="7983270" cy="40668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33;p22"/>
          <p:cNvSpPr txBox="1"/>
          <p:nvPr>
            <p:ph type="title"/>
          </p:nvPr>
        </p:nvSpPr>
        <p:spPr>
          <a:xfrm>
            <a:off x="325639" y="496156"/>
            <a:ext cx="6300301" cy="857401"/>
          </a:xfrm>
          <a:prstGeom prst="rect">
            <a:avLst/>
          </a:prstGeom>
        </p:spPr>
        <p:txBody>
          <a:bodyPr/>
          <a:lstStyle/>
          <a:p>
            <a:pPr/>
            <a:r>
              <a:t>Views </a:t>
            </a:r>
          </a:p>
        </p:txBody>
      </p:sp>
      <p:sp>
        <p:nvSpPr>
          <p:cNvPr id="194" name="Google Shape;134;p22"/>
          <p:cNvSpPr txBox="1"/>
          <p:nvPr>
            <p:ph type="body" sz="half" idx="1"/>
          </p:nvPr>
        </p:nvSpPr>
        <p:spPr>
          <a:xfrm>
            <a:off x="373978" y="1281302"/>
            <a:ext cx="5142317" cy="3490315"/>
          </a:xfrm>
          <a:prstGeom prst="rect">
            <a:avLst/>
          </a:prstGeom>
        </p:spPr>
        <p:txBody>
          <a:bodyPr/>
          <a:lstStyle/>
          <a:p>
            <a:pPr marL="0" indent="0" defTabSz="832104">
              <a:spcBef>
                <a:spcPts val="500"/>
              </a:spcBef>
              <a:buSzTx/>
              <a:buNone/>
              <a:defRPr b="1" sz="1456"/>
            </a:pPr>
          </a:p>
          <a:p>
            <a:pPr marL="0" indent="0" defTabSz="416052">
              <a:lnSpc>
                <a:spcPts val="2900"/>
              </a:lnSpc>
              <a:spcBef>
                <a:spcPts val="1300"/>
              </a:spcBef>
              <a:buClrTx/>
              <a:buSzTx/>
              <a:buFontTx/>
              <a:buNone/>
              <a:defRPr sz="1092">
                <a:latin typeface="+mj-lt"/>
                <a:ea typeface="+mj-ea"/>
                <a:cs typeface="+mj-cs"/>
                <a:sym typeface="Helvetica"/>
              </a:defRPr>
            </a:pPr>
            <a:r>
              <a:t>Views are a way to organise your tickets by grouping them into lists based on certain criteria. For example, you can create a view for unsolved tickets that are assigned to you, a view for new tickets that need to be triaged, or a view for pending tickets that are awaiting response. Using views can help you determine what tickets need attention from you or your team and plan accordingly.</a:t>
            </a:r>
            <a:r>
              <a:rPr sz="1183"/>
              <a:t>Here are some uses for Macro :</a:t>
            </a:r>
            <a:endParaRPr sz="1183"/>
          </a:p>
          <a:p>
            <a:pPr marL="416052" indent="-335153" defTabSz="832104">
              <a:spcBef>
                <a:spcPts val="500"/>
              </a:spcBef>
              <a:buSzPts val="1000"/>
              <a:defRPr sz="1092"/>
            </a:pPr>
            <a:r>
              <a:rPr b="1"/>
              <a:t>Default views</a:t>
            </a:r>
            <a:r>
              <a:t>. There are a number of pre-defined views created when you open a Zendesk Support account. You can deactivate or edit most of these views; however, the Suspended tickets and Deleted tickets views cannot be edited or removed from your list of views.</a:t>
            </a:r>
          </a:p>
          <a:p>
            <a:pPr marL="416052" indent="-335153" defTabSz="832104">
              <a:spcBef>
                <a:spcPts val="500"/>
              </a:spcBef>
              <a:buSzPts val="1000"/>
              <a:defRPr sz="1092"/>
            </a:pPr>
            <a:r>
              <a:rPr b="1"/>
              <a:t>Shared views</a:t>
            </a:r>
            <a:r>
              <a:t>. Administrators can create views that are available to all agents or to all agents in a specific group. The first 12 shared views are accessible in the </a:t>
            </a:r>
            <a:r>
              <a:rPr b="1"/>
              <a:t>Views</a:t>
            </a:r>
            <a:r>
              <a:t> list.</a:t>
            </a:r>
          </a:p>
          <a:p>
            <a:pPr marL="416052" indent="-335153" defTabSz="832104">
              <a:spcBef>
                <a:spcPts val="500"/>
              </a:spcBef>
              <a:buSzPts val="1000"/>
              <a:defRPr sz="1092"/>
            </a:pPr>
            <a:r>
              <a:rPr b="1"/>
              <a:t>Personal views</a:t>
            </a:r>
            <a:r>
              <a:t>. Agents can create views that available to themselves only. The first 8 personal views are accessible in the </a:t>
            </a:r>
            <a:r>
              <a:rPr b="1"/>
              <a:t>Views</a:t>
            </a:r>
            <a:r>
              <a:t> list</a:t>
            </a:r>
          </a:p>
        </p:txBody>
      </p:sp>
      <p:sp>
        <p:nvSpPr>
          <p:cNvPr id="195"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6" name="Screenshot 2020-02-20 at 12.28.10 PM.png" descr="Screenshot 2020-02-20 at 12.28.10 PM.png"/>
          <p:cNvPicPr>
            <a:picLocks noChangeAspect="1"/>
          </p:cNvPicPr>
          <p:nvPr/>
        </p:nvPicPr>
        <p:blipFill>
          <a:blip r:embed="rId2">
            <a:extLst/>
          </a:blip>
          <a:stretch>
            <a:fillRect/>
          </a:stretch>
        </p:blipFill>
        <p:spPr>
          <a:xfrm>
            <a:off x="5810127" y="586612"/>
            <a:ext cx="3095704" cy="41485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33;p22"/>
          <p:cNvSpPr txBox="1"/>
          <p:nvPr>
            <p:ph type="title"/>
          </p:nvPr>
        </p:nvSpPr>
        <p:spPr>
          <a:xfrm>
            <a:off x="325639" y="496156"/>
            <a:ext cx="6300301" cy="857401"/>
          </a:xfrm>
          <a:prstGeom prst="rect">
            <a:avLst/>
          </a:prstGeom>
        </p:spPr>
        <p:txBody>
          <a:bodyPr/>
          <a:lstStyle/>
          <a:p>
            <a:pPr/>
            <a:r>
              <a:t>Groups</a:t>
            </a:r>
          </a:p>
        </p:txBody>
      </p:sp>
      <p:sp>
        <p:nvSpPr>
          <p:cNvPr id="199" name="Google Shape;134;p22"/>
          <p:cNvSpPr txBox="1"/>
          <p:nvPr>
            <p:ph type="body" sz="half" idx="1"/>
          </p:nvPr>
        </p:nvSpPr>
        <p:spPr>
          <a:xfrm>
            <a:off x="373978" y="1281302"/>
            <a:ext cx="5142317" cy="3490315"/>
          </a:xfrm>
          <a:prstGeom prst="rect">
            <a:avLst/>
          </a:prstGeom>
        </p:spPr>
        <p:txBody>
          <a:bodyPr/>
          <a:lstStyle/>
          <a:p>
            <a:pPr marL="0" indent="0">
              <a:buSzTx/>
              <a:buNone/>
              <a:defRPr b="1"/>
            </a:pPr>
          </a:p>
          <a:p>
            <a:pPr marL="0" indent="0" defTabSz="457200">
              <a:lnSpc>
                <a:spcPts val="3100"/>
              </a:lnSpc>
              <a:spcBef>
                <a:spcPts val="1500"/>
              </a:spcBef>
              <a:buClrTx/>
              <a:buSzTx/>
              <a:buFontTx/>
              <a:buNone/>
              <a:defRPr sz="1200">
                <a:latin typeface="+mj-lt"/>
                <a:ea typeface="+mj-ea"/>
                <a:cs typeface="+mj-cs"/>
                <a:sym typeface="Helvetica"/>
              </a:defRPr>
            </a:pPr>
            <a:r>
              <a:t>Groups are used to create collections of agents based on criteria those agents have in common. All agents must belong to at least one group, and they can belong to multiple groups.</a:t>
            </a:r>
          </a:p>
          <a:p>
            <a:pPr marL="0" indent="0" defTabSz="457200">
              <a:lnSpc>
                <a:spcPts val="3100"/>
              </a:lnSpc>
              <a:spcBef>
                <a:spcPts val="1500"/>
              </a:spcBef>
              <a:buClrTx/>
              <a:buSzTx/>
              <a:buFontTx/>
              <a:buNone/>
              <a:defRPr sz="1200">
                <a:latin typeface="+mj-lt"/>
                <a:ea typeface="+mj-ea"/>
                <a:cs typeface="+mj-cs"/>
                <a:sym typeface="Helvetica"/>
              </a:defRPr>
            </a:pPr>
            <a:r>
              <a:t>After you create an agent you can add them to either pre-existing groups or assign them to new groups.</a:t>
            </a:r>
          </a:p>
        </p:txBody>
      </p:sp>
      <p:sp>
        <p:nvSpPr>
          <p:cNvPr id="200" name="Google Shape;137;p22"/>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1" name="Google Shape;335;p39" descr="Google Shape;335;p39"/>
          <p:cNvPicPr>
            <a:picLocks noChangeAspect="1"/>
          </p:cNvPicPr>
          <p:nvPr/>
        </p:nvPicPr>
        <p:blipFill>
          <a:blip r:embed="rId2">
            <a:extLst/>
          </a:blip>
          <a:stretch>
            <a:fillRect/>
          </a:stretch>
        </p:blipFill>
        <p:spPr>
          <a:xfrm>
            <a:off x="6795215" y="3098224"/>
            <a:ext cx="1870723" cy="1340685"/>
          </a:xfrm>
          <a:prstGeom prst="rect">
            <a:avLst/>
          </a:prstGeom>
          <a:ln w="12700">
            <a:miter lim="400000"/>
          </a:ln>
        </p:spPr>
      </p:pic>
      <p:pic>
        <p:nvPicPr>
          <p:cNvPr id="202" name="Google Shape;332;p39" descr="Google Shape;332;p39"/>
          <p:cNvPicPr>
            <a:picLocks noChangeAspect="1"/>
          </p:cNvPicPr>
          <p:nvPr/>
        </p:nvPicPr>
        <p:blipFill>
          <a:blip r:embed="rId3">
            <a:extLst/>
          </a:blip>
          <a:stretch>
            <a:fillRect/>
          </a:stretch>
        </p:blipFill>
        <p:spPr>
          <a:xfrm>
            <a:off x="4861341" y="3098698"/>
            <a:ext cx="1510988" cy="1339737"/>
          </a:xfrm>
          <a:prstGeom prst="rect">
            <a:avLst/>
          </a:prstGeom>
          <a:ln w="12700">
            <a:miter lim="400000"/>
          </a:ln>
        </p:spPr>
      </p:pic>
      <p:pic>
        <p:nvPicPr>
          <p:cNvPr id="203" name="Google Shape;336;p39" descr="Google Shape;336;p39"/>
          <p:cNvPicPr>
            <a:picLocks noChangeAspect="1"/>
          </p:cNvPicPr>
          <p:nvPr/>
        </p:nvPicPr>
        <p:blipFill>
          <a:blip r:embed="rId4">
            <a:extLst/>
          </a:blip>
          <a:stretch>
            <a:fillRect/>
          </a:stretch>
        </p:blipFill>
        <p:spPr>
          <a:xfrm>
            <a:off x="2595561" y="3117201"/>
            <a:ext cx="1760457" cy="13027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sp>
        <p:nvSpPr>
          <p:cNvPr id="205" name="Google Shape;209;p28"/>
          <p:cNvSpPr txBox="1"/>
          <p:nvPr>
            <p:ph type="title" idx="4294967295"/>
          </p:nvPr>
        </p:nvSpPr>
        <p:spPr>
          <a:xfrm>
            <a:off x="573950" y="830254"/>
            <a:ext cx="7772401" cy="1159801"/>
          </a:xfrm>
          <a:prstGeom prst="rect">
            <a:avLst/>
          </a:prstGeom>
        </p:spPr>
        <p:txBody>
          <a:bodyPr>
            <a:normAutofit fontScale="100000" lnSpcReduction="0"/>
          </a:bodyPr>
          <a:lstStyle>
            <a:lvl1pPr defTabSz="722376">
              <a:defRPr sz="7584">
                <a:solidFill>
                  <a:srgbClr val="FFFFFF"/>
                </a:solidFill>
              </a:defRPr>
            </a:lvl1pPr>
          </a:lstStyle>
          <a:p>
            <a:pPr/>
            <a:r>
              <a:t>Our Protocol</a:t>
            </a:r>
          </a:p>
        </p:txBody>
      </p:sp>
      <p:sp>
        <p:nvSpPr>
          <p:cNvPr id="206" name="Google Shape;210;p28"/>
          <p:cNvSpPr txBox="1"/>
          <p:nvPr>
            <p:ph type="body" sz="quarter" idx="4294967295"/>
          </p:nvPr>
        </p:nvSpPr>
        <p:spPr>
          <a:xfrm>
            <a:off x="609599" y="2078050"/>
            <a:ext cx="8156013" cy="784801"/>
          </a:xfrm>
          <a:prstGeom prst="rect">
            <a:avLst/>
          </a:prstGeom>
        </p:spPr>
        <p:txBody>
          <a:bodyPr>
            <a:normAutofit fontScale="100000" lnSpcReduction="0"/>
          </a:bodyPr>
          <a:lstStyle>
            <a:lvl1pPr marL="0" indent="0">
              <a:buSzTx/>
              <a:buNone/>
            </a:lvl1pPr>
          </a:lstStyle>
          <a:p>
            <a:pPr/>
            <a:r>
              <a:t>Explains How we have implemented it on our system.</a:t>
            </a:r>
          </a:p>
        </p:txBody>
      </p:sp>
      <p:sp>
        <p:nvSpPr>
          <p:cNvPr id="207" name="Google Shape;211;p28"/>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248;p31"/>
          <p:cNvSpPr txBox="1"/>
          <p:nvPr>
            <p:ph type="title"/>
          </p:nvPr>
        </p:nvSpPr>
        <p:spPr>
          <a:xfrm>
            <a:off x="1377068" y="357929"/>
            <a:ext cx="6300301" cy="857401"/>
          </a:xfrm>
          <a:prstGeom prst="rect">
            <a:avLst/>
          </a:prstGeom>
        </p:spPr>
        <p:txBody>
          <a:bodyPr/>
          <a:lstStyle>
            <a:lvl1pPr defTabSz="658368">
              <a:defRPr sz="3456"/>
            </a:lvl1pPr>
          </a:lstStyle>
          <a:p>
            <a:pPr/>
            <a:r>
              <a:t>Our Configuration Of Zendesk</a:t>
            </a:r>
          </a:p>
        </p:txBody>
      </p:sp>
      <p:sp>
        <p:nvSpPr>
          <p:cNvPr id="210" name="Google Shape;249;p31"/>
          <p:cNvSpPr txBox="1"/>
          <p:nvPr>
            <p:ph type="body" sz="quarter" idx="1"/>
          </p:nvPr>
        </p:nvSpPr>
        <p:spPr>
          <a:xfrm>
            <a:off x="457200" y="1802925"/>
            <a:ext cx="2548052" cy="1307101"/>
          </a:xfrm>
          <a:prstGeom prst="rect">
            <a:avLst/>
          </a:prstGeom>
          <a:solidFill>
            <a:srgbClr val="C4FFAE"/>
          </a:solidFill>
        </p:spPr>
        <p:txBody>
          <a:bodyPr/>
          <a:lstStyle/>
          <a:p>
            <a:pPr marL="0" indent="0" algn="ctr">
              <a:buSzTx/>
              <a:buNone/>
              <a:defRPr b="1"/>
            </a:pPr>
            <a:br/>
            <a:r>
              <a:t>Owner</a:t>
            </a:r>
          </a:p>
          <a:p>
            <a:pPr indent="-368300">
              <a:buSzPts val="1200"/>
              <a:defRPr sz="1200"/>
            </a:pPr>
            <a:r>
              <a:rPr u="sng">
                <a:uFill>
                  <a:solidFill>
                    <a:schemeClr val="accent6"/>
                  </a:solidFill>
                </a:uFill>
                <a:hlinkClick r:id="rId2" invalidUrl="" action="" tgtFrame="" tooltip="" history="1" highlightClick="0" endSnd="0"/>
              </a:rPr>
              <a:t>raja@quickbit.eu</a:t>
            </a:r>
          </a:p>
        </p:txBody>
      </p:sp>
      <p:sp>
        <p:nvSpPr>
          <p:cNvPr id="211" name="Google Shape;250;p31"/>
          <p:cNvSpPr txBox="1"/>
          <p:nvPr/>
        </p:nvSpPr>
        <p:spPr>
          <a:xfrm>
            <a:off x="3302536" y="1819858"/>
            <a:ext cx="2449365" cy="857401"/>
          </a:xfrm>
          <a:prstGeom prst="rect">
            <a:avLst/>
          </a:prstGeom>
          <a:solidFill>
            <a:srgbClr val="C4FFAE"/>
          </a:solidFill>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defTabSz="777240">
              <a:lnSpc>
                <a:spcPct val="115000"/>
              </a:lnSpc>
              <a:spcBef>
                <a:spcPts val="500"/>
              </a:spcBef>
              <a:buClr>
                <a:schemeClr val="accent1"/>
              </a:buClr>
              <a:buFont typeface="Helvetica"/>
              <a:defRPr b="1" sz="1360">
                <a:latin typeface="Muli Regular"/>
                <a:ea typeface="Muli Regular"/>
                <a:cs typeface="Muli Regular"/>
                <a:sym typeface="Muli Regular"/>
              </a:defRPr>
            </a:pPr>
            <a:br/>
            <a:r>
              <a:t>Default Email</a:t>
            </a:r>
          </a:p>
          <a:p>
            <a:pPr marL="388620" indent="-313055" defTabSz="777240">
              <a:lnSpc>
                <a:spcPct val="115000"/>
              </a:lnSpc>
              <a:spcBef>
                <a:spcPts val="500"/>
              </a:spcBef>
              <a:buClr>
                <a:schemeClr val="accent1"/>
              </a:buClr>
              <a:buSzPts val="1000"/>
              <a:buFont typeface="Helvetica"/>
              <a:buChar char="●"/>
              <a:defRPr sz="1020">
                <a:latin typeface="Muli Regular"/>
                <a:ea typeface="Muli Regular"/>
                <a:cs typeface="Muli Regular"/>
                <a:sym typeface="Muli Regular"/>
              </a:defRPr>
            </a:pPr>
            <a:r>
              <a:rPr u="sng">
                <a:hlinkClick r:id="rId3" invalidUrl="" action="" tgtFrame="" tooltip="" history="1" highlightClick="0" endSnd="0"/>
              </a:rPr>
              <a:t>tech.support@quicbit.eu</a:t>
            </a:r>
            <a:br/>
          </a:p>
        </p:txBody>
      </p:sp>
      <p:sp>
        <p:nvSpPr>
          <p:cNvPr id="212" name="Google Shape;251;p31"/>
          <p:cNvSpPr txBox="1"/>
          <p:nvPr/>
        </p:nvSpPr>
        <p:spPr>
          <a:xfrm>
            <a:off x="6049186" y="1835601"/>
            <a:ext cx="2637614" cy="2907565"/>
          </a:xfrm>
          <a:prstGeom prst="rect">
            <a:avLst/>
          </a:prstGeom>
          <a:solidFill>
            <a:srgbClr val="C4FFAE"/>
          </a:solidFill>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defTabSz="850391">
              <a:lnSpc>
                <a:spcPct val="115000"/>
              </a:lnSpc>
              <a:spcBef>
                <a:spcPts val="500"/>
              </a:spcBef>
              <a:buClr>
                <a:schemeClr val="accent1"/>
              </a:buClr>
              <a:buFont typeface="Helvetica"/>
              <a:defRPr b="1" sz="1488">
                <a:latin typeface="Muli Regular"/>
                <a:ea typeface="Muli Regular"/>
                <a:cs typeface="Muli Regular"/>
                <a:sym typeface="Muli Regular"/>
              </a:defRPr>
            </a:pPr>
            <a:r>
              <a:t>               </a:t>
            </a:r>
          </a:p>
          <a:p>
            <a:pPr lvl="3" defTabSz="850391">
              <a:lnSpc>
                <a:spcPct val="115000"/>
              </a:lnSpc>
              <a:spcBef>
                <a:spcPts val="500"/>
              </a:spcBef>
              <a:buClr>
                <a:schemeClr val="accent1"/>
              </a:buClr>
              <a:buFont typeface="Helvetica"/>
              <a:defRPr b="1" sz="1488">
                <a:latin typeface="Muli Regular"/>
                <a:ea typeface="Muli Regular"/>
                <a:cs typeface="Muli Regular"/>
                <a:sym typeface="Muli Regular"/>
              </a:defRPr>
            </a:pPr>
            <a:r>
              <a:t>                   Groups</a:t>
            </a:r>
          </a:p>
          <a:p>
            <a:pPr defTabSz="850391">
              <a:lnSpc>
                <a:spcPct val="115000"/>
              </a:lnSpc>
              <a:spcBef>
                <a:spcPts val="500"/>
              </a:spcBef>
              <a:buClr>
                <a:schemeClr val="accent1"/>
              </a:buClr>
              <a:buFont typeface="Helvetica"/>
              <a:defRPr b="1" sz="1488">
                <a:latin typeface="Muli Regular"/>
                <a:ea typeface="Muli Regular"/>
                <a:cs typeface="Muli Regular"/>
                <a:sym typeface="Muli Regular"/>
              </a:defRPr>
            </a:pPr>
            <a:r>
              <a:t> - </a:t>
            </a:r>
            <a:r>
              <a:t>Admins</a:t>
            </a:r>
          </a:p>
          <a:p>
            <a:pPr marL="425195" indent="-342518" defTabSz="850391">
              <a:lnSpc>
                <a:spcPct val="115000"/>
              </a:lnSpc>
              <a:spcBef>
                <a:spcPts val="500"/>
              </a:spcBef>
              <a:buClr>
                <a:schemeClr val="accent1"/>
              </a:buClr>
              <a:buSzPts val="1100"/>
              <a:buFont typeface="Helvetica"/>
              <a:buChar char="●"/>
              <a:defRPr sz="1116">
                <a:latin typeface="Muli Regular"/>
                <a:ea typeface="Muli Regular"/>
                <a:cs typeface="Muli Regular"/>
                <a:sym typeface="Muli Regular"/>
              </a:defRPr>
            </a:pPr>
            <a:r>
              <a:t>Raja (</a:t>
            </a:r>
            <a:r>
              <a:rPr u="sng">
                <a:uFill>
                  <a:solidFill>
                    <a:schemeClr val="accent6"/>
                  </a:solidFill>
                </a:uFill>
                <a:hlinkClick r:id="rId2" invalidUrl="" action="" tgtFrame="" tooltip="" history="1" highlightClick="0" endSnd="0"/>
              </a:rPr>
              <a:t>raja@quickbit.eu</a:t>
            </a:r>
            <a:r>
              <a:t>)</a:t>
            </a:r>
            <a:br/>
            <a:r>
              <a:t> </a:t>
            </a:r>
          </a:p>
          <a:p>
            <a:pPr defTabSz="850391">
              <a:lnSpc>
                <a:spcPct val="115000"/>
              </a:lnSpc>
              <a:spcBef>
                <a:spcPts val="500"/>
              </a:spcBef>
              <a:defRPr b="1" sz="1488">
                <a:latin typeface="Muli Regular"/>
                <a:ea typeface="Muli Regular"/>
                <a:cs typeface="Muli Regular"/>
                <a:sym typeface="Muli Regular"/>
              </a:defRPr>
            </a:pPr>
            <a:r>
              <a:t> - Tech Support</a:t>
            </a:r>
          </a:p>
          <a:p>
            <a:pPr marL="425195" indent="-342518" defTabSz="850391">
              <a:lnSpc>
                <a:spcPct val="115000"/>
              </a:lnSpc>
              <a:spcBef>
                <a:spcPts val="500"/>
              </a:spcBef>
              <a:buClr>
                <a:schemeClr val="accent1"/>
              </a:buClr>
              <a:buSzPts val="1100"/>
              <a:buFont typeface="Helvetica"/>
              <a:buChar char="●"/>
              <a:defRPr sz="1116">
                <a:latin typeface="Muli Regular"/>
                <a:ea typeface="Muli Regular"/>
                <a:cs typeface="Muli Regular"/>
                <a:sym typeface="Muli Regular"/>
              </a:defRPr>
            </a:pPr>
            <a:r>
              <a:t>Tech Support</a:t>
            </a:r>
            <a:br/>
            <a:r>
              <a:t>(</a:t>
            </a:r>
            <a:r>
              <a:rPr u="sng">
                <a:uFill>
                  <a:solidFill>
                    <a:schemeClr val="accent6"/>
                  </a:solidFill>
                </a:uFill>
                <a:hlinkClick r:id="rId4" invalidUrl="" action="" tgtFrame="" tooltip="" history="1" highlightClick="0" endSnd="0"/>
              </a:rPr>
              <a:t>tech@quickbit.eu</a:t>
            </a:r>
            <a:r>
              <a:t>)</a:t>
            </a:r>
          </a:p>
          <a:p>
            <a:pPr marL="425195" indent="-342518" defTabSz="850391">
              <a:lnSpc>
                <a:spcPct val="115000"/>
              </a:lnSpc>
              <a:spcBef>
                <a:spcPts val="500"/>
              </a:spcBef>
              <a:buClr>
                <a:schemeClr val="accent1"/>
              </a:buClr>
              <a:buSzPts val="1100"/>
              <a:buFont typeface="Helvetica"/>
              <a:buChar char="●"/>
              <a:defRPr sz="1116">
                <a:latin typeface="Muli Regular"/>
                <a:ea typeface="Muli Regular"/>
                <a:cs typeface="Muli Regular"/>
                <a:sym typeface="Muli Regular"/>
              </a:defRPr>
            </a:pPr>
            <a:r>
              <a:t>Awais </a:t>
            </a:r>
            <a:br/>
            <a:r>
              <a:t>(awaisaqeel.devco@gmail.com) </a:t>
            </a:r>
          </a:p>
        </p:txBody>
      </p:sp>
      <p:sp>
        <p:nvSpPr>
          <p:cNvPr id="213" name="Google Shape;252;p31"/>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Google Shape;253;p31"/>
          <p:cNvSpPr txBox="1"/>
          <p:nvPr/>
        </p:nvSpPr>
        <p:spPr>
          <a:xfrm>
            <a:off x="457200" y="3501649"/>
            <a:ext cx="2548052" cy="1307101"/>
          </a:xfrm>
          <a:prstGeom prst="rect">
            <a:avLst/>
          </a:prstGeom>
          <a:solidFill>
            <a:srgbClr val="C4FFAE"/>
          </a:solidFill>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a:lnSpc>
                <a:spcPct val="115000"/>
              </a:lnSpc>
              <a:spcBef>
                <a:spcPts val="600"/>
              </a:spcBef>
              <a:defRPr b="1" sz="1600">
                <a:latin typeface="Muli Regular"/>
                <a:ea typeface="Muli Regular"/>
                <a:cs typeface="Muli Regular"/>
                <a:sym typeface="Muli Regular"/>
              </a:defRPr>
            </a:pPr>
            <a:br/>
            <a:r>
              <a:t>Support Emails</a:t>
            </a:r>
          </a:p>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rPr u="sng">
                <a:hlinkClick r:id="rId3" invalidUrl="" action="" tgtFrame="" tooltip="" history="1" highlightClick="0" endSnd="0"/>
              </a:rPr>
              <a:t>tech.support@quicbit.eu</a:t>
            </a:r>
          </a:p>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rPr u="sng">
                <a:uFill>
                  <a:solidFill>
                    <a:schemeClr val="accent6"/>
                  </a:solidFill>
                </a:uFill>
                <a:hlinkClick r:id="rId5" invalidUrl="" action="" tgtFrame="" tooltip="" history="1" highlightClick="0" endSnd="0"/>
              </a:rPr>
              <a:t>suppor@quickbit.zendesk.com</a:t>
            </a:r>
          </a:p>
        </p:txBody>
      </p:sp>
      <p:sp>
        <p:nvSpPr>
          <p:cNvPr id="215" name="Google Shape;254;p31"/>
          <p:cNvSpPr txBox="1"/>
          <p:nvPr>
            <p:ph type="body" idx="13"/>
          </p:nvPr>
        </p:nvSpPr>
        <p:spPr>
          <a:xfrm>
            <a:off x="3302536" y="3007705"/>
            <a:ext cx="2449365" cy="1801045"/>
          </a:xfrm>
          <a:prstGeom prst="rect">
            <a:avLst/>
          </a:prstGeom>
          <a:solidFill>
            <a:srgbClr val="C4FFAE"/>
          </a:solidFill>
          <a:extLst>
            <a:ext uri="{C572A759-6A51-4108-AA02-DFA0A04FC94B}">
              <ma14:wrappingTextBoxFlag xmlns:ma14="http://schemas.microsoft.com/office/mac/drawingml/2011/main" val="1"/>
            </a:ext>
          </a:extLst>
        </p:spPr>
        <p:txBody>
          <a:bodyPr/>
          <a:lstStyle/>
          <a:p>
            <a:pPr marL="0" indent="0" defTabSz="704087">
              <a:spcBef>
                <a:spcPts val="400"/>
              </a:spcBef>
              <a:buSzTx/>
              <a:buNone/>
              <a:defRPr b="1" sz="1232"/>
            </a:pPr>
            <a:br/>
            <a:r>
              <a:t>- Admin</a:t>
            </a:r>
          </a:p>
          <a:p>
            <a:pPr marL="352043" indent="-283590" defTabSz="704087">
              <a:spcBef>
                <a:spcPts val="400"/>
              </a:spcBef>
              <a:buSzPts val="900"/>
              <a:defRPr sz="924"/>
            </a:pPr>
            <a:r>
              <a:t>Raja (</a:t>
            </a:r>
            <a:r>
              <a:rPr u="sng">
                <a:uFill>
                  <a:solidFill>
                    <a:schemeClr val="accent6"/>
                  </a:solidFill>
                </a:uFill>
                <a:hlinkClick r:id="rId2" invalidUrl="" action="" tgtFrame="" tooltip="" history="1" highlightClick="0" endSnd="0"/>
              </a:rPr>
              <a:t>raja@quickbit.eu</a:t>
            </a:r>
            <a:r>
              <a:t>) </a:t>
            </a:r>
          </a:p>
          <a:p>
            <a:pPr marL="0" indent="0" defTabSz="704087">
              <a:spcBef>
                <a:spcPts val="400"/>
              </a:spcBef>
              <a:buClrTx/>
              <a:buSzTx/>
              <a:buFontTx/>
              <a:buNone/>
              <a:defRPr b="1" sz="1232"/>
            </a:pPr>
            <a:r>
              <a:t>- Agents</a:t>
            </a:r>
          </a:p>
          <a:p>
            <a:pPr marL="352043" indent="-283590" defTabSz="704087">
              <a:spcBef>
                <a:spcPts val="400"/>
              </a:spcBef>
              <a:buSzPts val="900"/>
              <a:defRPr sz="924"/>
            </a:pPr>
            <a:r>
              <a:t>Tech Support</a:t>
            </a:r>
            <a:br/>
            <a:r>
              <a:t>(</a:t>
            </a:r>
            <a:r>
              <a:rPr u="sng">
                <a:uFill>
                  <a:solidFill>
                    <a:schemeClr val="accent6"/>
                  </a:solidFill>
                </a:uFill>
                <a:hlinkClick r:id="rId4" invalidUrl="" action="" tgtFrame="" tooltip="" history="1" highlightClick="0" endSnd="0"/>
              </a:rPr>
              <a:t>tech@quickbit.eu</a:t>
            </a:r>
            <a:r>
              <a:t>)</a:t>
            </a:r>
          </a:p>
          <a:p>
            <a:pPr marL="352043" indent="-283590" defTabSz="704087">
              <a:spcBef>
                <a:spcPts val="400"/>
              </a:spcBef>
              <a:buSzPts val="900"/>
              <a:defRPr sz="924"/>
            </a:pPr>
            <a:r>
              <a:t>Awais </a:t>
            </a:r>
            <a:br/>
            <a:r>
              <a:t>(awaisaqeel.devco@gmail.com) </a:t>
            </a:r>
            <a:b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48;p31"/>
          <p:cNvSpPr txBox="1"/>
          <p:nvPr>
            <p:ph type="title"/>
          </p:nvPr>
        </p:nvSpPr>
        <p:spPr>
          <a:xfrm>
            <a:off x="3427441" y="2143050"/>
            <a:ext cx="2289118" cy="857400"/>
          </a:xfrm>
          <a:prstGeom prst="rect">
            <a:avLst/>
          </a:prstGeom>
        </p:spPr>
        <p:txBody>
          <a:bodyPr/>
          <a:lstStyle/>
          <a:p>
            <a:pPr/>
            <a:r>
              <a:t>Thanks</a:t>
            </a:r>
          </a:p>
        </p:txBody>
      </p:sp>
      <p:sp>
        <p:nvSpPr>
          <p:cNvPr id="218" name="Google Shape;252;p31"/>
          <p:cNvSpPr txBox="1"/>
          <p:nvPr>
            <p:ph type="sldNum" sz="quarter" idx="2"/>
          </p:nvPr>
        </p:nvSpPr>
        <p:spPr>
          <a:xfrm>
            <a:off x="8832942" y="4845051"/>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79;p16"/>
          <p:cNvSpPr txBox="1"/>
          <p:nvPr>
            <p:ph type="title" idx="4294967295"/>
          </p:nvPr>
        </p:nvSpPr>
        <p:spPr>
          <a:xfrm>
            <a:off x="685799" y="756265"/>
            <a:ext cx="4791302" cy="1159801"/>
          </a:xfrm>
          <a:prstGeom prst="rect">
            <a:avLst/>
          </a:prstGeom>
        </p:spPr>
        <p:txBody>
          <a:bodyPr>
            <a:normAutofit fontScale="100000" lnSpcReduction="0"/>
          </a:bodyPr>
          <a:lstStyle/>
          <a:p>
            <a:pPr/>
            <a:r>
              <a:t>Support</a:t>
            </a:r>
          </a:p>
        </p:txBody>
      </p:sp>
      <p:sp>
        <p:nvSpPr>
          <p:cNvPr id="128" name="Google Shape;80;p16"/>
          <p:cNvSpPr txBox="1"/>
          <p:nvPr>
            <p:ph type="body" sz="half" idx="4294967295"/>
          </p:nvPr>
        </p:nvSpPr>
        <p:spPr>
          <a:xfrm>
            <a:off x="685799" y="2096288"/>
            <a:ext cx="4791302" cy="3150601"/>
          </a:xfrm>
          <a:prstGeom prst="rect">
            <a:avLst/>
          </a:prstGeom>
        </p:spPr>
        <p:txBody>
          <a:bodyPr>
            <a:normAutofit fontScale="100000" lnSpcReduction="0"/>
          </a:bodyPr>
          <a:lstStyle/>
          <a:p>
            <a:pPr marL="0" indent="0">
              <a:buSzTx/>
              <a:buNone/>
              <a:defRPr b="1" sz="3600"/>
            </a:pPr>
            <a:r>
              <a:t> </a:t>
            </a:r>
          </a:p>
          <a:p>
            <a:pPr marL="0" indent="0">
              <a:buSzTx/>
              <a:buNone/>
            </a:pPr>
            <a:r>
              <a:t>Zendesk Support ticket based, and beautifully simple system for tracking, prioritising, and solving customer support tickets.</a:t>
            </a:r>
          </a:p>
        </p:txBody>
      </p:sp>
      <p:sp>
        <p:nvSpPr>
          <p:cNvPr id="129" name="Google Shape;81;p16"/>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0" name="Google Shape;331;p39" descr="Google Shape;331;p39"/>
          <p:cNvPicPr>
            <a:picLocks noChangeAspect="1"/>
          </p:cNvPicPr>
          <p:nvPr/>
        </p:nvPicPr>
        <p:blipFill>
          <a:blip r:embed="rId2">
            <a:extLst/>
          </a:blip>
          <a:stretch>
            <a:fillRect/>
          </a:stretch>
        </p:blipFill>
        <p:spPr>
          <a:xfrm>
            <a:off x="5699752" y="183821"/>
            <a:ext cx="3133261" cy="2304689"/>
          </a:xfrm>
          <a:prstGeom prst="rect">
            <a:avLst/>
          </a:prstGeom>
          <a:ln w="12700">
            <a:miter lim="400000"/>
          </a:ln>
        </p:spPr>
      </p:pic>
      <p:sp>
        <p:nvSpPr>
          <p:cNvPr id="131" name="Google Shape;116;p20"/>
          <p:cNvSpPr/>
          <p:nvPr/>
        </p:nvSpPr>
        <p:spPr>
          <a:xfrm rot="2466722">
            <a:off x="4512145" y="418914"/>
            <a:ext cx="472142" cy="4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6;p17"/>
          <p:cNvSpPr txBox="1"/>
          <p:nvPr>
            <p:ph type="title"/>
          </p:nvPr>
        </p:nvSpPr>
        <p:spPr>
          <a:xfrm>
            <a:off x="698931" y="1557462"/>
            <a:ext cx="4973101" cy="1159801"/>
          </a:xfrm>
          <a:prstGeom prst="rect">
            <a:avLst/>
          </a:prstGeom>
        </p:spPr>
        <p:txBody>
          <a:bodyPr/>
          <a:lstStyle>
            <a:lvl1pPr defTabSz="704087">
              <a:defRPr sz="3696"/>
            </a:lvl1pPr>
          </a:lstStyle>
          <a:p>
            <a:pPr/>
            <a:r>
              <a:t>Default Email</a:t>
            </a:r>
          </a:p>
        </p:txBody>
      </p:sp>
      <p:sp>
        <p:nvSpPr>
          <p:cNvPr id="134" name="Google Shape;87;p17"/>
          <p:cNvSpPr txBox="1"/>
          <p:nvPr>
            <p:ph type="body" sz="quarter" idx="1"/>
          </p:nvPr>
        </p:nvSpPr>
        <p:spPr>
          <a:xfrm>
            <a:off x="466414" y="2676932"/>
            <a:ext cx="4661715" cy="1867847"/>
          </a:xfrm>
          <a:prstGeom prst="rect">
            <a:avLst/>
          </a:prstGeom>
        </p:spPr>
        <p:txBody>
          <a:bodyPr/>
          <a:lstStyle/>
          <a:p>
            <a:pPr marL="268604" indent="-268604" defTabSz="214884">
              <a:lnSpc>
                <a:spcPct val="100000"/>
              </a:lnSpc>
              <a:buSzPct val="43000"/>
              <a:buBlip>
                <a:blip r:embed="rId2"/>
              </a:buBlip>
              <a:defRPr sz="1316">
                <a:solidFill>
                  <a:schemeClr val="accent6"/>
                </a:solidFill>
                <a:latin typeface="+mj-lt"/>
                <a:ea typeface="+mj-ea"/>
                <a:cs typeface="+mj-cs"/>
                <a:sym typeface="Helvetica"/>
              </a:defRPr>
            </a:pPr>
            <a:r>
              <a:t>When you set up Zendesk, you have one related email address : </a:t>
            </a:r>
            <a:r>
              <a:rPr u="sng">
                <a:hlinkClick r:id="rId3" invalidUrl="" action="" tgtFrame="" tooltip="" history="1" highlightClick="0" endSnd="0"/>
              </a:rPr>
              <a:t>support@myaccount.zendesk.com</a:t>
            </a:r>
            <a:r>
              <a:t> known as default email address. Every communication with customers will be done with this email address (by default) but it can also be changed by connecting another email address which in our case is </a:t>
            </a:r>
            <a:r>
              <a:rPr u="sng">
                <a:hlinkClick r:id="rId4" invalidUrl="" action="" tgtFrame="" tooltip="" history="1" highlightClick="0" endSnd="0"/>
              </a:rPr>
              <a:t>tech.support@quicbit.eu</a:t>
            </a:r>
            <a:r>
              <a:t> . </a:t>
            </a:r>
          </a:p>
          <a:p>
            <a:pPr marL="268604" indent="-268604" defTabSz="214884">
              <a:lnSpc>
                <a:spcPct val="100000"/>
              </a:lnSpc>
              <a:buSzPct val="43000"/>
              <a:buBlip>
                <a:blip r:embed="rId2"/>
              </a:buBlip>
              <a:defRPr sz="1316">
                <a:solidFill>
                  <a:schemeClr val="accent6"/>
                </a:solidFill>
                <a:latin typeface="+mj-lt"/>
                <a:ea typeface="+mj-ea"/>
                <a:cs typeface="+mj-cs"/>
                <a:sym typeface="Helvetica"/>
              </a:defRPr>
            </a:pPr>
            <a:r>
              <a:t>There can be only one default address in each zen desk account.</a:t>
            </a:r>
          </a:p>
        </p:txBody>
      </p:sp>
      <p:sp>
        <p:nvSpPr>
          <p:cNvPr id="135" name="Google Shape;116;p20"/>
          <p:cNvSpPr/>
          <p:nvPr/>
        </p:nvSpPr>
        <p:spPr>
          <a:xfrm rot="2466722">
            <a:off x="6609473" y="673401"/>
            <a:ext cx="472142" cy="450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33;p22"/>
          <p:cNvSpPr txBox="1"/>
          <p:nvPr>
            <p:ph type="title"/>
          </p:nvPr>
        </p:nvSpPr>
        <p:spPr>
          <a:xfrm>
            <a:off x="1421850" y="-74230"/>
            <a:ext cx="6300300" cy="857401"/>
          </a:xfrm>
          <a:prstGeom prst="rect">
            <a:avLst/>
          </a:prstGeom>
        </p:spPr>
        <p:txBody>
          <a:bodyPr/>
          <a:lstStyle>
            <a:lvl1pPr defTabSz="685800">
              <a:defRPr sz="3600"/>
            </a:lvl1pPr>
          </a:lstStyle>
          <a:p>
            <a:pPr/>
            <a:r>
              <a:t>Zendesk Support User Roles</a:t>
            </a:r>
          </a:p>
        </p:txBody>
      </p:sp>
      <p:sp>
        <p:nvSpPr>
          <p:cNvPr id="138" name="Google Shape;134;p22"/>
          <p:cNvSpPr txBox="1"/>
          <p:nvPr>
            <p:ph type="body" sz="half" idx="1"/>
          </p:nvPr>
        </p:nvSpPr>
        <p:spPr>
          <a:xfrm>
            <a:off x="650259" y="1602144"/>
            <a:ext cx="4891102" cy="3490315"/>
          </a:xfrm>
          <a:prstGeom prst="rect">
            <a:avLst/>
          </a:prstGeom>
        </p:spPr>
        <p:txBody>
          <a:bodyPr/>
          <a:lstStyle/>
          <a:p>
            <a:pPr marL="0" indent="0">
              <a:buSzTx/>
              <a:buNone/>
              <a:defRPr b="1"/>
            </a:pPr>
            <a:r>
              <a:t>Owner</a:t>
            </a:r>
          </a:p>
          <a:p>
            <a:pPr marL="0" indent="0">
              <a:buSzTx/>
              <a:buNone/>
              <a:defRPr sz="1200"/>
            </a:pPr>
            <a:r>
              <a:t>The account owner is a type of administrator. The account name is associated with this person's name, usually the person who created the account. There can only be one account owner; however, account ownership can be reassigned by the account owner to another administrator if needed. The account owner has access to areas of Zendesk Support that other administrators do not, such as invoicing, payment options, and benchmarking for the account.</a:t>
            </a:r>
          </a:p>
        </p:txBody>
      </p:sp>
      <p:sp>
        <p:nvSpPr>
          <p:cNvPr id="139" name="Google Shape;137;p22"/>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0" name="Google Shape;330;p39" descr="Google Shape;330;p39"/>
          <p:cNvPicPr>
            <a:picLocks noChangeAspect="1"/>
          </p:cNvPicPr>
          <p:nvPr/>
        </p:nvPicPr>
        <p:blipFill>
          <a:blip r:embed="rId2">
            <a:extLst/>
          </a:blip>
          <a:stretch>
            <a:fillRect/>
          </a:stretch>
        </p:blipFill>
        <p:spPr>
          <a:xfrm>
            <a:off x="5687212" y="1582379"/>
            <a:ext cx="2999886" cy="2176528"/>
          </a:xfrm>
          <a:prstGeom prst="rect">
            <a:avLst/>
          </a:prstGeom>
          <a:ln w="12700">
            <a:miter lim="400000"/>
          </a:ln>
        </p:spPr>
      </p:pic>
      <p:sp>
        <p:nvSpPr>
          <p:cNvPr id="141" name="Google Shape;116;p20"/>
          <p:cNvSpPr/>
          <p:nvPr/>
        </p:nvSpPr>
        <p:spPr>
          <a:xfrm rot="2466722">
            <a:off x="4556022" y="3885209"/>
            <a:ext cx="472142" cy="450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133;p22"/>
          <p:cNvSpPr txBox="1"/>
          <p:nvPr>
            <p:ph type="title"/>
          </p:nvPr>
        </p:nvSpPr>
        <p:spPr>
          <a:xfrm>
            <a:off x="1421850" y="-70305"/>
            <a:ext cx="6300300" cy="857401"/>
          </a:xfrm>
          <a:prstGeom prst="rect">
            <a:avLst/>
          </a:prstGeom>
        </p:spPr>
        <p:txBody>
          <a:bodyPr/>
          <a:lstStyle>
            <a:lvl1pPr defTabSz="685800">
              <a:defRPr sz="3600"/>
            </a:lvl1pPr>
          </a:lstStyle>
          <a:p>
            <a:pPr/>
            <a:r>
              <a:t>Zendesk Support User Roles</a:t>
            </a:r>
          </a:p>
        </p:txBody>
      </p:sp>
      <p:sp>
        <p:nvSpPr>
          <p:cNvPr id="144" name="Google Shape;134;p22"/>
          <p:cNvSpPr txBox="1"/>
          <p:nvPr>
            <p:ph type="body" idx="1"/>
          </p:nvPr>
        </p:nvSpPr>
        <p:spPr>
          <a:xfrm>
            <a:off x="481915" y="872559"/>
            <a:ext cx="5803198" cy="3867933"/>
          </a:xfrm>
          <a:prstGeom prst="rect">
            <a:avLst/>
          </a:prstGeom>
        </p:spPr>
        <p:txBody>
          <a:bodyPr/>
          <a:lstStyle/>
          <a:p>
            <a:pPr marL="0" indent="0" defTabSz="740663">
              <a:spcBef>
                <a:spcPts val="400"/>
              </a:spcBef>
              <a:buSzTx/>
              <a:buNone/>
              <a:defRPr b="1" sz="1296"/>
            </a:pPr>
            <a:r>
              <a:t>Agents</a:t>
            </a:r>
          </a:p>
          <a:p>
            <a:pPr marL="0" indent="0" defTabSz="740663">
              <a:spcBef>
                <a:spcPts val="400"/>
              </a:spcBef>
              <a:buSzTx/>
              <a:buNone/>
              <a:defRPr sz="972"/>
            </a:pPr>
            <a:r>
              <a:t>Agents are the bulk of the support staff. They are assigned tickets and interact with customers as needed to resolve support issues. The agent's role and privileges are defined by admins and may include the following:</a:t>
            </a:r>
          </a:p>
          <a:p>
            <a:pPr marL="370331" indent="-298322" defTabSz="740663">
              <a:spcBef>
                <a:spcPts val="400"/>
              </a:spcBef>
              <a:buSzPts val="900"/>
              <a:defRPr sz="972"/>
            </a:pPr>
            <a:r>
              <a:t>May be added to more than one group (must be added to at least one)</a:t>
            </a:r>
          </a:p>
          <a:p>
            <a:pPr marL="370331" indent="-298322" defTabSz="740663">
              <a:spcBef>
                <a:spcPts val="400"/>
              </a:spcBef>
              <a:buSzPts val="900"/>
              <a:defRPr sz="972"/>
            </a:pPr>
            <a:r>
              <a:t>Add and edit end-user profiles. Agents cannot create or edit other agent or administrator profiles.</a:t>
            </a:r>
          </a:p>
          <a:p>
            <a:pPr marL="370331" indent="-298322" defTabSz="740663">
              <a:spcBef>
                <a:spcPts val="400"/>
              </a:spcBef>
              <a:buSzPts val="900"/>
              <a:defRPr sz="972"/>
            </a:pPr>
            <a:r>
              <a:t>Add public or private comments or both to tickets</a:t>
            </a:r>
          </a:p>
          <a:p>
            <a:pPr marL="370331" indent="-298322" defTabSz="740663">
              <a:spcBef>
                <a:spcPts val="400"/>
              </a:spcBef>
              <a:buSzPts val="900"/>
              <a:defRPr sz="972"/>
            </a:pPr>
            <a:r>
              <a:t>Create or edit their own Macros</a:t>
            </a:r>
          </a:p>
          <a:p>
            <a:pPr marL="370331" indent="-298322" defTabSz="740663">
              <a:spcBef>
                <a:spcPts val="400"/>
              </a:spcBef>
              <a:buSzPts val="900"/>
              <a:defRPr sz="972"/>
            </a:pPr>
            <a:r>
              <a:t>Create or edit their own views</a:t>
            </a:r>
          </a:p>
          <a:p>
            <a:pPr marL="370331" indent="-298322" defTabSz="740663">
              <a:spcBef>
                <a:spcPts val="400"/>
              </a:spcBef>
              <a:buSzPts val="900"/>
              <a:defRPr sz="972"/>
            </a:pPr>
            <a:r>
              <a:t>Can view Reports</a:t>
            </a:r>
          </a:p>
          <a:p>
            <a:pPr marL="370331" indent="-298322" defTabSz="740663">
              <a:spcBef>
                <a:spcPts val="400"/>
              </a:spcBef>
              <a:buSzPts val="900"/>
              <a:defRPr sz="972"/>
            </a:pPr>
            <a:r>
              <a:t>Moderate and manage articles in the Help Cente</a:t>
            </a:r>
          </a:p>
          <a:p>
            <a:pPr marL="370331" indent="-298322" defTabSz="740663">
              <a:spcBef>
                <a:spcPts val="400"/>
              </a:spcBef>
              <a:buSzPts val="900"/>
              <a:defRPr sz="972"/>
            </a:pPr>
            <a:r>
              <a:t>Access tickets in one of the following ways:</a:t>
            </a:r>
          </a:p>
          <a:p>
            <a:pPr lvl="1" marL="740663" indent="-298322" defTabSz="740663">
              <a:spcBef>
                <a:spcPts val="400"/>
              </a:spcBef>
              <a:buSzPts val="900"/>
              <a:buChar char="●"/>
              <a:defRPr sz="972"/>
            </a:pPr>
            <a:r>
              <a:t>All tickets in your Zendesk account</a:t>
            </a:r>
          </a:p>
          <a:p>
            <a:pPr lvl="1" marL="740663" indent="-298322" defTabSz="740663">
              <a:spcBef>
                <a:spcPts val="400"/>
              </a:spcBef>
              <a:buSzPts val="900"/>
              <a:buChar char="●"/>
              <a:defRPr sz="972"/>
            </a:pPr>
            <a:r>
              <a:t>Only tickets assigned to the group or groups to which they belong. Restricting an agent's permissions prevents them from making certain edits to users, including adding notes to user profiles.</a:t>
            </a:r>
          </a:p>
          <a:p>
            <a:pPr lvl="1" marL="740663" indent="-298322" defTabSz="740663">
              <a:spcBef>
                <a:spcPts val="400"/>
              </a:spcBef>
              <a:buSzPts val="900"/>
              <a:buChar char="●"/>
              <a:defRPr sz="972"/>
            </a:pPr>
            <a:r>
              <a:t>Only tickets received from the organization to which they belong</a:t>
            </a:r>
          </a:p>
          <a:p>
            <a:pPr lvl="1" marL="740663" indent="-298322" defTabSz="740663">
              <a:spcBef>
                <a:spcPts val="400"/>
              </a:spcBef>
              <a:buSzPts val="900"/>
              <a:buChar char="●"/>
              <a:defRPr sz="972"/>
            </a:pPr>
            <a:r>
              <a:t>Only tickets that they are assigned to</a:t>
            </a:r>
          </a:p>
        </p:txBody>
      </p:sp>
      <p:sp>
        <p:nvSpPr>
          <p:cNvPr id="145" name="Google Shape;137;p22"/>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6" name="Google Shape;335;p39" descr="Google Shape;335;p39"/>
          <p:cNvPicPr>
            <a:picLocks noChangeAspect="1"/>
          </p:cNvPicPr>
          <p:nvPr/>
        </p:nvPicPr>
        <p:blipFill>
          <a:blip r:embed="rId2">
            <a:extLst/>
          </a:blip>
          <a:stretch>
            <a:fillRect/>
          </a:stretch>
        </p:blipFill>
        <p:spPr>
          <a:xfrm>
            <a:off x="6241526" y="2619441"/>
            <a:ext cx="2871822" cy="2058139"/>
          </a:xfrm>
          <a:prstGeom prst="rect">
            <a:avLst/>
          </a:prstGeom>
          <a:ln w="12700">
            <a:miter lim="400000"/>
          </a:ln>
        </p:spPr>
      </p:pic>
      <p:sp>
        <p:nvSpPr>
          <p:cNvPr id="147" name="Google Shape;116;p20"/>
          <p:cNvSpPr/>
          <p:nvPr/>
        </p:nvSpPr>
        <p:spPr>
          <a:xfrm rot="2466722">
            <a:off x="7864360" y="1349110"/>
            <a:ext cx="472142" cy="4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33;p22"/>
          <p:cNvSpPr txBox="1"/>
          <p:nvPr>
            <p:ph type="title"/>
          </p:nvPr>
        </p:nvSpPr>
        <p:spPr>
          <a:xfrm>
            <a:off x="1421850" y="-79081"/>
            <a:ext cx="6300300" cy="857401"/>
          </a:xfrm>
          <a:prstGeom prst="rect">
            <a:avLst/>
          </a:prstGeom>
        </p:spPr>
        <p:txBody>
          <a:bodyPr/>
          <a:lstStyle>
            <a:lvl1pPr defTabSz="685800">
              <a:defRPr sz="3600"/>
            </a:lvl1pPr>
          </a:lstStyle>
          <a:p>
            <a:pPr/>
            <a:r>
              <a:t>Zendesk Support User Roles</a:t>
            </a:r>
          </a:p>
        </p:txBody>
      </p:sp>
      <p:sp>
        <p:nvSpPr>
          <p:cNvPr id="150" name="Google Shape;137;p22"/>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1" name="Google Shape;330;p39" descr="Google Shape;330;p39"/>
          <p:cNvPicPr>
            <a:picLocks noChangeAspect="1"/>
          </p:cNvPicPr>
          <p:nvPr/>
        </p:nvPicPr>
        <p:blipFill>
          <a:blip r:embed="rId2">
            <a:extLst/>
          </a:blip>
          <a:stretch>
            <a:fillRect/>
          </a:stretch>
        </p:blipFill>
        <p:spPr>
          <a:xfrm>
            <a:off x="5687212" y="2407270"/>
            <a:ext cx="2999886" cy="2176527"/>
          </a:xfrm>
          <a:prstGeom prst="rect">
            <a:avLst/>
          </a:prstGeom>
          <a:ln w="12700">
            <a:miter lim="400000"/>
          </a:ln>
        </p:spPr>
      </p:pic>
      <p:sp>
        <p:nvSpPr>
          <p:cNvPr id="152" name="Google Shape;134;p22"/>
          <p:cNvSpPr txBox="1"/>
          <p:nvPr>
            <p:ph type="body" idx="1"/>
          </p:nvPr>
        </p:nvSpPr>
        <p:spPr>
          <a:xfrm>
            <a:off x="481915" y="872559"/>
            <a:ext cx="5803198" cy="3867933"/>
          </a:xfrm>
          <a:prstGeom prst="rect">
            <a:avLst/>
          </a:prstGeom>
        </p:spPr>
        <p:txBody>
          <a:bodyPr/>
          <a:lstStyle/>
          <a:p>
            <a:pPr marL="0" indent="0" defTabSz="822959">
              <a:spcBef>
                <a:spcPts val="500"/>
              </a:spcBef>
              <a:buSzTx/>
              <a:buNone/>
              <a:defRPr b="1" sz="1440"/>
            </a:pPr>
            <a:r>
              <a:t>Administrators </a:t>
            </a:r>
          </a:p>
          <a:p>
            <a:pPr marL="0" indent="0" defTabSz="822959">
              <a:spcBef>
                <a:spcPts val="500"/>
              </a:spcBef>
              <a:buSzTx/>
              <a:buNone/>
              <a:defRPr sz="1079"/>
            </a:pPr>
            <a:r>
              <a:t>Admins are agents with additional privileges to manage and customize your Zendesk. Admins can be assigned tickets like agents but they may also do the following:</a:t>
            </a:r>
          </a:p>
          <a:p>
            <a:pPr marL="411479" indent="-331469" defTabSz="822959">
              <a:spcBef>
                <a:spcPts val="500"/>
              </a:spcBef>
              <a:buSzPts val="1000"/>
              <a:defRPr sz="1079"/>
            </a:pPr>
            <a:r>
              <a:t>Access all tickets (not just the tickets they are assigned to)</a:t>
            </a:r>
          </a:p>
          <a:p>
            <a:pPr marL="411479" indent="-331469" defTabSz="822959">
              <a:spcBef>
                <a:spcPts val="500"/>
              </a:spcBef>
              <a:buSzPts val="1000"/>
              <a:defRPr sz="1079"/>
            </a:pPr>
            <a:r>
              <a:t>Access, create, and edit business rules (automations, macros, SLA service targets, triggers, views)</a:t>
            </a:r>
          </a:p>
          <a:p>
            <a:pPr marL="411479" indent="-331469" defTabSz="822959">
              <a:spcBef>
                <a:spcPts val="500"/>
              </a:spcBef>
              <a:buSzPts val="1000"/>
              <a:defRPr sz="1079"/>
            </a:pPr>
            <a:r>
              <a:t>Create reports</a:t>
            </a:r>
          </a:p>
          <a:p>
            <a:pPr marL="411479" indent="-331469" defTabSz="822959">
              <a:spcBef>
                <a:spcPts val="500"/>
              </a:spcBef>
              <a:buSzPts val="1000"/>
              <a:defRPr sz="1079"/>
            </a:pPr>
            <a:r>
              <a:t>Install and configure apps</a:t>
            </a:r>
          </a:p>
          <a:p>
            <a:pPr marL="411479" indent="-331469" defTabSz="822959">
              <a:spcBef>
                <a:spcPts val="500"/>
              </a:spcBef>
              <a:buSzPts val="1000"/>
              <a:defRPr sz="1079"/>
            </a:pPr>
            <a:r>
              <a:t>Can view Reports</a:t>
            </a:r>
          </a:p>
          <a:p>
            <a:pPr marL="411479" indent="-331469" defTabSz="822959">
              <a:spcBef>
                <a:spcPts val="500"/>
              </a:spcBef>
              <a:buSzPts val="1000"/>
              <a:defRPr sz="1079"/>
            </a:pPr>
            <a:r>
              <a:t>Edit all reports</a:t>
            </a:r>
          </a:p>
          <a:p>
            <a:pPr marL="411479" indent="-331469" defTabSz="822959">
              <a:spcBef>
                <a:spcPts val="500"/>
              </a:spcBef>
              <a:buSzPts val="1000"/>
              <a:defRPr sz="1079"/>
            </a:pPr>
            <a:r>
              <a:t>Access and manage settings (account, security, channels, ticket fields, and so on)</a:t>
            </a:r>
          </a:p>
          <a:p>
            <a:pPr marL="411479" indent="-331469" defTabSz="822959">
              <a:spcBef>
                <a:spcPts val="500"/>
              </a:spcBef>
              <a:buSzPts val="1000"/>
              <a:defRPr sz="1079"/>
            </a:pPr>
            <a:r>
              <a:t>Add and manage end users, agents, and admins</a:t>
            </a:r>
          </a:p>
          <a:p>
            <a:pPr marL="411479" indent="-331469" defTabSz="822959">
              <a:spcBef>
                <a:spcPts val="500"/>
              </a:spcBef>
              <a:buSzPts val="1000"/>
              <a:defRPr sz="1079"/>
            </a:pPr>
            <a:r>
              <a:t>Promote agents to the admin role</a:t>
            </a:r>
          </a:p>
          <a:p>
            <a:pPr marL="411479" indent="-331469" defTabSz="822959">
              <a:spcBef>
                <a:spcPts val="500"/>
              </a:spcBef>
              <a:buSzPts val="1000"/>
              <a:defRPr sz="1079"/>
            </a:pPr>
            <a:r>
              <a:t>Create groups and organizations</a:t>
            </a:r>
          </a:p>
          <a:p>
            <a:pPr marL="411479" indent="-331469" defTabSz="822959">
              <a:spcBef>
                <a:spcPts val="500"/>
              </a:spcBef>
              <a:buSzPts val="1000"/>
              <a:defRPr sz="1079"/>
            </a:pPr>
            <a:r>
              <a:t>Assume an end user's identity</a:t>
            </a:r>
          </a:p>
          <a:p>
            <a:pPr marL="411479" indent="-331469" defTabSz="822959">
              <a:spcBef>
                <a:spcPts val="500"/>
              </a:spcBef>
              <a:buSzPts val="1000"/>
              <a:defRPr sz="1079"/>
            </a:pPr>
            <a:r>
              <a:t>Create custom agent roles (Enterprise plan only)</a:t>
            </a:r>
          </a:p>
        </p:txBody>
      </p:sp>
      <p:sp>
        <p:nvSpPr>
          <p:cNvPr id="153" name="Google Shape;116;p20"/>
          <p:cNvSpPr/>
          <p:nvPr/>
        </p:nvSpPr>
        <p:spPr>
          <a:xfrm rot="2466722">
            <a:off x="8110072" y="743605"/>
            <a:ext cx="472143" cy="4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05;p20"/>
          <p:cNvSpPr txBox="1"/>
          <p:nvPr>
            <p:ph type="title" idx="4294967295"/>
          </p:nvPr>
        </p:nvSpPr>
        <p:spPr>
          <a:xfrm>
            <a:off x="2083649" y="-77547"/>
            <a:ext cx="4976702" cy="1159801"/>
          </a:xfrm>
          <a:prstGeom prst="rect">
            <a:avLst/>
          </a:prstGeom>
        </p:spPr>
        <p:txBody>
          <a:bodyPr>
            <a:normAutofit fontScale="100000" lnSpcReduction="0"/>
          </a:bodyPr>
          <a:lstStyle>
            <a:lvl1pPr defTabSz="612648">
              <a:defRPr sz="4824"/>
            </a:lvl1pPr>
          </a:lstStyle>
          <a:p>
            <a:pPr/>
            <a:r>
              <a:t>Zendesk Routing</a:t>
            </a:r>
          </a:p>
        </p:txBody>
      </p:sp>
      <p:sp>
        <p:nvSpPr>
          <p:cNvPr id="156" name="Google Shape;120;p20"/>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Image" descr="Image"/>
          <p:cNvPicPr>
            <a:picLocks noChangeAspect="1"/>
          </p:cNvPicPr>
          <p:nvPr/>
        </p:nvPicPr>
        <p:blipFill>
          <a:blip r:embed="rId2">
            <a:alphaModFix amt="77349"/>
            <a:extLst/>
          </a:blip>
          <a:stretch>
            <a:fillRect/>
          </a:stretch>
        </p:blipFill>
        <p:spPr>
          <a:xfrm>
            <a:off x="0" y="1250217"/>
            <a:ext cx="9144001" cy="360836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98;p19"/>
          <p:cNvSpPr txBox="1"/>
          <p:nvPr>
            <p:ph type="title"/>
          </p:nvPr>
        </p:nvSpPr>
        <p:spPr>
          <a:xfrm>
            <a:off x="368898" y="969452"/>
            <a:ext cx="6300301" cy="857401"/>
          </a:xfrm>
          <a:prstGeom prst="rect">
            <a:avLst/>
          </a:prstGeom>
        </p:spPr>
        <p:txBody>
          <a:bodyPr/>
          <a:lstStyle>
            <a:lvl1pPr defTabSz="722376">
              <a:defRPr sz="3792"/>
            </a:lvl1pPr>
          </a:lstStyle>
          <a:p>
            <a:pPr/>
            <a:r>
              <a:t>Skills-Based Routing (SBR)</a:t>
            </a:r>
          </a:p>
        </p:txBody>
      </p:sp>
      <p:sp>
        <p:nvSpPr>
          <p:cNvPr id="160" name="Google Shape;100;p19"/>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Google Shape;116;p20"/>
          <p:cNvSpPr/>
          <p:nvPr/>
        </p:nvSpPr>
        <p:spPr>
          <a:xfrm rot="2466722">
            <a:off x="8276805" y="313609"/>
            <a:ext cx="472143" cy="4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0696" y="36"/>
                </a:lnTo>
                <a:lnTo>
                  <a:pt x="10556" y="109"/>
                </a:lnTo>
                <a:lnTo>
                  <a:pt x="10452" y="255"/>
                </a:lnTo>
                <a:lnTo>
                  <a:pt x="10348" y="438"/>
                </a:lnTo>
                <a:lnTo>
                  <a:pt x="7978" y="6130"/>
                </a:lnTo>
                <a:lnTo>
                  <a:pt x="7874" y="6312"/>
                </a:lnTo>
                <a:lnTo>
                  <a:pt x="7699" y="6532"/>
                </a:lnTo>
                <a:lnTo>
                  <a:pt x="7525" y="6714"/>
                </a:lnTo>
                <a:lnTo>
                  <a:pt x="7316" y="6896"/>
                </a:lnTo>
                <a:lnTo>
                  <a:pt x="7107" y="7043"/>
                </a:lnTo>
                <a:lnTo>
                  <a:pt x="6863" y="7152"/>
                </a:lnTo>
                <a:lnTo>
                  <a:pt x="6655" y="7261"/>
                </a:lnTo>
                <a:lnTo>
                  <a:pt x="6411" y="7298"/>
                </a:lnTo>
                <a:lnTo>
                  <a:pt x="558" y="7918"/>
                </a:lnTo>
                <a:lnTo>
                  <a:pt x="348" y="7954"/>
                </a:lnTo>
                <a:lnTo>
                  <a:pt x="174" y="8027"/>
                </a:lnTo>
                <a:lnTo>
                  <a:pt x="70" y="8100"/>
                </a:lnTo>
                <a:lnTo>
                  <a:pt x="0" y="8247"/>
                </a:lnTo>
                <a:lnTo>
                  <a:pt x="0" y="8356"/>
                </a:lnTo>
                <a:lnTo>
                  <a:pt x="34" y="8502"/>
                </a:lnTo>
                <a:lnTo>
                  <a:pt x="104" y="8647"/>
                </a:lnTo>
                <a:lnTo>
                  <a:pt x="278" y="8829"/>
                </a:lnTo>
                <a:lnTo>
                  <a:pt x="4669" y="12917"/>
                </a:lnTo>
                <a:lnTo>
                  <a:pt x="4843" y="13099"/>
                </a:lnTo>
                <a:lnTo>
                  <a:pt x="4981" y="13317"/>
                </a:lnTo>
                <a:lnTo>
                  <a:pt x="5087" y="13573"/>
                </a:lnTo>
                <a:lnTo>
                  <a:pt x="5191" y="13828"/>
                </a:lnTo>
                <a:lnTo>
                  <a:pt x="5261" y="14084"/>
                </a:lnTo>
                <a:lnTo>
                  <a:pt x="5295" y="14339"/>
                </a:lnTo>
                <a:lnTo>
                  <a:pt x="5295" y="14595"/>
                </a:lnTo>
                <a:lnTo>
                  <a:pt x="5261" y="14850"/>
                </a:lnTo>
                <a:lnTo>
                  <a:pt x="4007" y="20907"/>
                </a:lnTo>
                <a:lnTo>
                  <a:pt x="3971" y="21126"/>
                </a:lnTo>
                <a:lnTo>
                  <a:pt x="4007" y="21273"/>
                </a:lnTo>
                <a:lnTo>
                  <a:pt x="4041" y="21418"/>
                </a:lnTo>
                <a:lnTo>
                  <a:pt x="4111" y="21528"/>
                </a:lnTo>
                <a:lnTo>
                  <a:pt x="4251" y="21564"/>
                </a:lnTo>
                <a:lnTo>
                  <a:pt x="4389" y="21600"/>
                </a:lnTo>
                <a:lnTo>
                  <a:pt x="4563" y="21528"/>
                </a:lnTo>
                <a:lnTo>
                  <a:pt x="4737" y="21455"/>
                </a:lnTo>
                <a:lnTo>
                  <a:pt x="9824" y="18316"/>
                </a:lnTo>
                <a:lnTo>
                  <a:pt x="10034" y="18207"/>
                </a:lnTo>
                <a:lnTo>
                  <a:pt x="10278" y="18134"/>
                </a:lnTo>
                <a:lnTo>
                  <a:pt x="10556" y="18098"/>
                </a:lnTo>
                <a:lnTo>
                  <a:pt x="11044" y="18098"/>
                </a:lnTo>
                <a:lnTo>
                  <a:pt x="11322" y="18134"/>
                </a:lnTo>
                <a:lnTo>
                  <a:pt x="11566" y="18207"/>
                </a:lnTo>
                <a:lnTo>
                  <a:pt x="11776" y="18316"/>
                </a:lnTo>
                <a:lnTo>
                  <a:pt x="16863" y="21455"/>
                </a:lnTo>
                <a:lnTo>
                  <a:pt x="17037" y="21528"/>
                </a:lnTo>
                <a:lnTo>
                  <a:pt x="17211" y="21600"/>
                </a:lnTo>
                <a:lnTo>
                  <a:pt x="17350" y="21564"/>
                </a:lnTo>
                <a:lnTo>
                  <a:pt x="17489" y="21528"/>
                </a:lnTo>
                <a:lnTo>
                  <a:pt x="17559" y="21418"/>
                </a:lnTo>
                <a:lnTo>
                  <a:pt x="17594" y="21273"/>
                </a:lnTo>
                <a:lnTo>
                  <a:pt x="17629" y="21126"/>
                </a:lnTo>
                <a:lnTo>
                  <a:pt x="17594" y="20907"/>
                </a:lnTo>
                <a:lnTo>
                  <a:pt x="16339" y="14850"/>
                </a:lnTo>
                <a:lnTo>
                  <a:pt x="16305" y="14595"/>
                </a:lnTo>
                <a:lnTo>
                  <a:pt x="16305" y="14339"/>
                </a:lnTo>
                <a:lnTo>
                  <a:pt x="16339" y="14084"/>
                </a:lnTo>
                <a:lnTo>
                  <a:pt x="16409" y="13828"/>
                </a:lnTo>
                <a:lnTo>
                  <a:pt x="16513" y="13573"/>
                </a:lnTo>
                <a:lnTo>
                  <a:pt x="16619" y="13317"/>
                </a:lnTo>
                <a:lnTo>
                  <a:pt x="16757" y="13099"/>
                </a:lnTo>
                <a:lnTo>
                  <a:pt x="16931" y="12917"/>
                </a:lnTo>
                <a:lnTo>
                  <a:pt x="21322" y="8829"/>
                </a:lnTo>
                <a:lnTo>
                  <a:pt x="21496" y="8647"/>
                </a:lnTo>
                <a:lnTo>
                  <a:pt x="21566" y="8502"/>
                </a:lnTo>
                <a:lnTo>
                  <a:pt x="21600" y="8356"/>
                </a:lnTo>
                <a:lnTo>
                  <a:pt x="21600" y="8247"/>
                </a:lnTo>
                <a:lnTo>
                  <a:pt x="21530" y="8100"/>
                </a:lnTo>
                <a:lnTo>
                  <a:pt x="21426" y="8027"/>
                </a:lnTo>
                <a:lnTo>
                  <a:pt x="21252" y="7954"/>
                </a:lnTo>
                <a:lnTo>
                  <a:pt x="21042" y="7918"/>
                </a:lnTo>
                <a:lnTo>
                  <a:pt x="15189" y="7298"/>
                </a:lnTo>
                <a:lnTo>
                  <a:pt x="14945" y="7261"/>
                </a:lnTo>
                <a:lnTo>
                  <a:pt x="14737" y="7152"/>
                </a:lnTo>
                <a:lnTo>
                  <a:pt x="14493" y="7043"/>
                </a:lnTo>
                <a:lnTo>
                  <a:pt x="14284" y="6896"/>
                </a:lnTo>
                <a:lnTo>
                  <a:pt x="14075" y="6714"/>
                </a:lnTo>
                <a:lnTo>
                  <a:pt x="13901" y="6532"/>
                </a:lnTo>
                <a:lnTo>
                  <a:pt x="13727" y="6312"/>
                </a:lnTo>
                <a:lnTo>
                  <a:pt x="13622" y="6130"/>
                </a:lnTo>
                <a:lnTo>
                  <a:pt x="11254" y="438"/>
                </a:lnTo>
                <a:lnTo>
                  <a:pt x="11148" y="255"/>
                </a:lnTo>
                <a:lnTo>
                  <a:pt x="11044" y="109"/>
                </a:lnTo>
                <a:lnTo>
                  <a:pt x="10904" y="36"/>
                </a:lnTo>
                <a:lnTo>
                  <a:pt x="10800" y="0"/>
                </a:lnTo>
                <a:close/>
              </a:path>
            </a:pathLst>
          </a:custGeom>
          <a:solidFill>
            <a:srgbClr val="FFE599"/>
          </a:solidFill>
          <a:ln w="12700">
            <a:miter lim="400000"/>
          </a:ln>
        </p:spPr>
        <p:txBody>
          <a:bodyPr lIns="0" tIns="0" rIns="0" bIns="0" anchor="ctr"/>
          <a:lstStyle/>
          <a:p>
            <a:pPr>
              <a:defRPr>
                <a:solidFill>
                  <a:srgbClr val="000000"/>
                </a:solidFill>
              </a:defRPr>
            </a:pPr>
          </a:p>
        </p:txBody>
      </p:sp>
      <p:sp>
        <p:nvSpPr>
          <p:cNvPr id="162" name="Google Shape;99;p19"/>
          <p:cNvSpPr txBox="1"/>
          <p:nvPr>
            <p:ph type="body" sz="quarter" idx="1"/>
          </p:nvPr>
        </p:nvSpPr>
        <p:spPr>
          <a:xfrm>
            <a:off x="194375" y="2232778"/>
            <a:ext cx="4661716" cy="1258949"/>
          </a:xfrm>
          <a:prstGeom prst="rect">
            <a:avLst/>
          </a:prstGeom>
        </p:spPr>
        <p:txBody>
          <a:bodyPr/>
          <a:lstStyle/>
          <a:p>
            <a:pPr marL="274319" indent="-274319" defTabSz="219455">
              <a:lnSpc>
                <a:spcPct val="100000"/>
              </a:lnSpc>
              <a:spcBef>
                <a:spcPts val="0"/>
              </a:spcBef>
              <a:buClrTx/>
              <a:buSzPct val="43000"/>
              <a:buFontTx/>
              <a:buBlip>
                <a:blip r:embed="rId2"/>
              </a:buBlip>
              <a:defRPr sz="1344">
                <a:latin typeface="+mj-lt"/>
                <a:ea typeface="+mj-ea"/>
                <a:cs typeface="+mj-cs"/>
                <a:sym typeface="Helvetica"/>
              </a:defRPr>
            </a:pPr>
            <a:r>
              <a:t>Skills-based </a:t>
            </a:r>
            <a:r>
              <a:rPr b="1"/>
              <a:t>routing</a:t>
            </a:r>
            <a:r>
              <a:t> (SBR), is a strategy used by zen desk to match customers' requests and questions to the most suitable pool of agents, based on their set of skills, instead of showing tickets to all available agents, whether or not they are qualified to answer them. This functionality is achieved by using business rules.</a:t>
            </a:r>
          </a:p>
        </p:txBody>
      </p:sp>
      <p:pic>
        <p:nvPicPr>
          <p:cNvPr id="163" name="Image" descr="Image"/>
          <p:cNvPicPr>
            <a:picLocks noChangeAspect="1"/>
          </p:cNvPicPr>
          <p:nvPr/>
        </p:nvPicPr>
        <p:blipFill>
          <a:blip r:embed="rId3">
            <a:extLst/>
          </a:blip>
          <a:stretch>
            <a:fillRect/>
          </a:stretch>
        </p:blipFill>
        <p:spPr>
          <a:xfrm>
            <a:off x="4625512" y="2132832"/>
            <a:ext cx="4503997" cy="322456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26;p21"/>
          <p:cNvSpPr txBox="1"/>
          <p:nvPr>
            <p:ph type="title"/>
          </p:nvPr>
        </p:nvSpPr>
        <p:spPr>
          <a:xfrm>
            <a:off x="483936" y="1160034"/>
            <a:ext cx="6300301" cy="857401"/>
          </a:xfrm>
          <a:prstGeom prst="rect">
            <a:avLst/>
          </a:prstGeom>
        </p:spPr>
        <p:txBody>
          <a:bodyPr/>
          <a:lstStyle/>
          <a:p>
            <a:pPr/>
            <a:r>
              <a:t>Business Rules</a:t>
            </a:r>
          </a:p>
        </p:txBody>
      </p:sp>
      <p:sp>
        <p:nvSpPr>
          <p:cNvPr id="166" name="Google Shape;128;p21"/>
          <p:cNvSpPr txBox="1"/>
          <p:nvPr>
            <p:ph type="sldNum" sz="quarter" idx="2"/>
          </p:nvPr>
        </p:nvSpPr>
        <p:spPr>
          <a:xfrm>
            <a:off x="8902283" y="484505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Google Shape;99;p19"/>
          <p:cNvSpPr txBox="1"/>
          <p:nvPr/>
        </p:nvSpPr>
        <p:spPr>
          <a:xfrm>
            <a:off x="397038" y="2418153"/>
            <a:ext cx="4695601" cy="18627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t>Automations</a:t>
            </a:r>
          </a:p>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t>Triggers</a:t>
            </a:r>
          </a:p>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t>Macros</a:t>
            </a:r>
          </a:p>
          <a:p>
            <a:pPr marL="457200" indent="-368300">
              <a:lnSpc>
                <a:spcPct val="115000"/>
              </a:lnSpc>
              <a:spcBef>
                <a:spcPts val="600"/>
              </a:spcBef>
              <a:buClr>
                <a:schemeClr val="accent1"/>
              </a:buClr>
              <a:buSzPts val="1200"/>
              <a:buFont typeface="Helvetica"/>
              <a:buChar char="●"/>
              <a:defRPr sz="1200">
                <a:latin typeface="Muli Regular"/>
                <a:ea typeface="Muli Regular"/>
                <a:cs typeface="Muli Regular"/>
                <a:sym typeface="Muli Regular"/>
              </a:defRPr>
            </a:pPr>
            <a:r>
              <a:t>Views</a:t>
            </a:r>
          </a:p>
        </p:txBody>
      </p:sp>
      <p:pic>
        <p:nvPicPr>
          <p:cNvPr id="168" name="Google Shape;327;p39" descr="Google Shape;327;p39"/>
          <p:cNvPicPr>
            <a:picLocks noChangeAspect="1"/>
          </p:cNvPicPr>
          <p:nvPr/>
        </p:nvPicPr>
        <p:blipFill>
          <a:blip r:embed="rId2">
            <a:extLst/>
          </a:blip>
          <a:stretch>
            <a:fillRect/>
          </a:stretch>
        </p:blipFill>
        <p:spPr>
          <a:xfrm>
            <a:off x="5244526" y="1849887"/>
            <a:ext cx="3473670" cy="262453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Gower template">
  <a:themeElements>
    <a:clrScheme name="Gower template">
      <a:dk1>
        <a:srgbClr val="65617D"/>
      </a:dk1>
      <a:lt1>
        <a:srgbClr val="FFFFFF"/>
      </a:lt1>
      <a:dk2>
        <a:srgbClr val="A7A7A7"/>
      </a:dk2>
      <a:lt2>
        <a:srgbClr val="535353"/>
      </a:lt2>
      <a:accent1>
        <a:srgbClr val="A7D86D"/>
      </a:accent1>
      <a:accent2>
        <a:srgbClr val="7CBE5F"/>
      </a:accent2>
      <a:accent3>
        <a:srgbClr val="52A551"/>
      </a:accent3>
      <a:accent4>
        <a:srgbClr val="D8D5EB"/>
      </a:accent4>
      <a:accent5>
        <a:srgbClr val="A7A4BC"/>
      </a:accent5>
      <a:accent6>
        <a:srgbClr val="65617D"/>
      </a:accent6>
      <a:hlink>
        <a:srgbClr val="0000FF"/>
      </a:hlink>
      <a:folHlink>
        <a:srgbClr val="FF00FF"/>
      </a:folHlink>
    </a:clrScheme>
    <a:fontScheme name="Gower template">
      <a:majorFont>
        <a:latin typeface="Helvetica"/>
        <a:ea typeface="Helvetica"/>
        <a:cs typeface="Helvetica"/>
      </a:majorFont>
      <a:minorFont>
        <a:latin typeface="Arial"/>
        <a:ea typeface="Arial"/>
        <a:cs typeface="Arial"/>
      </a:minorFont>
    </a:fontScheme>
    <a:fmtScheme name="Gow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ower template">
  <a:themeElements>
    <a:clrScheme name="Gower template">
      <a:dk1>
        <a:srgbClr val="000000"/>
      </a:dk1>
      <a:lt1>
        <a:srgbClr val="FFFFFF"/>
      </a:lt1>
      <a:dk2>
        <a:srgbClr val="A7A7A7"/>
      </a:dk2>
      <a:lt2>
        <a:srgbClr val="535353"/>
      </a:lt2>
      <a:accent1>
        <a:srgbClr val="A7D86D"/>
      </a:accent1>
      <a:accent2>
        <a:srgbClr val="7CBE5F"/>
      </a:accent2>
      <a:accent3>
        <a:srgbClr val="52A551"/>
      </a:accent3>
      <a:accent4>
        <a:srgbClr val="D8D5EB"/>
      </a:accent4>
      <a:accent5>
        <a:srgbClr val="A7A4BC"/>
      </a:accent5>
      <a:accent6>
        <a:srgbClr val="65617D"/>
      </a:accent6>
      <a:hlink>
        <a:srgbClr val="0000FF"/>
      </a:hlink>
      <a:folHlink>
        <a:srgbClr val="FF00FF"/>
      </a:folHlink>
    </a:clrScheme>
    <a:fontScheme name="Gower template">
      <a:majorFont>
        <a:latin typeface="Helvetica"/>
        <a:ea typeface="Helvetica"/>
        <a:cs typeface="Helvetica"/>
      </a:majorFont>
      <a:minorFont>
        <a:latin typeface="Arial"/>
        <a:ea typeface="Arial"/>
        <a:cs typeface="Arial"/>
      </a:minorFont>
    </a:fontScheme>
    <a:fmtScheme name="Gow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6"/>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