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69" r:id="rId4"/>
    <p:sldId id="272" r:id="rId5"/>
    <p:sldId id="257" r:id="rId6"/>
    <p:sldId id="258" r:id="rId7"/>
    <p:sldId id="270" r:id="rId8"/>
    <p:sldId id="271" r:id="rId9"/>
    <p:sldId id="259" r:id="rId10"/>
    <p:sldId id="261" r:id="rId11"/>
    <p:sldId id="262" r:id="rId12"/>
    <p:sldId id="263" r:id="rId13"/>
    <p:sldId id="264" r:id="rId1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61" d="100"/>
          <a:sy n="61" d="100"/>
        </p:scale>
        <p:origin x="61" y="6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reserve="1">
  <p:cSld name="Title slide">
    <p:spTree>
      <p:nvGrpSpPr>
        <p:cNvPr id="1" name="Shape 9"/>
        <p:cNvGrpSpPr/>
        <p:nvPr/>
      </p:nvGrpSpPr>
      <p:grpSpPr>
        <a:xfrm>
          <a:off x="0" y="0"/>
          <a:ext cx="0" cy="0"/>
          <a:chOff x="0" y="0"/>
          <a:chExt cx="0" cy="0"/>
        </a:xfrm>
      </p:grpSpPr>
      <p:sp>
        <p:nvSpPr>
          <p:cNvPr id="10" name="Google Shape;10;p2"/>
          <p:cNvSpPr/>
          <p:nvPr/>
        </p:nvSpPr>
        <p:spPr>
          <a:xfrm flipH="1">
            <a:off x="10995200" y="5661233"/>
            <a:ext cx="1196800" cy="1196800"/>
          </a:xfrm>
          <a:prstGeom prst="rtTriangl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 name="Google Shape;11;p2"/>
          <p:cNvSpPr/>
          <p:nvPr/>
        </p:nvSpPr>
        <p:spPr>
          <a:xfrm flipH="1">
            <a:off x="10995200" y="5661167"/>
            <a:ext cx="1196800" cy="1196800"/>
          </a:xfrm>
          <a:prstGeom prst="round1Rect">
            <a:avLst>
              <a:gd name="adj" fmla="val 16667"/>
            </a:avLst>
          </a:prstGeom>
          <a:solidFill>
            <a:schemeClr val="lt1">
              <a:alpha val="6808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 name="Google Shape;12;p2"/>
          <p:cNvSpPr txBox="1">
            <a:spLocks noGrp="1"/>
          </p:cNvSpPr>
          <p:nvPr>
            <p:ph type="ctrTitle"/>
          </p:nvPr>
        </p:nvSpPr>
        <p:spPr>
          <a:xfrm>
            <a:off x="520700" y="2425700"/>
            <a:ext cx="10962800" cy="12448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13" name="Google Shape;13;p2"/>
          <p:cNvSpPr txBox="1">
            <a:spLocks noGrp="1"/>
          </p:cNvSpPr>
          <p:nvPr>
            <p:ph type="subTitle" idx="1"/>
          </p:nvPr>
        </p:nvSpPr>
        <p:spPr>
          <a:xfrm>
            <a:off x="520700" y="3718840"/>
            <a:ext cx="10962800" cy="577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2400">
                <a:solidFill>
                  <a:schemeClr val="lt1"/>
                </a:solidFill>
              </a:defRPr>
            </a:lvl2pPr>
            <a:lvl3pPr lvl="2">
              <a:lnSpc>
                <a:spcPct val="100000"/>
              </a:lnSpc>
              <a:spcBef>
                <a:spcPts val="0"/>
              </a:spcBef>
              <a:spcAft>
                <a:spcPts val="0"/>
              </a:spcAft>
              <a:buClr>
                <a:schemeClr val="lt1"/>
              </a:buClr>
              <a:buSzPts val="1800"/>
              <a:buNone/>
              <a:defRPr sz="2400">
                <a:solidFill>
                  <a:schemeClr val="lt1"/>
                </a:solidFill>
              </a:defRPr>
            </a:lvl3pPr>
            <a:lvl4pPr lvl="3">
              <a:lnSpc>
                <a:spcPct val="100000"/>
              </a:lnSpc>
              <a:spcBef>
                <a:spcPts val="0"/>
              </a:spcBef>
              <a:spcAft>
                <a:spcPts val="0"/>
              </a:spcAft>
              <a:buClr>
                <a:schemeClr val="lt1"/>
              </a:buClr>
              <a:buSzPts val="1800"/>
              <a:buNone/>
              <a:defRPr sz="2400">
                <a:solidFill>
                  <a:schemeClr val="lt1"/>
                </a:solidFill>
              </a:defRPr>
            </a:lvl4pPr>
            <a:lvl5pPr lvl="4">
              <a:lnSpc>
                <a:spcPct val="100000"/>
              </a:lnSpc>
              <a:spcBef>
                <a:spcPts val="0"/>
              </a:spcBef>
              <a:spcAft>
                <a:spcPts val="0"/>
              </a:spcAft>
              <a:buClr>
                <a:schemeClr val="lt1"/>
              </a:buClr>
              <a:buSzPts val="1800"/>
              <a:buNone/>
              <a:defRPr sz="2400">
                <a:solidFill>
                  <a:schemeClr val="lt1"/>
                </a:solidFill>
              </a:defRPr>
            </a:lvl5pPr>
            <a:lvl6pPr lvl="5">
              <a:lnSpc>
                <a:spcPct val="100000"/>
              </a:lnSpc>
              <a:spcBef>
                <a:spcPts val="0"/>
              </a:spcBef>
              <a:spcAft>
                <a:spcPts val="0"/>
              </a:spcAft>
              <a:buClr>
                <a:schemeClr val="lt1"/>
              </a:buClr>
              <a:buSzPts val="1800"/>
              <a:buNone/>
              <a:defRPr sz="2400">
                <a:solidFill>
                  <a:schemeClr val="lt1"/>
                </a:solidFill>
              </a:defRPr>
            </a:lvl6pPr>
            <a:lvl7pPr lvl="6">
              <a:lnSpc>
                <a:spcPct val="100000"/>
              </a:lnSpc>
              <a:spcBef>
                <a:spcPts val="0"/>
              </a:spcBef>
              <a:spcAft>
                <a:spcPts val="0"/>
              </a:spcAft>
              <a:buClr>
                <a:schemeClr val="lt1"/>
              </a:buClr>
              <a:buSzPts val="1800"/>
              <a:buNone/>
              <a:defRPr sz="2400">
                <a:solidFill>
                  <a:schemeClr val="lt1"/>
                </a:solidFill>
              </a:defRPr>
            </a:lvl7pPr>
            <a:lvl8pPr lvl="7">
              <a:lnSpc>
                <a:spcPct val="100000"/>
              </a:lnSpc>
              <a:spcBef>
                <a:spcPts val="0"/>
              </a:spcBef>
              <a:spcAft>
                <a:spcPts val="0"/>
              </a:spcAft>
              <a:buClr>
                <a:schemeClr val="lt1"/>
              </a:buClr>
              <a:buSzPts val="1800"/>
              <a:buNone/>
              <a:defRPr sz="2400">
                <a:solidFill>
                  <a:schemeClr val="lt1"/>
                </a:solidFill>
              </a:defRPr>
            </a:lvl8pPr>
            <a:lvl9pPr lvl="8">
              <a:lnSpc>
                <a:spcPct val="100000"/>
              </a:lnSpc>
              <a:spcBef>
                <a:spcPts val="0"/>
              </a:spcBef>
              <a:spcAft>
                <a:spcPts val="0"/>
              </a:spcAft>
              <a:buClr>
                <a:schemeClr val="lt1"/>
              </a:buClr>
              <a:buSzPts val="1800"/>
              <a:buNone/>
              <a:defRPr sz="2400">
                <a:solidFill>
                  <a:schemeClr val="lt1"/>
                </a:solidFill>
              </a:defRPr>
            </a:lvl9pPr>
          </a:lstStyle>
          <a:p>
            <a:endParaRPr/>
          </a:p>
        </p:txBody>
      </p:sp>
      <p:sp>
        <p:nvSpPr>
          <p:cNvPr id="14" name="Google Shape;14;p2"/>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318139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reserve="1">
  <p:cSld name="Big 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634000" y="1678033"/>
            <a:ext cx="10962800" cy="26180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6000">
                <a:solidFill>
                  <a:schemeClr val="dk2"/>
                </a:solidFill>
              </a:defRPr>
            </a:lvl1pPr>
            <a:lvl2pPr lvl="1" algn="ctr">
              <a:spcBef>
                <a:spcPts val="0"/>
              </a:spcBef>
              <a:spcAft>
                <a:spcPts val="0"/>
              </a:spcAft>
              <a:buClr>
                <a:schemeClr val="dk2"/>
              </a:buClr>
              <a:buSzPts val="12000"/>
              <a:buNone/>
              <a:defRPr sz="16000">
                <a:solidFill>
                  <a:schemeClr val="dk2"/>
                </a:solidFill>
              </a:defRPr>
            </a:lvl2pPr>
            <a:lvl3pPr lvl="2" algn="ctr">
              <a:spcBef>
                <a:spcPts val="0"/>
              </a:spcBef>
              <a:spcAft>
                <a:spcPts val="0"/>
              </a:spcAft>
              <a:buClr>
                <a:schemeClr val="dk2"/>
              </a:buClr>
              <a:buSzPts val="12000"/>
              <a:buNone/>
              <a:defRPr sz="16000">
                <a:solidFill>
                  <a:schemeClr val="dk2"/>
                </a:solidFill>
              </a:defRPr>
            </a:lvl3pPr>
            <a:lvl4pPr lvl="3" algn="ctr">
              <a:spcBef>
                <a:spcPts val="0"/>
              </a:spcBef>
              <a:spcAft>
                <a:spcPts val="0"/>
              </a:spcAft>
              <a:buClr>
                <a:schemeClr val="dk2"/>
              </a:buClr>
              <a:buSzPts val="12000"/>
              <a:buNone/>
              <a:defRPr sz="16000">
                <a:solidFill>
                  <a:schemeClr val="dk2"/>
                </a:solidFill>
              </a:defRPr>
            </a:lvl4pPr>
            <a:lvl5pPr lvl="4" algn="ctr">
              <a:spcBef>
                <a:spcPts val="0"/>
              </a:spcBef>
              <a:spcAft>
                <a:spcPts val="0"/>
              </a:spcAft>
              <a:buClr>
                <a:schemeClr val="dk2"/>
              </a:buClr>
              <a:buSzPts val="12000"/>
              <a:buNone/>
              <a:defRPr sz="16000">
                <a:solidFill>
                  <a:schemeClr val="dk2"/>
                </a:solidFill>
              </a:defRPr>
            </a:lvl5pPr>
            <a:lvl6pPr lvl="5" algn="ctr">
              <a:spcBef>
                <a:spcPts val="0"/>
              </a:spcBef>
              <a:spcAft>
                <a:spcPts val="0"/>
              </a:spcAft>
              <a:buClr>
                <a:schemeClr val="dk2"/>
              </a:buClr>
              <a:buSzPts val="12000"/>
              <a:buNone/>
              <a:defRPr sz="16000">
                <a:solidFill>
                  <a:schemeClr val="dk2"/>
                </a:solidFill>
              </a:defRPr>
            </a:lvl6pPr>
            <a:lvl7pPr lvl="6" algn="ctr">
              <a:spcBef>
                <a:spcPts val="0"/>
              </a:spcBef>
              <a:spcAft>
                <a:spcPts val="0"/>
              </a:spcAft>
              <a:buClr>
                <a:schemeClr val="dk2"/>
              </a:buClr>
              <a:buSzPts val="12000"/>
              <a:buNone/>
              <a:defRPr sz="16000">
                <a:solidFill>
                  <a:schemeClr val="dk2"/>
                </a:solidFill>
              </a:defRPr>
            </a:lvl7pPr>
            <a:lvl8pPr lvl="7" algn="ctr">
              <a:spcBef>
                <a:spcPts val="0"/>
              </a:spcBef>
              <a:spcAft>
                <a:spcPts val="0"/>
              </a:spcAft>
              <a:buClr>
                <a:schemeClr val="dk2"/>
              </a:buClr>
              <a:buSzPts val="12000"/>
              <a:buNone/>
              <a:defRPr sz="16000">
                <a:solidFill>
                  <a:schemeClr val="dk2"/>
                </a:solidFill>
              </a:defRPr>
            </a:lvl8pPr>
            <a:lvl9pPr lvl="8" algn="ctr">
              <a:spcBef>
                <a:spcPts val="0"/>
              </a:spcBef>
              <a:spcAft>
                <a:spcPts val="0"/>
              </a:spcAft>
              <a:buClr>
                <a:schemeClr val="dk2"/>
              </a:buClr>
              <a:buSzPts val="12000"/>
              <a:buNone/>
              <a:defRPr sz="16000">
                <a:solidFill>
                  <a:schemeClr val="dk2"/>
                </a:solidFill>
              </a:defRPr>
            </a:lvl9pPr>
          </a:lstStyle>
          <a:p>
            <a:r>
              <a:t>xx%</a:t>
            </a:r>
          </a:p>
        </p:txBody>
      </p:sp>
      <p:sp>
        <p:nvSpPr>
          <p:cNvPr id="59" name="Google Shape;59;p11"/>
          <p:cNvSpPr txBox="1">
            <a:spLocks noGrp="1"/>
          </p:cNvSpPr>
          <p:nvPr>
            <p:ph type="body" idx="1"/>
          </p:nvPr>
        </p:nvSpPr>
        <p:spPr>
          <a:xfrm>
            <a:off x="634000" y="4406167"/>
            <a:ext cx="10962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
        <p:nvSpPr>
          <p:cNvPr id="60" name="Google Shape;60;p11"/>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800563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reserve="1">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911160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reserve="1">
  <p:cSld name="Section 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614600" y="2753800"/>
            <a:ext cx="10962800" cy="13504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5600"/>
            </a:lvl1pPr>
            <a:lvl2pPr lvl="1">
              <a:spcBef>
                <a:spcPts val="0"/>
              </a:spcBef>
              <a:spcAft>
                <a:spcPts val="0"/>
              </a:spcAft>
              <a:buSzPts val="4200"/>
              <a:buNone/>
              <a:defRPr sz="5600"/>
            </a:lvl2pPr>
            <a:lvl3pPr lvl="2">
              <a:spcBef>
                <a:spcPts val="0"/>
              </a:spcBef>
              <a:spcAft>
                <a:spcPts val="0"/>
              </a:spcAft>
              <a:buSzPts val="4200"/>
              <a:buNone/>
              <a:defRPr sz="5600"/>
            </a:lvl3pPr>
            <a:lvl4pPr lvl="3">
              <a:spcBef>
                <a:spcPts val="0"/>
              </a:spcBef>
              <a:spcAft>
                <a:spcPts val="0"/>
              </a:spcAft>
              <a:buSzPts val="4200"/>
              <a:buNone/>
              <a:defRPr sz="5600"/>
            </a:lvl4pPr>
            <a:lvl5pPr lvl="4">
              <a:spcBef>
                <a:spcPts val="0"/>
              </a:spcBef>
              <a:spcAft>
                <a:spcPts val="0"/>
              </a:spcAft>
              <a:buSzPts val="4200"/>
              <a:buNone/>
              <a:defRPr sz="5600"/>
            </a:lvl5pPr>
            <a:lvl6pPr lvl="5">
              <a:spcBef>
                <a:spcPts val="0"/>
              </a:spcBef>
              <a:spcAft>
                <a:spcPts val="0"/>
              </a:spcAft>
              <a:buSzPts val="4200"/>
              <a:buNone/>
              <a:defRPr sz="5600"/>
            </a:lvl6pPr>
            <a:lvl7pPr lvl="6">
              <a:spcBef>
                <a:spcPts val="0"/>
              </a:spcBef>
              <a:spcAft>
                <a:spcPts val="0"/>
              </a:spcAft>
              <a:buSzPts val="4200"/>
              <a:buNone/>
              <a:defRPr sz="5600"/>
            </a:lvl7pPr>
            <a:lvl8pPr lvl="7">
              <a:spcBef>
                <a:spcPts val="0"/>
              </a:spcBef>
              <a:spcAft>
                <a:spcPts val="0"/>
              </a:spcAft>
              <a:buSzPts val="4200"/>
              <a:buNone/>
              <a:defRPr sz="5600"/>
            </a:lvl8pPr>
            <a:lvl9pPr lvl="8">
              <a:spcBef>
                <a:spcPts val="0"/>
              </a:spcBef>
              <a:spcAft>
                <a:spcPts val="0"/>
              </a:spcAft>
              <a:buSzPts val="4200"/>
              <a:buNone/>
              <a:defRPr sz="5600"/>
            </a:lvl9pPr>
          </a:lstStyle>
          <a:p>
            <a:endParaRPr/>
          </a:p>
        </p:txBody>
      </p:sp>
      <p:sp>
        <p:nvSpPr>
          <p:cNvPr id="17" name="Google Shape;17;p3"/>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379771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reserve="1">
  <p:cSld name="Title and body">
    <p:spTree>
      <p:nvGrpSpPr>
        <p:cNvPr id="1" name="Shape 18"/>
        <p:cNvGrpSpPr/>
        <p:nvPr/>
      </p:nvGrpSpPr>
      <p:grpSpPr>
        <a:xfrm>
          <a:off x="0" y="0"/>
          <a:ext cx="0" cy="0"/>
          <a:chOff x="0" y="0"/>
          <a:chExt cx="0" cy="0"/>
        </a:xfrm>
      </p:grpSpPr>
      <p:sp>
        <p:nvSpPr>
          <p:cNvPr id="19" name="Google Shape;19;p4"/>
          <p:cNvSpPr/>
          <p:nvPr/>
        </p:nvSpPr>
        <p:spPr>
          <a:xfrm rot="10800000" flipH="1">
            <a:off x="0" y="2248000"/>
            <a:ext cx="12192000" cy="46100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 name="Google Shape;20;p4"/>
          <p:cNvSpPr/>
          <p:nvPr/>
        </p:nvSpPr>
        <p:spPr>
          <a:xfrm>
            <a:off x="0" y="2248000"/>
            <a:ext cx="12192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 name="Google Shape;21;p4"/>
          <p:cNvSpPr txBox="1">
            <a:spLocks noGrp="1"/>
          </p:cNvSpPr>
          <p:nvPr>
            <p:ph type="title"/>
          </p:nvPr>
        </p:nvSpPr>
        <p:spPr>
          <a:xfrm>
            <a:off x="629200" y="984967"/>
            <a:ext cx="10962800" cy="10236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629200" y="2558767"/>
            <a:ext cx="10962800" cy="36136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3" name="Google Shape;23;p4"/>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108786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reserve="1">
  <p:cSld name="Title and two columns">
    <p:spTree>
      <p:nvGrpSpPr>
        <p:cNvPr id="1" name="Shape 24"/>
        <p:cNvGrpSpPr/>
        <p:nvPr/>
      </p:nvGrpSpPr>
      <p:grpSpPr>
        <a:xfrm>
          <a:off x="0" y="0"/>
          <a:ext cx="0" cy="0"/>
          <a:chOff x="0" y="0"/>
          <a:chExt cx="0" cy="0"/>
        </a:xfrm>
      </p:grpSpPr>
      <p:sp>
        <p:nvSpPr>
          <p:cNvPr id="25" name="Google Shape;25;p5"/>
          <p:cNvSpPr/>
          <p:nvPr/>
        </p:nvSpPr>
        <p:spPr>
          <a:xfrm rot="10800000" flipH="1">
            <a:off x="0" y="2248000"/>
            <a:ext cx="12192000" cy="46100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 name="Google Shape;26;p5"/>
          <p:cNvSpPr/>
          <p:nvPr/>
        </p:nvSpPr>
        <p:spPr>
          <a:xfrm>
            <a:off x="0" y="2248000"/>
            <a:ext cx="12192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 name="Google Shape;27;p5"/>
          <p:cNvSpPr txBox="1">
            <a:spLocks noGrp="1"/>
          </p:cNvSpPr>
          <p:nvPr>
            <p:ph type="title"/>
          </p:nvPr>
        </p:nvSpPr>
        <p:spPr>
          <a:xfrm>
            <a:off x="629200" y="984967"/>
            <a:ext cx="10962800" cy="10236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629200" y="2558767"/>
            <a:ext cx="5333200" cy="36136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9" name="Google Shape;29;p5"/>
          <p:cNvSpPr txBox="1">
            <a:spLocks noGrp="1"/>
          </p:cNvSpPr>
          <p:nvPr>
            <p:ph type="body" idx="2"/>
          </p:nvPr>
        </p:nvSpPr>
        <p:spPr>
          <a:xfrm>
            <a:off x="6259000" y="2558767"/>
            <a:ext cx="5333200" cy="36136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30" name="Google Shape;30;p5"/>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002775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Shape 31"/>
        <p:cNvGrpSpPr/>
        <p:nvPr/>
      </p:nvGrpSpPr>
      <p:grpSpPr>
        <a:xfrm>
          <a:off x="0" y="0"/>
          <a:ext cx="0" cy="0"/>
          <a:chOff x="0" y="0"/>
          <a:chExt cx="0" cy="0"/>
        </a:xfrm>
      </p:grpSpPr>
      <p:sp>
        <p:nvSpPr>
          <p:cNvPr id="32" name="Google Shape;32;p6"/>
          <p:cNvSpPr/>
          <p:nvPr/>
        </p:nvSpPr>
        <p:spPr>
          <a:xfrm rot="10800000" flipH="1">
            <a:off x="0" y="875200"/>
            <a:ext cx="12192000" cy="5982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 name="Google Shape;33;p6"/>
          <p:cNvSpPr/>
          <p:nvPr/>
        </p:nvSpPr>
        <p:spPr>
          <a:xfrm>
            <a:off x="0" y="875133"/>
            <a:ext cx="12192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 name="Google Shape;34;p6"/>
          <p:cNvSpPr txBox="1">
            <a:spLocks noGrp="1"/>
          </p:cNvSpPr>
          <p:nvPr>
            <p:ph type="title"/>
          </p:nvPr>
        </p:nvSpPr>
        <p:spPr>
          <a:xfrm>
            <a:off x="131000" y="21800"/>
            <a:ext cx="11768800" cy="8036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2400"/>
            </a:lvl1pPr>
            <a:lvl2pPr lvl="1">
              <a:spcBef>
                <a:spcPts val="0"/>
              </a:spcBef>
              <a:spcAft>
                <a:spcPts val="0"/>
              </a:spcAft>
              <a:buSzPts val="1800"/>
              <a:buNone/>
              <a:defRPr sz="2400"/>
            </a:lvl2pPr>
            <a:lvl3pPr lvl="2">
              <a:spcBef>
                <a:spcPts val="0"/>
              </a:spcBef>
              <a:spcAft>
                <a:spcPts val="0"/>
              </a:spcAft>
              <a:buSzPts val="1800"/>
              <a:buNone/>
              <a:defRPr sz="2400"/>
            </a:lvl3pPr>
            <a:lvl4pPr lvl="3">
              <a:spcBef>
                <a:spcPts val="0"/>
              </a:spcBef>
              <a:spcAft>
                <a:spcPts val="0"/>
              </a:spcAft>
              <a:buSzPts val="1800"/>
              <a:buNone/>
              <a:defRPr sz="2400"/>
            </a:lvl4pPr>
            <a:lvl5pPr lvl="4">
              <a:spcBef>
                <a:spcPts val="0"/>
              </a:spcBef>
              <a:spcAft>
                <a:spcPts val="0"/>
              </a:spcAft>
              <a:buSzPts val="1800"/>
              <a:buNone/>
              <a:defRPr sz="2400"/>
            </a:lvl5pPr>
            <a:lvl6pPr lvl="5">
              <a:spcBef>
                <a:spcPts val="0"/>
              </a:spcBef>
              <a:spcAft>
                <a:spcPts val="0"/>
              </a:spcAft>
              <a:buSzPts val="1800"/>
              <a:buNone/>
              <a:defRPr sz="2400"/>
            </a:lvl6pPr>
            <a:lvl7pPr lvl="6">
              <a:spcBef>
                <a:spcPts val="0"/>
              </a:spcBef>
              <a:spcAft>
                <a:spcPts val="0"/>
              </a:spcAft>
              <a:buSzPts val="1800"/>
              <a:buNone/>
              <a:defRPr sz="2400"/>
            </a:lvl7pPr>
            <a:lvl8pPr lvl="7">
              <a:spcBef>
                <a:spcPts val="0"/>
              </a:spcBef>
              <a:spcAft>
                <a:spcPts val="0"/>
              </a:spcAft>
              <a:buSzPts val="1800"/>
              <a:buNone/>
              <a:defRPr sz="2400"/>
            </a:lvl8pPr>
            <a:lvl9pPr lvl="8">
              <a:spcBef>
                <a:spcPts val="0"/>
              </a:spcBef>
              <a:spcAft>
                <a:spcPts val="0"/>
              </a:spcAft>
              <a:buSzPts val="1800"/>
              <a:buNone/>
              <a:defRPr sz="2400"/>
            </a:lvl9pPr>
          </a:lstStyle>
          <a:p>
            <a:endParaRPr/>
          </a:p>
        </p:txBody>
      </p:sp>
      <p:sp>
        <p:nvSpPr>
          <p:cNvPr id="35" name="Google Shape;35;p6"/>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531124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reserve="1">
  <p:cSld name="One column text">
    <p:spTree>
      <p:nvGrpSpPr>
        <p:cNvPr id="1" name="Shape 36"/>
        <p:cNvGrpSpPr/>
        <p:nvPr/>
      </p:nvGrpSpPr>
      <p:grpSpPr>
        <a:xfrm>
          <a:off x="0" y="0"/>
          <a:ext cx="0" cy="0"/>
          <a:chOff x="0" y="0"/>
          <a:chExt cx="0" cy="0"/>
        </a:xfrm>
      </p:grpSpPr>
      <p:sp>
        <p:nvSpPr>
          <p:cNvPr id="37" name="Google Shape;37;p7"/>
          <p:cNvSpPr txBox="1"/>
          <p:nvPr/>
        </p:nvSpPr>
        <p:spPr>
          <a:xfrm rot="10800000" flipH="1">
            <a:off x="4368800" y="33"/>
            <a:ext cx="7823200" cy="68580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 name="Google Shape;38;p7"/>
          <p:cNvSpPr/>
          <p:nvPr/>
        </p:nvSpPr>
        <p:spPr>
          <a:xfrm rot="-5400000">
            <a:off x="1012200" y="3356600"/>
            <a:ext cx="6858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 name="Google Shape;39;p7"/>
          <p:cNvSpPr txBox="1">
            <a:spLocks noGrp="1"/>
          </p:cNvSpPr>
          <p:nvPr>
            <p:ph type="title"/>
          </p:nvPr>
        </p:nvSpPr>
        <p:spPr>
          <a:xfrm>
            <a:off x="301437" y="477067"/>
            <a:ext cx="3744000" cy="12712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40" name="Google Shape;40;p7"/>
          <p:cNvSpPr txBox="1">
            <a:spLocks noGrp="1"/>
          </p:cNvSpPr>
          <p:nvPr>
            <p:ph type="body" idx="1"/>
          </p:nvPr>
        </p:nvSpPr>
        <p:spPr>
          <a:xfrm>
            <a:off x="301433" y="1954400"/>
            <a:ext cx="3744000" cy="42180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Clr>
                <a:schemeClr val="lt1"/>
              </a:buClr>
              <a:buSzPts val="1200"/>
              <a:buChar char="●"/>
              <a:defRPr sz="1600">
                <a:solidFill>
                  <a:schemeClr val="lt1"/>
                </a:solidFill>
              </a:defRPr>
            </a:lvl1pPr>
            <a:lvl2pPr marL="1219170" lvl="1" indent="-406390">
              <a:spcBef>
                <a:spcPts val="2133"/>
              </a:spcBef>
              <a:spcAft>
                <a:spcPts val="0"/>
              </a:spcAft>
              <a:buClr>
                <a:schemeClr val="lt1"/>
              </a:buClr>
              <a:buSzPts val="1200"/>
              <a:buChar char="○"/>
              <a:defRPr sz="1600">
                <a:solidFill>
                  <a:schemeClr val="lt1"/>
                </a:solidFill>
              </a:defRPr>
            </a:lvl2pPr>
            <a:lvl3pPr marL="1828754" lvl="2" indent="-406390">
              <a:spcBef>
                <a:spcPts val="2133"/>
              </a:spcBef>
              <a:spcAft>
                <a:spcPts val="0"/>
              </a:spcAft>
              <a:buClr>
                <a:schemeClr val="lt1"/>
              </a:buClr>
              <a:buSzPts val="1200"/>
              <a:buChar char="■"/>
              <a:defRPr sz="1600">
                <a:solidFill>
                  <a:schemeClr val="lt1"/>
                </a:solidFill>
              </a:defRPr>
            </a:lvl3pPr>
            <a:lvl4pPr marL="2438339" lvl="3" indent="-406390">
              <a:spcBef>
                <a:spcPts val="2133"/>
              </a:spcBef>
              <a:spcAft>
                <a:spcPts val="0"/>
              </a:spcAft>
              <a:buClr>
                <a:schemeClr val="lt1"/>
              </a:buClr>
              <a:buSzPts val="1200"/>
              <a:buChar char="●"/>
              <a:defRPr sz="1600">
                <a:solidFill>
                  <a:schemeClr val="lt1"/>
                </a:solidFill>
              </a:defRPr>
            </a:lvl4pPr>
            <a:lvl5pPr marL="3047924" lvl="4" indent="-406390">
              <a:spcBef>
                <a:spcPts val="2133"/>
              </a:spcBef>
              <a:spcAft>
                <a:spcPts val="0"/>
              </a:spcAft>
              <a:buClr>
                <a:schemeClr val="lt1"/>
              </a:buClr>
              <a:buSzPts val="1200"/>
              <a:buChar char="○"/>
              <a:defRPr sz="1600">
                <a:solidFill>
                  <a:schemeClr val="lt1"/>
                </a:solidFill>
              </a:defRPr>
            </a:lvl5pPr>
            <a:lvl6pPr marL="3657509" lvl="5" indent="-406390">
              <a:spcBef>
                <a:spcPts val="2133"/>
              </a:spcBef>
              <a:spcAft>
                <a:spcPts val="0"/>
              </a:spcAft>
              <a:buClr>
                <a:schemeClr val="lt1"/>
              </a:buClr>
              <a:buSzPts val="1200"/>
              <a:buChar char="■"/>
              <a:defRPr sz="1600">
                <a:solidFill>
                  <a:schemeClr val="lt1"/>
                </a:solidFill>
              </a:defRPr>
            </a:lvl6pPr>
            <a:lvl7pPr marL="4267093" lvl="6" indent="-406390">
              <a:spcBef>
                <a:spcPts val="2133"/>
              </a:spcBef>
              <a:spcAft>
                <a:spcPts val="0"/>
              </a:spcAft>
              <a:buClr>
                <a:schemeClr val="lt1"/>
              </a:buClr>
              <a:buSzPts val="1200"/>
              <a:buChar char="●"/>
              <a:defRPr sz="1600">
                <a:solidFill>
                  <a:schemeClr val="lt1"/>
                </a:solidFill>
              </a:defRPr>
            </a:lvl7pPr>
            <a:lvl8pPr marL="4876678" lvl="7" indent="-406390">
              <a:spcBef>
                <a:spcPts val="2133"/>
              </a:spcBef>
              <a:spcAft>
                <a:spcPts val="0"/>
              </a:spcAft>
              <a:buClr>
                <a:schemeClr val="lt1"/>
              </a:buClr>
              <a:buSzPts val="1200"/>
              <a:buChar char="○"/>
              <a:defRPr sz="1600">
                <a:solidFill>
                  <a:schemeClr val="lt1"/>
                </a:solidFill>
              </a:defRPr>
            </a:lvl8pPr>
            <a:lvl9pPr marL="5486263" lvl="8" indent="-406390">
              <a:spcBef>
                <a:spcPts val="2133"/>
              </a:spcBef>
              <a:spcAft>
                <a:spcPts val="2133"/>
              </a:spcAft>
              <a:buClr>
                <a:schemeClr val="lt1"/>
              </a:buClr>
              <a:buSzPts val="1200"/>
              <a:buChar char="■"/>
              <a:defRPr sz="1600">
                <a:solidFill>
                  <a:schemeClr val="lt1"/>
                </a:solidFill>
              </a:defRPr>
            </a:lvl9pPr>
          </a:lstStyle>
          <a:p>
            <a:endParaRPr/>
          </a:p>
        </p:txBody>
      </p:sp>
      <p:sp>
        <p:nvSpPr>
          <p:cNvPr id="41" name="Google Shape;41;p7"/>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037758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reserve="1">
  <p:cSld name="Main 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653667" y="651000"/>
            <a:ext cx="8302800" cy="54544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8000"/>
            </a:lvl1pPr>
            <a:lvl2pPr lvl="1">
              <a:spcBef>
                <a:spcPts val="0"/>
              </a:spcBef>
              <a:spcAft>
                <a:spcPts val="0"/>
              </a:spcAft>
              <a:buSzPts val="6000"/>
              <a:buNone/>
              <a:defRPr sz="8000"/>
            </a:lvl2pPr>
            <a:lvl3pPr lvl="2">
              <a:spcBef>
                <a:spcPts val="0"/>
              </a:spcBef>
              <a:spcAft>
                <a:spcPts val="0"/>
              </a:spcAft>
              <a:buSzPts val="6000"/>
              <a:buNone/>
              <a:defRPr sz="8000"/>
            </a:lvl3pPr>
            <a:lvl4pPr lvl="3">
              <a:spcBef>
                <a:spcPts val="0"/>
              </a:spcBef>
              <a:spcAft>
                <a:spcPts val="0"/>
              </a:spcAft>
              <a:buSzPts val="6000"/>
              <a:buNone/>
              <a:defRPr sz="8000"/>
            </a:lvl4pPr>
            <a:lvl5pPr lvl="4">
              <a:spcBef>
                <a:spcPts val="0"/>
              </a:spcBef>
              <a:spcAft>
                <a:spcPts val="0"/>
              </a:spcAft>
              <a:buSzPts val="6000"/>
              <a:buNone/>
              <a:defRPr sz="8000"/>
            </a:lvl5pPr>
            <a:lvl6pPr lvl="5">
              <a:spcBef>
                <a:spcPts val="0"/>
              </a:spcBef>
              <a:spcAft>
                <a:spcPts val="0"/>
              </a:spcAft>
              <a:buSzPts val="6000"/>
              <a:buNone/>
              <a:defRPr sz="8000"/>
            </a:lvl6pPr>
            <a:lvl7pPr lvl="6">
              <a:spcBef>
                <a:spcPts val="0"/>
              </a:spcBef>
              <a:spcAft>
                <a:spcPts val="0"/>
              </a:spcAft>
              <a:buSzPts val="6000"/>
              <a:buNone/>
              <a:defRPr sz="8000"/>
            </a:lvl7pPr>
            <a:lvl8pPr lvl="7">
              <a:spcBef>
                <a:spcPts val="0"/>
              </a:spcBef>
              <a:spcAft>
                <a:spcPts val="0"/>
              </a:spcAft>
              <a:buSzPts val="6000"/>
              <a:buNone/>
              <a:defRPr sz="8000"/>
            </a:lvl8pPr>
            <a:lvl9pPr lvl="8">
              <a:spcBef>
                <a:spcPts val="0"/>
              </a:spcBef>
              <a:spcAft>
                <a:spcPts val="0"/>
              </a:spcAft>
              <a:buSzPts val="6000"/>
              <a:buNone/>
              <a:defRPr sz="8000"/>
            </a:lvl9pPr>
          </a:lstStyle>
          <a:p>
            <a:endParaRPr/>
          </a:p>
        </p:txBody>
      </p:sp>
      <p:sp>
        <p:nvSpPr>
          <p:cNvPr id="44" name="Google Shape;44;p8"/>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709195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reserve="1">
  <p:cSld name="Section title and description">
    <p:spTree>
      <p:nvGrpSpPr>
        <p:cNvPr id="1" name="Shape 45"/>
        <p:cNvGrpSpPr/>
        <p:nvPr/>
      </p:nvGrpSpPr>
      <p:grpSpPr>
        <a:xfrm>
          <a:off x="0" y="0"/>
          <a:ext cx="0" cy="0"/>
          <a:chOff x="0" y="0"/>
          <a:chExt cx="0" cy="0"/>
        </a:xfrm>
      </p:grpSpPr>
      <p:sp>
        <p:nvSpPr>
          <p:cNvPr id="46" name="Google Shape;46;p9"/>
          <p:cNvSpPr/>
          <p:nvPr/>
        </p:nvSpPr>
        <p:spPr>
          <a:xfrm flipH="1">
            <a:off x="0" y="0"/>
            <a:ext cx="6096000" cy="68580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7" name="Google Shape;47;p9"/>
          <p:cNvSpPr/>
          <p:nvPr/>
        </p:nvSpPr>
        <p:spPr>
          <a:xfrm rot="5400000">
            <a:off x="2595233" y="3357000"/>
            <a:ext cx="68572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 name="Google Shape;48;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5600">
                <a:solidFill>
                  <a:schemeClr val="dk2"/>
                </a:solidFill>
              </a:defRPr>
            </a:lvl1pPr>
            <a:lvl2pPr lvl="1" algn="ctr">
              <a:spcBef>
                <a:spcPts val="0"/>
              </a:spcBef>
              <a:spcAft>
                <a:spcPts val="0"/>
              </a:spcAft>
              <a:buClr>
                <a:schemeClr val="dk2"/>
              </a:buClr>
              <a:buSzPts val="4200"/>
              <a:buNone/>
              <a:defRPr sz="5600">
                <a:solidFill>
                  <a:schemeClr val="dk2"/>
                </a:solidFill>
              </a:defRPr>
            </a:lvl2pPr>
            <a:lvl3pPr lvl="2" algn="ctr">
              <a:spcBef>
                <a:spcPts val="0"/>
              </a:spcBef>
              <a:spcAft>
                <a:spcPts val="0"/>
              </a:spcAft>
              <a:buClr>
                <a:schemeClr val="dk2"/>
              </a:buClr>
              <a:buSzPts val="4200"/>
              <a:buNone/>
              <a:defRPr sz="5600">
                <a:solidFill>
                  <a:schemeClr val="dk2"/>
                </a:solidFill>
              </a:defRPr>
            </a:lvl3pPr>
            <a:lvl4pPr lvl="3" algn="ctr">
              <a:spcBef>
                <a:spcPts val="0"/>
              </a:spcBef>
              <a:spcAft>
                <a:spcPts val="0"/>
              </a:spcAft>
              <a:buClr>
                <a:schemeClr val="dk2"/>
              </a:buClr>
              <a:buSzPts val="4200"/>
              <a:buNone/>
              <a:defRPr sz="5600">
                <a:solidFill>
                  <a:schemeClr val="dk2"/>
                </a:solidFill>
              </a:defRPr>
            </a:lvl4pPr>
            <a:lvl5pPr lvl="4" algn="ctr">
              <a:spcBef>
                <a:spcPts val="0"/>
              </a:spcBef>
              <a:spcAft>
                <a:spcPts val="0"/>
              </a:spcAft>
              <a:buClr>
                <a:schemeClr val="dk2"/>
              </a:buClr>
              <a:buSzPts val="4200"/>
              <a:buNone/>
              <a:defRPr sz="5600">
                <a:solidFill>
                  <a:schemeClr val="dk2"/>
                </a:solidFill>
              </a:defRPr>
            </a:lvl5pPr>
            <a:lvl6pPr lvl="5" algn="ctr">
              <a:spcBef>
                <a:spcPts val="0"/>
              </a:spcBef>
              <a:spcAft>
                <a:spcPts val="0"/>
              </a:spcAft>
              <a:buClr>
                <a:schemeClr val="dk2"/>
              </a:buClr>
              <a:buSzPts val="4200"/>
              <a:buNone/>
              <a:defRPr sz="5600">
                <a:solidFill>
                  <a:schemeClr val="dk2"/>
                </a:solidFill>
              </a:defRPr>
            </a:lvl6pPr>
            <a:lvl7pPr lvl="6" algn="ctr">
              <a:spcBef>
                <a:spcPts val="0"/>
              </a:spcBef>
              <a:spcAft>
                <a:spcPts val="0"/>
              </a:spcAft>
              <a:buClr>
                <a:schemeClr val="dk2"/>
              </a:buClr>
              <a:buSzPts val="4200"/>
              <a:buNone/>
              <a:defRPr sz="5600">
                <a:solidFill>
                  <a:schemeClr val="dk2"/>
                </a:solidFill>
              </a:defRPr>
            </a:lvl7pPr>
            <a:lvl8pPr lvl="7" algn="ctr">
              <a:spcBef>
                <a:spcPts val="0"/>
              </a:spcBef>
              <a:spcAft>
                <a:spcPts val="0"/>
              </a:spcAft>
              <a:buClr>
                <a:schemeClr val="dk2"/>
              </a:buClr>
              <a:buSzPts val="4200"/>
              <a:buNone/>
              <a:defRPr sz="5600">
                <a:solidFill>
                  <a:schemeClr val="dk2"/>
                </a:solidFill>
              </a:defRPr>
            </a:lvl8pPr>
            <a:lvl9pPr lvl="8" algn="ctr">
              <a:spcBef>
                <a:spcPts val="0"/>
              </a:spcBef>
              <a:spcAft>
                <a:spcPts val="0"/>
              </a:spcAft>
              <a:buClr>
                <a:schemeClr val="dk2"/>
              </a:buClr>
              <a:buSzPts val="4200"/>
              <a:buNone/>
              <a:defRPr sz="5600">
                <a:solidFill>
                  <a:schemeClr val="dk2"/>
                </a:solidFill>
              </a:defRPr>
            </a:lvl9pPr>
          </a:lstStyle>
          <a:p>
            <a:endParaRPr/>
          </a:p>
        </p:txBody>
      </p:sp>
      <p:sp>
        <p:nvSpPr>
          <p:cNvPr id="49" name="Google Shape;49;p9"/>
          <p:cNvSpPr txBox="1">
            <a:spLocks noGrp="1"/>
          </p:cNvSpPr>
          <p:nvPr>
            <p:ph type="subTitle" idx="1"/>
          </p:nvPr>
        </p:nvSpPr>
        <p:spPr>
          <a:xfrm>
            <a:off x="354000" y="3705956"/>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50" name="Google Shape;50;p9"/>
          <p:cNvSpPr txBox="1">
            <a:spLocks noGrp="1"/>
          </p:cNvSpPr>
          <p:nvPr>
            <p:ph type="body" idx="2"/>
          </p:nvPr>
        </p:nvSpPr>
        <p:spPr>
          <a:xfrm>
            <a:off x="6586000" y="965600"/>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Clr>
                <a:schemeClr val="lt1"/>
              </a:buClr>
              <a:buSzPts val="1800"/>
              <a:buChar char="●"/>
              <a:defRPr>
                <a:solidFill>
                  <a:schemeClr val="lt1"/>
                </a:solidFill>
              </a:defRPr>
            </a:lvl1pPr>
            <a:lvl2pPr marL="1219170" lvl="1" indent="-423323">
              <a:spcBef>
                <a:spcPts val="2133"/>
              </a:spcBef>
              <a:spcAft>
                <a:spcPts val="0"/>
              </a:spcAft>
              <a:buClr>
                <a:schemeClr val="lt1"/>
              </a:buClr>
              <a:buSzPts val="1400"/>
              <a:buChar char="○"/>
              <a:defRPr>
                <a:solidFill>
                  <a:schemeClr val="lt1"/>
                </a:solidFill>
              </a:defRPr>
            </a:lvl2pPr>
            <a:lvl3pPr marL="1828754" lvl="2" indent="-423323">
              <a:spcBef>
                <a:spcPts val="2133"/>
              </a:spcBef>
              <a:spcAft>
                <a:spcPts val="0"/>
              </a:spcAft>
              <a:buClr>
                <a:schemeClr val="lt1"/>
              </a:buClr>
              <a:buSzPts val="1400"/>
              <a:buChar char="■"/>
              <a:defRPr>
                <a:solidFill>
                  <a:schemeClr val="lt1"/>
                </a:solidFill>
              </a:defRPr>
            </a:lvl3pPr>
            <a:lvl4pPr marL="2438339" lvl="3" indent="-423323">
              <a:spcBef>
                <a:spcPts val="2133"/>
              </a:spcBef>
              <a:spcAft>
                <a:spcPts val="0"/>
              </a:spcAft>
              <a:buClr>
                <a:schemeClr val="lt1"/>
              </a:buClr>
              <a:buSzPts val="1400"/>
              <a:buChar char="●"/>
              <a:defRPr>
                <a:solidFill>
                  <a:schemeClr val="lt1"/>
                </a:solidFill>
              </a:defRPr>
            </a:lvl4pPr>
            <a:lvl5pPr marL="3047924" lvl="4" indent="-423323">
              <a:spcBef>
                <a:spcPts val="2133"/>
              </a:spcBef>
              <a:spcAft>
                <a:spcPts val="0"/>
              </a:spcAft>
              <a:buClr>
                <a:schemeClr val="lt1"/>
              </a:buClr>
              <a:buSzPts val="1400"/>
              <a:buChar char="○"/>
              <a:defRPr>
                <a:solidFill>
                  <a:schemeClr val="lt1"/>
                </a:solidFill>
              </a:defRPr>
            </a:lvl5pPr>
            <a:lvl6pPr marL="3657509" lvl="5" indent="-423323">
              <a:spcBef>
                <a:spcPts val="2133"/>
              </a:spcBef>
              <a:spcAft>
                <a:spcPts val="0"/>
              </a:spcAft>
              <a:buClr>
                <a:schemeClr val="lt1"/>
              </a:buClr>
              <a:buSzPts val="1400"/>
              <a:buChar char="■"/>
              <a:defRPr>
                <a:solidFill>
                  <a:schemeClr val="lt1"/>
                </a:solidFill>
              </a:defRPr>
            </a:lvl6pPr>
            <a:lvl7pPr marL="4267093" lvl="6" indent="-423323">
              <a:spcBef>
                <a:spcPts val="2133"/>
              </a:spcBef>
              <a:spcAft>
                <a:spcPts val="0"/>
              </a:spcAft>
              <a:buClr>
                <a:schemeClr val="lt1"/>
              </a:buClr>
              <a:buSzPts val="1400"/>
              <a:buChar char="●"/>
              <a:defRPr>
                <a:solidFill>
                  <a:schemeClr val="lt1"/>
                </a:solidFill>
              </a:defRPr>
            </a:lvl7pPr>
            <a:lvl8pPr marL="4876678" lvl="7" indent="-423323">
              <a:spcBef>
                <a:spcPts val="2133"/>
              </a:spcBef>
              <a:spcAft>
                <a:spcPts val="0"/>
              </a:spcAft>
              <a:buClr>
                <a:schemeClr val="lt1"/>
              </a:buClr>
              <a:buSzPts val="1400"/>
              <a:buChar char="○"/>
              <a:defRPr>
                <a:solidFill>
                  <a:schemeClr val="lt1"/>
                </a:solidFill>
              </a:defRPr>
            </a:lvl8pPr>
            <a:lvl9pPr marL="5486263" lvl="8" indent="-423323">
              <a:spcBef>
                <a:spcPts val="2133"/>
              </a:spcBef>
              <a:spcAft>
                <a:spcPts val="2133"/>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698490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reserve="1">
  <p:cSld name="Caption">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12192000" cy="62612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4" name="Google Shape;54;p10"/>
          <p:cNvSpPr/>
          <p:nvPr/>
        </p:nvSpPr>
        <p:spPr>
          <a:xfrm rot="10800000" flipH="1">
            <a:off x="0" y="6163633"/>
            <a:ext cx="12192000" cy="98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 name="Google Shape;55;p10"/>
          <p:cNvSpPr txBox="1">
            <a:spLocks noGrp="1"/>
          </p:cNvSpPr>
          <p:nvPr>
            <p:ph type="body" idx="1"/>
          </p:nvPr>
        </p:nvSpPr>
        <p:spPr>
          <a:xfrm>
            <a:off x="76200" y="6262433"/>
            <a:ext cx="11176000" cy="5956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Clr>
                <a:schemeClr val="lt1"/>
              </a:buClr>
              <a:buSzPts val="1200"/>
              <a:buNone/>
              <a:defRPr sz="1600">
                <a:solidFill>
                  <a:schemeClr val="lt1"/>
                </a:solidFill>
              </a:defRPr>
            </a:lvl1pPr>
          </a:lstStyle>
          <a:p>
            <a:endParaRPr/>
          </a:p>
        </p:txBody>
      </p:sp>
      <p:sp>
        <p:nvSpPr>
          <p:cNvPr id="56" name="Google Shape;56;p10"/>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780961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9200" y="984967"/>
            <a:ext cx="10962800" cy="1023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629200" y="2558767"/>
            <a:ext cx="10962800" cy="36136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11364721" y="6260831"/>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lt2"/>
                </a:solidFill>
                <a:latin typeface="Roboto"/>
                <a:ea typeface="Roboto"/>
                <a:cs typeface="Roboto"/>
                <a:sym typeface="Roboto"/>
              </a:defRPr>
            </a:lvl1pPr>
            <a:lvl2pPr lvl="1" algn="r">
              <a:buNone/>
              <a:defRPr sz="1333">
                <a:solidFill>
                  <a:schemeClr val="lt2"/>
                </a:solidFill>
                <a:latin typeface="Roboto"/>
                <a:ea typeface="Roboto"/>
                <a:cs typeface="Roboto"/>
                <a:sym typeface="Roboto"/>
              </a:defRPr>
            </a:lvl2pPr>
            <a:lvl3pPr lvl="2" algn="r">
              <a:buNone/>
              <a:defRPr sz="1333">
                <a:solidFill>
                  <a:schemeClr val="lt2"/>
                </a:solidFill>
                <a:latin typeface="Roboto"/>
                <a:ea typeface="Roboto"/>
                <a:cs typeface="Roboto"/>
                <a:sym typeface="Roboto"/>
              </a:defRPr>
            </a:lvl3pPr>
            <a:lvl4pPr lvl="3" algn="r">
              <a:buNone/>
              <a:defRPr sz="1333">
                <a:solidFill>
                  <a:schemeClr val="lt2"/>
                </a:solidFill>
                <a:latin typeface="Roboto"/>
                <a:ea typeface="Roboto"/>
                <a:cs typeface="Roboto"/>
                <a:sym typeface="Roboto"/>
              </a:defRPr>
            </a:lvl4pPr>
            <a:lvl5pPr lvl="4" algn="r">
              <a:buNone/>
              <a:defRPr sz="1333">
                <a:solidFill>
                  <a:schemeClr val="lt2"/>
                </a:solidFill>
                <a:latin typeface="Roboto"/>
                <a:ea typeface="Roboto"/>
                <a:cs typeface="Roboto"/>
                <a:sym typeface="Roboto"/>
              </a:defRPr>
            </a:lvl5pPr>
            <a:lvl6pPr lvl="5" algn="r">
              <a:buNone/>
              <a:defRPr sz="1333">
                <a:solidFill>
                  <a:schemeClr val="lt2"/>
                </a:solidFill>
                <a:latin typeface="Roboto"/>
                <a:ea typeface="Roboto"/>
                <a:cs typeface="Roboto"/>
                <a:sym typeface="Roboto"/>
              </a:defRPr>
            </a:lvl6pPr>
            <a:lvl7pPr lvl="6" algn="r">
              <a:buNone/>
              <a:defRPr sz="1333">
                <a:solidFill>
                  <a:schemeClr val="lt2"/>
                </a:solidFill>
                <a:latin typeface="Roboto"/>
                <a:ea typeface="Roboto"/>
                <a:cs typeface="Roboto"/>
                <a:sym typeface="Roboto"/>
              </a:defRPr>
            </a:lvl7pPr>
            <a:lvl8pPr lvl="7" algn="r">
              <a:buNone/>
              <a:defRPr sz="1333">
                <a:solidFill>
                  <a:schemeClr val="lt2"/>
                </a:solidFill>
                <a:latin typeface="Roboto"/>
                <a:ea typeface="Roboto"/>
                <a:cs typeface="Roboto"/>
                <a:sym typeface="Roboto"/>
              </a:defRPr>
            </a:lvl8pPr>
            <a:lvl9pPr lvl="8" algn="r">
              <a:buNone/>
              <a:defRPr sz="1333">
                <a:solidFill>
                  <a:schemeClr val="lt2"/>
                </a:solidFill>
                <a:latin typeface="Roboto"/>
                <a:ea typeface="Roboto"/>
                <a:cs typeface="Roboto"/>
                <a:sym typeface="Robo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92402415"/>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9C961-C9E4-4046-ACE1-63B0EBE6C12A}"/>
              </a:ext>
            </a:extLst>
          </p:cNvPr>
          <p:cNvSpPr>
            <a:spLocks noGrp="1"/>
          </p:cNvSpPr>
          <p:nvPr>
            <p:ph type="ctrTitle"/>
          </p:nvPr>
        </p:nvSpPr>
        <p:spPr/>
        <p:txBody>
          <a:bodyPr/>
          <a:lstStyle/>
          <a:p>
            <a:r>
              <a:rPr lang="en-US" dirty="0"/>
              <a:t>Yummy Opinion Advisor</a:t>
            </a:r>
            <a:endParaRPr lang="de-CH" dirty="0"/>
          </a:p>
        </p:txBody>
      </p:sp>
      <p:sp>
        <p:nvSpPr>
          <p:cNvPr id="3" name="Subtitle 2">
            <a:extLst>
              <a:ext uri="{FF2B5EF4-FFF2-40B4-BE49-F238E27FC236}">
                <a16:creationId xmlns:a16="http://schemas.microsoft.com/office/drawing/2014/main" id="{618D0A10-6E6F-47B3-9BD8-CF3C2841FD9A}"/>
              </a:ext>
            </a:extLst>
          </p:cNvPr>
          <p:cNvSpPr>
            <a:spLocks noGrp="1"/>
          </p:cNvSpPr>
          <p:nvPr>
            <p:ph type="subTitle" idx="1"/>
          </p:nvPr>
        </p:nvSpPr>
        <p:spPr/>
        <p:txBody>
          <a:bodyPr/>
          <a:lstStyle/>
          <a:p>
            <a:r>
              <a:rPr lang="de-CH" dirty="0"/>
              <a:t>CS 410 FA2019</a:t>
            </a:r>
          </a:p>
          <a:p>
            <a:endParaRPr lang="de-CH" dirty="0"/>
          </a:p>
        </p:txBody>
      </p:sp>
    </p:spTree>
    <p:extLst>
      <p:ext uri="{BB962C8B-B14F-4D97-AF65-F5344CB8AC3E}">
        <p14:creationId xmlns:p14="http://schemas.microsoft.com/office/powerpoint/2010/main" val="1044609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8C754-E5AB-46E9-863C-F906F0A81520}"/>
              </a:ext>
            </a:extLst>
          </p:cNvPr>
          <p:cNvSpPr>
            <a:spLocks noGrp="1"/>
          </p:cNvSpPr>
          <p:nvPr>
            <p:ph type="title"/>
          </p:nvPr>
        </p:nvSpPr>
        <p:spPr/>
        <p:txBody>
          <a:bodyPr/>
          <a:lstStyle/>
          <a:p>
            <a:r>
              <a:rPr lang="en-US" dirty="0"/>
              <a:t>Aspect clustering</a:t>
            </a:r>
            <a:endParaRPr lang="de-CH" dirty="0"/>
          </a:p>
        </p:txBody>
      </p:sp>
      <p:sp>
        <p:nvSpPr>
          <p:cNvPr id="3" name="Content Placeholder 2">
            <a:extLst>
              <a:ext uri="{FF2B5EF4-FFF2-40B4-BE49-F238E27FC236}">
                <a16:creationId xmlns:a16="http://schemas.microsoft.com/office/drawing/2014/main" id="{00A152CD-4285-4E88-BC88-159170865296}"/>
              </a:ext>
            </a:extLst>
          </p:cNvPr>
          <p:cNvSpPr>
            <a:spLocks noGrp="1"/>
          </p:cNvSpPr>
          <p:nvPr>
            <p:ph idx="4294967295"/>
          </p:nvPr>
        </p:nvSpPr>
        <p:spPr>
          <a:xfrm>
            <a:off x="0" y="1825625"/>
            <a:ext cx="10515600" cy="4351338"/>
          </a:xfrm>
        </p:spPr>
        <p:txBody>
          <a:bodyPr>
            <a:normAutofit/>
          </a:bodyPr>
          <a:lstStyle/>
          <a:p>
            <a:r>
              <a:rPr lang="en-US" dirty="0"/>
              <a:t>Input:</a:t>
            </a:r>
          </a:p>
          <a:p>
            <a:pPr marL="0" indent="0">
              <a:buNone/>
            </a:pPr>
            <a:r>
              <a:rPr lang="en-US" dirty="0"/>
              <a:t>		Topic vocab</a:t>
            </a:r>
          </a:p>
          <a:p>
            <a:pPr marL="0" indent="0">
              <a:buNone/>
            </a:pPr>
            <a:r>
              <a:rPr lang="en-US" dirty="0"/>
              <a:t>		Topic &lt;&gt; Aspect mapping (manual)</a:t>
            </a:r>
          </a:p>
          <a:p>
            <a:endParaRPr lang="en-US" dirty="0"/>
          </a:p>
          <a:p>
            <a:r>
              <a:rPr lang="en-US" dirty="0"/>
              <a:t>Output:</a:t>
            </a:r>
          </a:p>
          <a:p>
            <a:pPr marL="0" indent="0">
              <a:buNone/>
            </a:pPr>
            <a:r>
              <a:rPr lang="en-US" dirty="0"/>
              <a:t>		Aspect Classifier</a:t>
            </a:r>
          </a:p>
          <a:p>
            <a:pPr marL="0" indent="0">
              <a:buNone/>
            </a:pPr>
            <a:endParaRPr lang="en-US" dirty="0"/>
          </a:p>
          <a:p>
            <a:pPr marL="0" indent="0">
              <a:buNone/>
            </a:pPr>
            <a:r>
              <a:rPr lang="en-US" dirty="0"/>
              <a:t>Example: 	</a:t>
            </a:r>
          </a:p>
          <a:p>
            <a:pPr marL="0" indent="0">
              <a:buNone/>
            </a:pPr>
            <a:r>
              <a:rPr lang="en-US" dirty="0"/>
              <a:t>		IN	Topic   : Food Chinese pizza</a:t>
            </a:r>
          </a:p>
          <a:p>
            <a:pPr marL="0" indent="0">
              <a:buNone/>
            </a:pPr>
            <a:r>
              <a:rPr lang="en-US" dirty="0"/>
              <a:t>		OUT	Aspect: Food</a:t>
            </a:r>
            <a:endParaRPr lang="de-CH" dirty="0"/>
          </a:p>
        </p:txBody>
      </p:sp>
    </p:spTree>
    <p:extLst>
      <p:ext uri="{BB962C8B-B14F-4D97-AF65-F5344CB8AC3E}">
        <p14:creationId xmlns:p14="http://schemas.microsoft.com/office/powerpoint/2010/main" val="2865608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0DA51-E602-438C-8458-25EC474F1750}"/>
              </a:ext>
            </a:extLst>
          </p:cNvPr>
          <p:cNvSpPr>
            <a:spLocks noGrp="1"/>
          </p:cNvSpPr>
          <p:nvPr>
            <p:ph type="title"/>
          </p:nvPr>
        </p:nvSpPr>
        <p:spPr/>
        <p:txBody>
          <a:bodyPr/>
          <a:lstStyle/>
          <a:p>
            <a:r>
              <a:rPr lang="en-US" dirty="0"/>
              <a:t>Sentiment Analysis	</a:t>
            </a:r>
            <a:endParaRPr lang="de-CH" dirty="0"/>
          </a:p>
        </p:txBody>
      </p:sp>
      <p:sp>
        <p:nvSpPr>
          <p:cNvPr id="3" name="Content Placeholder 2">
            <a:extLst>
              <a:ext uri="{FF2B5EF4-FFF2-40B4-BE49-F238E27FC236}">
                <a16:creationId xmlns:a16="http://schemas.microsoft.com/office/drawing/2014/main" id="{6D5C250A-3D20-413E-8CE2-56CE0A7E94CE}"/>
              </a:ext>
            </a:extLst>
          </p:cNvPr>
          <p:cNvSpPr>
            <a:spLocks noGrp="1"/>
          </p:cNvSpPr>
          <p:nvPr>
            <p:ph idx="4294967295"/>
          </p:nvPr>
        </p:nvSpPr>
        <p:spPr>
          <a:xfrm>
            <a:off x="0" y="1825625"/>
            <a:ext cx="10515600" cy="4351338"/>
          </a:xfrm>
        </p:spPr>
        <p:txBody>
          <a:bodyPr/>
          <a:lstStyle/>
          <a:p>
            <a:r>
              <a:rPr lang="en-US" dirty="0"/>
              <a:t>Input</a:t>
            </a:r>
            <a:endParaRPr lang="de-CH" dirty="0"/>
          </a:p>
          <a:p>
            <a:pPr marL="0" indent="0">
              <a:buNone/>
            </a:pPr>
            <a:r>
              <a:rPr lang="de-CH" dirty="0"/>
              <a:t>		Sentiment Text</a:t>
            </a:r>
          </a:p>
          <a:p>
            <a:pPr marL="0" indent="0">
              <a:buNone/>
            </a:pPr>
            <a:r>
              <a:rPr lang="de-CH" dirty="0"/>
              <a:t>		(</a:t>
            </a:r>
            <a:r>
              <a:rPr lang="de-CH" dirty="0" err="1"/>
              <a:t>any</a:t>
            </a:r>
            <a:r>
              <a:rPr lang="de-CH" dirty="0"/>
              <a:t> </a:t>
            </a:r>
            <a:r>
              <a:rPr lang="de-CH" dirty="0" err="1"/>
              <a:t>text</a:t>
            </a:r>
            <a:r>
              <a:rPr lang="de-CH" dirty="0"/>
              <a:t>)</a:t>
            </a:r>
          </a:p>
          <a:p>
            <a:r>
              <a:rPr lang="de-CH" dirty="0"/>
              <a:t>Output:</a:t>
            </a:r>
            <a:endParaRPr lang="en-US" dirty="0"/>
          </a:p>
          <a:p>
            <a:pPr marL="0" indent="0">
              <a:buNone/>
            </a:pPr>
            <a:r>
              <a:rPr lang="en-US" dirty="0"/>
              <a:t>		Train:</a:t>
            </a:r>
          </a:p>
          <a:p>
            <a:pPr marL="0" indent="0">
              <a:buNone/>
            </a:pPr>
            <a:r>
              <a:rPr lang="en-US" dirty="0"/>
              <a:t>			sentiment Classifier</a:t>
            </a:r>
          </a:p>
          <a:p>
            <a:pPr marL="0" indent="0">
              <a:buNone/>
            </a:pPr>
            <a:r>
              <a:rPr lang="de-CH" dirty="0"/>
              <a:t>		Test:</a:t>
            </a:r>
          </a:p>
          <a:p>
            <a:pPr marL="0" indent="0">
              <a:buNone/>
            </a:pPr>
            <a:r>
              <a:rPr lang="de-CH" dirty="0"/>
              <a:t>			Star Rating</a:t>
            </a:r>
            <a:endParaRPr lang="en-US" dirty="0"/>
          </a:p>
        </p:txBody>
      </p:sp>
    </p:spTree>
    <p:extLst>
      <p:ext uri="{BB962C8B-B14F-4D97-AF65-F5344CB8AC3E}">
        <p14:creationId xmlns:p14="http://schemas.microsoft.com/office/powerpoint/2010/main" val="2271376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3F4A8-358B-4901-BE3C-F7E585D571CE}"/>
              </a:ext>
            </a:extLst>
          </p:cNvPr>
          <p:cNvSpPr>
            <a:spLocks noGrp="1"/>
          </p:cNvSpPr>
          <p:nvPr>
            <p:ph type="title"/>
          </p:nvPr>
        </p:nvSpPr>
        <p:spPr/>
        <p:txBody>
          <a:bodyPr/>
          <a:lstStyle/>
          <a:p>
            <a:r>
              <a:rPr lang="en-US" dirty="0"/>
              <a:t>Aspect Classification</a:t>
            </a:r>
            <a:endParaRPr lang="de-CH" dirty="0"/>
          </a:p>
        </p:txBody>
      </p:sp>
      <p:sp>
        <p:nvSpPr>
          <p:cNvPr id="3" name="Content Placeholder 2">
            <a:extLst>
              <a:ext uri="{FF2B5EF4-FFF2-40B4-BE49-F238E27FC236}">
                <a16:creationId xmlns:a16="http://schemas.microsoft.com/office/drawing/2014/main" id="{605C0AD3-776C-4CA9-945C-9824E1F881A8}"/>
              </a:ext>
            </a:extLst>
          </p:cNvPr>
          <p:cNvSpPr>
            <a:spLocks noGrp="1"/>
          </p:cNvSpPr>
          <p:nvPr>
            <p:ph idx="4294967295"/>
          </p:nvPr>
        </p:nvSpPr>
        <p:spPr>
          <a:xfrm>
            <a:off x="0" y="1825625"/>
            <a:ext cx="10515600" cy="4351338"/>
          </a:xfrm>
        </p:spPr>
        <p:txBody>
          <a:bodyPr>
            <a:normAutofit/>
          </a:bodyPr>
          <a:lstStyle/>
          <a:p>
            <a:r>
              <a:rPr lang="en-US" dirty="0"/>
              <a:t>Input</a:t>
            </a:r>
          </a:p>
          <a:p>
            <a:pPr marL="0" indent="0">
              <a:buNone/>
            </a:pPr>
            <a:r>
              <a:rPr lang="en-US" dirty="0"/>
              <a:t>		Review Text</a:t>
            </a:r>
          </a:p>
          <a:p>
            <a:pPr marL="0" indent="0">
              <a:buNone/>
            </a:pPr>
            <a:r>
              <a:rPr lang="en-US" dirty="0"/>
              <a:t>		Aspect Classifier</a:t>
            </a:r>
          </a:p>
          <a:p>
            <a:r>
              <a:rPr lang="en-US" dirty="0"/>
              <a:t>Output</a:t>
            </a:r>
          </a:p>
          <a:p>
            <a:pPr marL="0" indent="0">
              <a:buNone/>
            </a:pPr>
            <a:r>
              <a:rPr lang="en-US" dirty="0"/>
              <a:t>		Classified text</a:t>
            </a:r>
          </a:p>
          <a:p>
            <a:pPr marL="0" indent="0">
              <a:buNone/>
            </a:pPr>
            <a:endParaRPr lang="en-US" dirty="0"/>
          </a:p>
          <a:p>
            <a:pPr marL="0" indent="0">
              <a:buNone/>
            </a:pPr>
            <a:r>
              <a:rPr lang="en-US" dirty="0"/>
              <a:t>Example:</a:t>
            </a:r>
          </a:p>
          <a:p>
            <a:pPr marL="0" indent="0">
              <a:buNone/>
            </a:pPr>
            <a:r>
              <a:rPr lang="en-US" dirty="0"/>
              <a:t>		IN	'Food was good. Service was no good'</a:t>
            </a:r>
          </a:p>
          <a:p>
            <a:pPr marL="0" indent="0">
              <a:buNone/>
            </a:pPr>
            <a:r>
              <a:rPr lang="en-US" dirty="0"/>
              <a:t>		Out	{'</a:t>
            </a:r>
            <a:r>
              <a:rPr lang="en-US" dirty="0" err="1"/>
              <a:t>food':'Food</a:t>
            </a:r>
            <a:r>
              <a:rPr lang="en-US" dirty="0"/>
              <a:t> was </a:t>
            </a:r>
            <a:r>
              <a:rPr lang="en-US" dirty="0" err="1"/>
              <a:t>good','service':'Service</a:t>
            </a:r>
            <a:r>
              <a:rPr lang="en-US" dirty="0"/>
              <a:t> was not good'}</a:t>
            </a:r>
          </a:p>
          <a:p>
            <a:endParaRPr lang="de-CH" dirty="0"/>
          </a:p>
        </p:txBody>
      </p:sp>
    </p:spTree>
    <p:extLst>
      <p:ext uri="{BB962C8B-B14F-4D97-AF65-F5344CB8AC3E}">
        <p14:creationId xmlns:p14="http://schemas.microsoft.com/office/powerpoint/2010/main" val="3711652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7F673-C5D2-4D29-B656-3153453F3D1E}"/>
              </a:ext>
            </a:extLst>
          </p:cNvPr>
          <p:cNvSpPr>
            <a:spLocks noGrp="1"/>
          </p:cNvSpPr>
          <p:nvPr>
            <p:ph type="title"/>
          </p:nvPr>
        </p:nvSpPr>
        <p:spPr/>
        <p:txBody>
          <a:bodyPr/>
          <a:lstStyle/>
          <a:p>
            <a:r>
              <a:rPr lang="en-US" dirty="0"/>
              <a:t>User Interface</a:t>
            </a:r>
            <a:endParaRPr lang="de-CH" dirty="0"/>
          </a:p>
        </p:txBody>
      </p:sp>
      <p:pic>
        <p:nvPicPr>
          <p:cNvPr id="1026" name="4FBA1CB5-B251-4386-9D19-3A2DDABF42B2" descr="4FBA1CB5-B251-4386-9D19-3A2DDABF42B2">
            <a:extLst>
              <a:ext uri="{FF2B5EF4-FFF2-40B4-BE49-F238E27FC236}">
                <a16:creationId xmlns:a16="http://schemas.microsoft.com/office/drawing/2014/main" id="{9A79A069-6006-4B4B-A2D0-04B33168FC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9186" y="1742627"/>
            <a:ext cx="10273627" cy="4693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7132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9E04C-527C-4CE8-840F-892856F22A26}"/>
              </a:ext>
            </a:extLst>
          </p:cNvPr>
          <p:cNvSpPr>
            <a:spLocks noGrp="1"/>
          </p:cNvSpPr>
          <p:nvPr>
            <p:ph type="title"/>
          </p:nvPr>
        </p:nvSpPr>
        <p:spPr/>
        <p:txBody>
          <a:bodyPr/>
          <a:lstStyle/>
          <a:p>
            <a:r>
              <a:rPr lang="en-US" dirty="0"/>
              <a:t>Our Team</a:t>
            </a:r>
          </a:p>
        </p:txBody>
      </p:sp>
      <p:sp>
        <p:nvSpPr>
          <p:cNvPr id="5" name="Text Placeholder 4">
            <a:extLst>
              <a:ext uri="{FF2B5EF4-FFF2-40B4-BE49-F238E27FC236}">
                <a16:creationId xmlns:a16="http://schemas.microsoft.com/office/drawing/2014/main" id="{B91B6ECC-15A9-4E37-A155-AB330FE8C6AB}"/>
              </a:ext>
            </a:extLst>
          </p:cNvPr>
          <p:cNvSpPr>
            <a:spLocks noGrp="1"/>
          </p:cNvSpPr>
          <p:nvPr>
            <p:ph type="body" idx="1"/>
          </p:nvPr>
        </p:nvSpPr>
        <p:spPr/>
        <p:txBody>
          <a:bodyPr/>
          <a:lstStyle/>
          <a:p>
            <a:r>
              <a:rPr lang="en-US" dirty="0" err="1"/>
              <a:t>Asad</a:t>
            </a:r>
            <a:r>
              <a:rPr lang="en-US" dirty="0"/>
              <a:t> Imtiaz   - </a:t>
            </a:r>
          </a:p>
          <a:p>
            <a:endParaRPr lang="en-US" dirty="0"/>
          </a:p>
          <a:p>
            <a:r>
              <a:rPr lang="en-US" dirty="0"/>
              <a:t>Ron Swan</a:t>
            </a:r>
          </a:p>
          <a:p>
            <a:endParaRPr lang="en-US" dirty="0"/>
          </a:p>
          <a:p>
            <a:r>
              <a:rPr lang="en-US" dirty="0"/>
              <a:t>Karun </a:t>
            </a:r>
            <a:r>
              <a:rPr lang="en-US" dirty="0" err="1"/>
              <a:t>Veluru</a:t>
            </a:r>
            <a:endParaRPr lang="en-US" dirty="0"/>
          </a:p>
        </p:txBody>
      </p:sp>
      <p:sp>
        <p:nvSpPr>
          <p:cNvPr id="4" name="TextBox 3">
            <a:extLst>
              <a:ext uri="{FF2B5EF4-FFF2-40B4-BE49-F238E27FC236}">
                <a16:creationId xmlns:a16="http://schemas.microsoft.com/office/drawing/2014/main" id="{A72F76C7-B42B-48C0-8D15-BC4ACBF33489}"/>
              </a:ext>
            </a:extLst>
          </p:cNvPr>
          <p:cNvSpPr txBox="1"/>
          <p:nvPr/>
        </p:nvSpPr>
        <p:spPr>
          <a:xfrm>
            <a:off x="264017" y="1487908"/>
            <a:ext cx="6639059" cy="646331"/>
          </a:xfrm>
          <a:prstGeom prst="rect">
            <a:avLst/>
          </a:prstGeom>
          <a:noFill/>
        </p:spPr>
        <p:txBody>
          <a:bodyPr wrap="square" rtlCol="0">
            <a:spAutoFit/>
          </a:bodyPr>
          <a:lstStyle/>
          <a:p>
            <a:endParaRPr lang="en-US" dirty="0"/>
          </a:p>
          <a:p>
            <a:endParaRPr lang="en-US" dirty="0"/>
          </a:p>
        </p:txBody>
      </p:sp>
    </p:spTree>
    <p:extLst>
      <p:ext uri="{BB962C8B-B14F-4D97-AF65-F5344CB8AC3E}">
        <p14:creationId xmlns:p14="http://schemas.microsoft.com/office/powerpoint/2010/main" val="12212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64867-6E42-4D37-883F-CD2686E4D5CD}"/>
              </a:ext>
            </a:extLst>
          </p:cNvPr>
          <p:cNvSpPr>
            <a:spLocks noGrp="1"/>
          </p:cNvSpPr>
          <p:nvPr>
            <p:ph type="title"/>
          </p:nvPr>
        </p:nvSpPr>
        <p:spPr/>
        <p:txBody>
          <a:bodyPr/>
          <a:lstStyle/>
          <a:p>
            <a:r>
              <a:rPr lang="en-US" dirty="0"/>
              <a:t>Why Yummy?</a:t>
            </a:r>
          </a:p>
        </p:txBody>
      </p:sp>
      <p:sp>
        <p:nvSpPr>
          <p:cNvPr id="3" name="Text Placeholder 2">
            <a:extLst>
              <a:ext uri="{FF2B5EF4-FFF2-40B4-BE49-F238E27FC236}">
                <a16:creationId xmlns:a16="http://schemas.microsoft.com/office/drawing/2014/main" id="{1D367AC8-C626-43E9-AF23-CAFCD3D09DF5}"/>
              </a:ext>
            </a:extLst>
          </p:cNvPr>
          <p:cNvSpPr>
            <a:spLocks noGrp="1"/>
          </p:cNvSpPr>
          <p:nvPr>
            <p:ph type="body" idx="1"/>
          </p:nvPr>
        </p:nvSpPr>
        <p:spPr/>
        <p:txBody>
          <a:bodyPr/>
          <a:lstStyle/>
          <a:p>
            <a:r>
              <a:rPr lang="en-US" dirty="0"/>
              <a:t>Everyone loves a nice meal and wants to avoid poor food and service</a:t>
            </a:r>
          </a:p>
          <a:p>
            <a:endParaRPr lang="en-US" dirty="0"/>
          </a:p>
          <a:p>
            <a:r>
              <a:rPr lang="en-US" dirty="0"/>
              <a:t>Owners want to cut through the noise and understand the overall sentiment surrounding their businesses.</a:t>
            </a:r>
          </a:p>
          <a:p>
            <a:endParaRPr lang="en-US" dirty="0"/>
          </a:p>
          <a:p>
            <a:endParaRPr lang="en-US" dirty="0"/>
          </a:p>
        </p:txBody>
      </p:sp>
    </p:spTree>
    <p:extLst>
      <p:ext uri="{BB962C8B-B14F-4D97-AF65-F5344CB8AC3E}">
        <p14:creationId xmlns:p14="http://schemas.microsoft.com/office/powerpoint/2010/main" val="2232225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64867-6E42-4D37-883F-CD2686E4D5CD}"/>
              </a:ext>
            </a:extLst>
          </p:cNvPr>
          <p:cNvSpPr>
            <a:spLocks noGrp="1"/>
          </p:cNvSpPr>
          <p:nvPr>
            <p:ph type="title"/>
          </p:nvPr>
        </p:nvSpPr>
        <p:spPr/>
        <p:txBody>
          <a:bodyPr/>
          <a:lstStyle/>
          <a:p>
            <a:r>
              <a:rPr lang="en-US" dirty="0"/>
              <a:t>Our Goals</a:t>
            </a:r>
          </a:p>
        </p:txBody>
      </p:sp>
      <p:sp>
        <p:nvSpPr>
          <p:cNvPr id="3" name="Text Placeholder 2">
            <a:extLst>
              <a:ext uri="{FF2B5EF4-FFF2-40B4-BE49-F238E27FC236}">
                <a16:creationId xmlns:a16="http://schemas.microsoft.com/office/drawing/2014/main" id="{1D367AC8-C626-43E9-AF23-CAFCD3D09DF5}"/>
              </a:ext>
            </a:extLst>
          </p:cNvPr>
          <p:cNvSpPr>
            <a:spLocks noGrp="1"/>
          </p:cNvSpPr>
          <p:nvPr>
            <p:ph type="body" idx="1"/>
          </p:nvPr>
        </p:nvSpPr>
        <p:spPr/>
        <p:txBody>
          <a:bodyPr/>
          <a:lstStyle/>
          <a:p>
            <a:r>
              <a:rPr lang="en-US" dirty="0"/>
              <a:t> Apply the topics the Text Mining and Analysis concepts learned in this course</a:t>
            </a:r>
          </a:p>
          <a:p>
            <a:endParaRPr lang="en-US" dirty="0"/>
          </a:p>
          <a:p>
            <a:r>
              <a:rPr lang="en-US" dirty="0"/>
              <a:t>Mine the publicly available Yelp data set</a:t>
            </a:r>
          </a:p>
          <a:p>
            <a:pPr lvl="1"/>
            <a:r>
              <a:rPr lang="en-US" dirty="0"/>
              <a:t>Clean and curate the data </a:t>
            </a:r>
          </a:p>
          <a:p>
            <a:pPr lvl="1"/>
            <a:r>
              <a:rPr lang="en-US" dirty="0"/>
              <a:t>Produce topics, aspects, and sentiment of user reviews</a:t>
            </a:r>
          </a:p>
          <a:p>
            <a:endParaRPr lang="en-US" dirty="0"/>
          </a:p>
          <a:p>
            <a:r>
              <a:rPr lang="en-US" dirty="0"/>
              <a:t>Develop a user interface to falcate data exploration</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114233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C76D1-CCA4-4CB9-BAA8-2CD60C214B5D}"/>
              </a:ext>
            </a:extLst>
          </p:cNvPr>
          <p:cNvSpPr>
            <a:spLocks noGrp="1"/>
          </p:cNvSpPr>
          <p:nvPr>
            <p:ph type="title"/>
          </p:nvPr>
        </p:nvSpPr>
        <p:spPr/>
        <p:txBody>
          <a:bodyPr/>
          <a:lstStyle/>
          <a:p>
            <a:r>
              <a:rPr lang="en-US" dirty="0"/>
              <a:t>Task breakdown:</a:t>
            </a:r>
            <a:endParaRPr lang="de-CH" dirty="0"/>
          </a:p>
        </p:txBody>
      </p:sp>
      <p:sp>
        <p:nvSpPr>
          <p:cNvPr id="3" name="Content Placeholder 2">
            <a:extLst>
              <a:ext uri="{FF2B5EF4-FFF2-40B4-BE49-F238E27FC236}">
                <a16:creationId xmlns:a16="http://schemas.microsoft.com/office/drawing/2014/main" id="{A7C4E4B1-07BB-419E-8839-07CDADC92DFC}"/>
              </a:ext>
            </a:extLst>
          </p:cNvPr>
          <p:cNvSpPr>
            <a:spLocks noGrp="1"/>
          </p:cNvSpPr>
          <p:nvPr>
            <p:ph type="body" idx="1"/>
          </p:nvPr>
        </p:nvSpPr>
        <p:spPr>
          <a:xfrm>
            <a:off x="629200" y="2008567"/>
            <a:ext cx="10962800" cy="4649810"/>
          </a:xfrm>
        </p:spPr>
        <p:txBody>
          <a:bodyPr/>
          <a:lstStyle/>
          <a:p>
            <a:pPr marL="0" indent="0">
              <a:buNone/>
            </a:pPr>
            <a:r>
              <a:rPr lang="en-US" sz="3600" dirty="0"/>
              <a:t>							</a:t>
            </a:r>
            <a:endParaRPr lang="de-CH" sz="3600" dirty="0"/>
          </a:p>
        </p:txBody>
      </p:sp>
      <p:sp>
        <p:nvSpPr>
          <p:cNvPr id="4" name="Rectangle 3">
            <a:extLst>
              <a:ext uri="{FF2B5EF4-FFF2-40B4-BE49-F238E27FC236}">
                <a16:creationId xmlns:a16="http://schemas.microsoft.com/office/drawing/2014/main" id="{D700327F-21DE-44BA-B427-073ECBAE0AC1}"/>
              </a:ext>
            </a:extLst>
          </p:cNvPr>
          <p:cNvSpPr/>
          <p:nvPr/>
        </p:nvSpPr>
        <p:spPr>
          <a:xfrm>
            <a:off x="3706144" y="2627291"/>
            <a:ext cx="2854518" cy="5336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Review text preprocessing</a:t>
            </a:r>
            <a:endParaRPr lang="de-CH" dirty="0">
              <a:solidFill>
                <a:schemeClr val="tx1"/>
              </a:solidFill>
            </a:endParaRPr>
          </a:p>
        </p:txBody>
      </p:sp>
      <p:sp>
        <p:nvSpPr>
          <p:cNvPr id="5" name="Rectangle 4">
            <a:extLst>
              <a:ext uri="{FF2B5EF4-FFF2-40B4-BE49-F238E27FC236}">
                <a16:creationId xmlns:a16="http://schemas.microsoft.com/office/drawing/2014/main" id="{68384A95-0FF1-41F9-9C8F-03E7D337B3A0}"/>
              </a:ext>
            </a:extLst>
          </p:cNvPr>
          <p:cNvSpPr/>
          <p:nvPr/>
        </p:nvSpPr>
        <p:spPr>
          <a:xfrm>
            <a:off x="3706144" y="3314051"/>
            <a:ext cx="2854518" cy="4691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Topic Modeling</a:t>
            </a:r>
            <a:endParaRPr lang="de-CH" dirty="0">
              <a:solidFill>
                <a:schemeClr val="tx1"/>
              </a:solidFill>
            </a:endParaRPr>
          </a:p>
        </p:txBody>
      </p:sp>
      <p:sp>
        <p:nvSpPr>
          <p:cNvPr id="6" name="Rectangle 5">
            <a:extLst>
              <a:ext uri="{FF2B5EF4-FFF2-40B4-BE49-F238E27FC236}">
                <a16:creationId xmlns:a16="http://schemas.microsoft.com/office/drawing/2014/main" id="{F4261642-FD63-420A-A617-487F754A6C94}"/>
              </a:ext>
            </a:extLst>
          </p:cNvPr>
          <p:cNvSpPr/>
          <p:nvPr/>
        </p:nvSpPr>
        <p:spPr>
          <a:xfrm>
            <a:off x="3706144" y="3976843"/>
            <a:ext cx="2854518" cy="4691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Aspect Clustering</a:t>
            </a:r>
            <a:endParaRPr lang="de-CH" dirty="0">
              <a:solidFill>
                <a:schemeClr val="tx1"/>
              </a:solidFill>
            </a:endParaRPr>
          </a:p>
        </p:txBody>
      </p:sp>
      <p:sp>
        <p:nvSpPr>
          <p:cNvPr id="8" name="Rectangle 7">
            <a:extLst>
              <a:ext uri="{FF2B5EF4-FFF2-40B4-BE49-F238E27FC236}">
                <a16:creationId xmlns:a16="http://schemas.microsoft.com/office/drawing/2014/main" id="{B5115544-5A90-4AF2-AEF2-F79A4E1037E6}"/>
              </a:ext>
            </a:extLst>
          </p:cNvPr>
          <p:cNvSpPr/>
          <p:nvPr/>
        </p:nvSpPr>
        <p:spPr>
          <a:xfrm>
            <a:off x="3706144" y="4622227"/>
            <a:ext cx="2854518" cy="4691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Sentiment Classification</a:t>
            </a:r>
            <a:endParaRPr lang="de-CH" dirty="0">
              <a:solidFill>
                <a:schemeClr val="tx1"/>
              </a:solidFill>
            </a:endParaRPr>
          </a:p>
        </p:txBody>
      </p:sp>
      <p:sp>
        <p:nvSpPr>
          <p:cNvPr id="9" name="Rectangle 8">
            <a:extLst>
              <a:ext uri="{FF2B5EF4-FFF2-40B4-BE49-F238E27FC236}">
                <a16:creationId xmlns:a16="http://schemas.microsoft.com/office/drawing/2014/main" id="{6D8C24F3-A58E-4CAC-B472-6E774C9CEF74}"/>
              </a:ext>
            </a:extLst>
          </p:cNvPr>
          <p:cNvSpPr/>
          <p:nvPr/>
        </p:nvSpPr>
        <p:spPr>
          <a:xfrm>
            <a:off x="3706144" y="5278878"/>
            <a:ext cx="2854518" cy="4691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Aspect Rating</a:t>
            </a:r>
            <a:endParaRPr lang="de-CH" dirty="0">
              <a:solidFill>
                <a:schemeClr val="tx1"/>
              </a:solidFill>
            </a:endParaRPr>
          </a:p>
        </p:txBody>
      </p:sp>
      <p:sp>
        <p:nvSpPr>
          <p:cNvPr id="10" name="Rectangle 9">
            <a:extLst>
              <a:ext uri="{FF2B5EF4-FFF2-40B4-BE49-F238E27FC236}">
                <a16:creationId xmlns:a16="http://schemas.microsoft.com/office/drawing/2014/main" id="{B3AB559E-E40F-431A-ADF0-ED64132AF064}"/>
              </a:ext>
            </a:extLst>
          </p:cNvPr>
          <p:cNvSpPr/>
          <p:nvPr/>
        </p:nvSpPr>
        <p:spPr>
          <a:xfrm>
            <a:off x="3706144" y="5903982"/>
            <a:ext cx="2854518" cy="4691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UI</a:t>
            </a:r>
            <a:endParaRPr lang="de-CH" dirty="0">
              <a:solidFill>
                <a:schemeClr val="tx1"/>
              </a:solidFill>
            </a:endParaRPr>
          </a:p>
        </p:txBody>
      </p:sp>
    </p:spTree>
    <p:extLst>
      <p:ext uri="{BB962C8B-B14F-4D97-AF65-F5344CB8AC3E}">
        <p14:creationId xmlns:p14="http://schemas.microsoft.com/office/powerpoint/2010/main" val="3684573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B5039-F52D-4855-A49E-7AC5EDAF1AAC}"/>
              </a:ext>
            </a:extLst>
          </p:cNvPr>
          <p:cNvSpPr>
            <a:spLocks noGrp="1"/>
          </p:cNvSpPr>
          <p:nvPr>
            <p:ph type="title"/>
          </p:nvPr>
        </p:nvSpPr>
        <p:spPr/>
        <p:txBody>
          <a:bodyPr/>
          <a:lstStyle/>
          <a:p>
            <a:r>
              <a:rPr lang="en-US" dirty="0"/>
              <a:t>Review Text Preprocessing	</a:t>
            </a:r>
            <a:endParaRPr lang="de-CH" dirty="0"/>
          </a:p>
        </p:txBody>
      </p:sp>
      <p:sp>
        <p:nvSpPr>
          <p:cNvPr id="3" name="Content Placeholder 2">
            <a:extLst>
              <a:ext uri="{FF2B5EF4-FFF2-40B4-BE49-F238E27FC236}">
                <a16:creationId xmlns:a16="http://schemas.microsoft.com/office/drawing/2014/main" id="{7E80B9DE-1FB2-4035-BA0B-C863A9A85F68}"/>
              </a:ext>
            </a:extLst>
          </p:cNvPr>
          <p:cNvSpPr>
            <a:spLocks noGrp="1"/>
          </p:cNvSpPr>
          <p:nvPr>
            <p:ph idx="4294967295"/>
          </p:nvPr>
        </p:nvSpPr>
        <p:spPr>
          <a:xfrm>
            <a:off x="0" y="1825625"/>
            <a:ext cx="10515600" cy="4351338"/>
          </a:xfrm>
        </p:spPr>
        <p:txBody>
          <a:bodyPr/>
          <a:lstStyle/>
          <a:p>
            <a:r>
              <a:rPr lang="en-US" dirty="0"/>
              <a:t>Input:	Review Text</a:t>
            </a:r>
          </a:p>
          <a:p>
            <a:r>
              <a:rPr lang="de-CH" dirty="0" err="1"/>
              <a:t>Process</a:t>
            </a:r>
            <a:r>
              <a:rPr lang="de-CH" dirty="0"/>
              <a:t>:	Clean Text</a:t>
            </a:r>
          </a:p>
          <a:p>
            <a:pPr marL="0" indent="0">
              <a:buNone/>
            </a:pPr>
            <a:r>
              <a:rPr lang="de-CH" dirty="0"/>
              <a:t>		</a:t>
            </a:r>
            <a:r>
              <a:rPr lang="de-CH" dirty="0" err="1"/>
              <a:t>tokenize</a:t>
            </a:r>
            <a:endParaRPr lang="de-CH" dirty="0"/>
          </a:p>
          <a:p>
            <a:pPr marL="0" indent="0">
              <a:buNone/>
            </a:pPr>
            <a:r>
              <a:rPr lang="de-CH" dirty="0"/>
              <a:t>		POS </a:t>
            </a:r>
            <a:r>
              <a:rPr lang="de-CH" dirty="0" err="1"/>
              <a:t>tagging</a:t>
            </a:r>
            <a:endParaRPr lang="de-CH" dirty="0"/>
          </a:p>
          <a:p>
            <a:pPr marL="0" indent="0">
              <a:buNone/>
            </a:pPr>
            <a:r>
              <a:rPr lang="de-CH" dirty="0"/>
              <a:t>		</a:t>
            </a:r>
            <a:r>
              <a:rPr lang="de-CH" dirty="0" err="1"/>
              <a:t>Stop</a:t>
            </a:r>
            <a:r>
              <a:rPr lang="de-CH" dirty="0"/>
              <a:t> </a:t>
            </a:r>
            <a:r>
              <a:rPr lang="de-CH" dirty="0" err="1"/>
              <a:t>word</a:t>
            </a:r>
            <a:r>
              <a:rPr lang="de-CH" dirty="0"/>
              <a:t> </a:t>
            </a:r>
            <a:r>
              <a:rPr lang="de-CH" dirty="0" err="1"/>
              <a:t>removal</a:t>
            </a:r>
            <a:endParaRPr lang="de-CH" dirty="0"/>
          </a:p>
          <a:p>
            <a:r>
              <a:rPr lang="de-CH" dirty="0"/>
              <a:t>Output:</a:t>
            </a:r>
          </a:p>
          <a:p>
            <a:pPr marL="0" indent="0">
              <a:buNone/>
            </a:pPr>
            <a:r>
              <a:rPr lang="de-CH" dirty="0"/>
              <a:t>		Topic Text 		[PN, N, V]</a:t>
            </a:r>
          </a:p>
          <a:p>
            <a:pPr marL="0" indent="0">
              <a:buNone/>
            </a:pPr>
            <a:r>
              <a:rPr lang="de-CH" dirty="0"/>
              <a:t>		Sentiment Text	[PN, N, V, </a:t>
            </a:r>
            <a:r>
              <a:rPr lang="de-CH" dirty="0" err="1"/>
              <a:t>Adj</a:t>
            </a:r>
            <a:r>
              <a:rPr lang="de-CH" dirty="0"/>
              <a:t>, </a:t>
            </a:r>
            <a:r>
              <a:rPr lang="de-CH" dirty="0" err="1"/>
              <a:t>Adv</a:t>
            </a:r>
            <a:r>
              <a:rPr lang="de-CH" dirty="0"/>
              <a:t>]</a:t>
            </a:r>
          </a:p>
          <a:p>
            <a:pPr marL="1828800" lvl="4" indent="0">
              <a:buNone/>
            </a:pPr>
            <a:endParaRPr lang="en-US" dirty="0"/>
          </a:p>
        </p:txBody>
      </p:sp>
    </p:spTree>
    <p:extLst>
      <p:ext uri="{BB962C8B-B14F-4D97-AF65-F5344CB8AC3E}">
        <p14:creationId xmlns:p14="http://schemas.microsoft.com/office/powerpoint/2010/main" val="1388610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AD466C-7823-46B9-953F-3B24BA7C1293}"/>
              </a:ext>
            </a:extLst>
          </p:cNvPr>
          <p:cNvSpPr>
            <a:spLocks noGrp="1"/>
          </p:cNvSpPr>
          <p:nvPr>
            <p:ph type="title"/>
          </p:nvPr>
        </p:nvSpPr>
        <p:spPr/>
        <p:txBody>
          <a:bodyPr/>
          <a:lstStyle/>
          <a:p>
            <a:r>
              <a:rPr lang="en-US" dirty="0"/>
              <a:t>Topic Modeling</a:t>
            </a:r>
          </a:p>
        </p:txBody>
      </p:sp>
      <p:sp>
        <p:nvSpPr>
          <p:cNvPr id="5" name="Text Placeholder 4">
            <a:extLst>
              <a:ext uri="{FF2B5EF4-FFF2-40B4-BE49-F238E27FC236}">
                <a16:creationId xmlns:a16="http://schemas.microsoft.com/office/drawing/2014/main" id="{5151324B-04DB-407B-82C3-9236B519376A}"/>
              </a:ext>
            </a:extLst>
          </p:cNvPr>
          <p:cNvSpPr>
            <a:spLocks noGrp="1"/>
          </p:cNvSpPr>
          <p:nvPr>
            <p:ph type="body" idx="1"/>
          </p:nvPr>
        </p:nvSpPr>
        <p:spPr/>
        <p:txBody>
          <a:bodyPr/>
          <a:lstStyle/>
          <a:p>
            <a:endParaRPr lang="en-US" dirty="0"/>
          </a:p>
        </p:txBody>
      </p:sp>
      <p:pic>
        <p:nvPicPr>
          <p:cNvPr id="7" name="Picture 6">
            <a:extLst>
              <a:ext uri="{FF2B5EF4-FFF2-40B4-BE49-F238E27FC236}">
                <a16:creationId xmlns:a16="http://schemas.microsoft.com/office/drawing/2014/main" id="{FF9F5FEE-0EDC-49C2-B67C-0CAD9E40C4F7}"/>
              </a:ext>
            </a:extLst>
          </p:cNvPr>
          <p:cNvPicPr>
            <a:picLocks noChangeAspect="1"/>
          </p:cNvPicPr>
          <p:nvPr/>
        </p:nvPicPr>
        <p:blipFill>
          <a:blip r:embed="rId2"/>
          <a:stretch>
            <a:fillRect/>
          </a:stretch>
        </p:blipFill>
        <p:spPr>
          <a:xfrm>
            <a:off x="4618108" y="1112667"/>
            <a:ext cx="7056914" cy="4978363"/>
          </a:xfrm>
          <a:prstGeom prst="rect">
            <a:avLst/>
          </a:prstGeom>
        </p:spPr>
      </p:pic>
    </p:spTree>
    <p:extLst>
      <p:ext uri="{BB962C8B-B14F-4D97-AF65-F5344CB8AC3E}">
        <p14:creationId xmlns:p14="http://schemas.microsoft.com/office/powerpoint/2010/main" val="3241347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C81C5-AE28-4188-8155-1AC646A77181}"/>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6DB7B41B-BCFE-4DD0-834B-F4B3FEC69ED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87573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26A7-6E48-4464-A226-6446D90868EE}"/>
              </a:ext>
            </a:extLst>
          </p:cNvPr>
          <p:cNvSpPr>
            <a:spLocks noGrp="1"/>
          </p:cNvSpPr>
          <p:nvPr>
            <p:ph type="title"/>
          </p:nvPr>
        </p:nvSpPr>
        <p:spPr/>
        <p:txBody>
          <a:bodyPr/>
          <a:lstStyle/>
          <a:p>
            <a:r>
              <a:rPr lang="en-US"/>
              <a:t>Example Analysis</a:t>
            </a:r>
            <a:endParaRPr lang="de-CH" dirty="0"/>
          </a:p>
        </p:txBody>
      </p:sp>
      <p:sp>
        <p:nvSpPr>
          <p:cNvPr id="5" name="Content Placeholder 4">
            <a:extLst>
              <a:ext uri="{FF2B5EF4-FFF2-40B4-BE49-F238E27FC236}">
                <a16:creationId xmlns:a16="http://schemas.microsoft.com/office/drawing/2014/main" id="{DC198AF2-5AD7-43A2-9670-3D9F56515B11}"/>
              </a:ext>
            </a:extLst>
          </p:cNvPr>
          <p:cNvSpPr>
            <a:spLocks noGrp="1"/>
          </p:cNvSpPr>
          <p:nvPr>
            <p:ph idx="4294967295"/>
          </p:nvPr>
        </p:nvSpPr>
        <p:spPr>
          <a:xfrm>
            <a:off x="2412889" y="992641"/>
            <a:ext cx="6516688" cy="30924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20000"/>
          </a:bodyPr>
          <a:lstStyle/>
          <a:p>
            <a:pPr marL="0" indent="0">
              <a:buNone/>
            </a:pPr>
            <a:r>
              <a:rPr lang="en-US" sz="1400" dirty="0" err="1">
                <a:solidFill>
                  <a:schemeClr val="tx1"/>
                </a:solidFill>
              </a:rPr>
              <a:t>ChinaTown</a:t>
            </a:r>
            <a:r>
              <a:rPr lang="en-US" sz="1400" dirty="0">
                <a:solidFill>
                  <a:schemeClr val="tx1"/>
                </a:solidFill>
              </a:rPr>
              <a:t> Buffet:</a:t>
            </a:r>
          </a:p>
          <a:p>
            <a:pPr marL="0" indent="0">
              <a:buNone/>
            </a:pPr>
            <a:r>
              <a:rPr lang="en-US" sz="1400" dirty="0">
                <a:solidFill>
                  <a:schemeClr val="tx1"/>
                </a:solidFill>
              </a:rPr>
              <a:t>I give it three stars for size alone. </a:t>
            </a:r>
          </a:p>
          <a:p>
            <a:pPr marL="0" indent="0">
              <a:buNone/>
            </a:pPr>
            <a:r>
              <a:rPr lang="en-US" sz="1400" dirty="0">
                <a:solidFill>
                  <a:schemeClr val="tx1"/>
                </a:solidFill>
              </a:rPr>
              <a:t>IMHO, the bigger the Chinese buffet, the better. You know what the food is </a:t>
            </a:r>
            <a:r>
              <a:rPr lang="en-US" sz="1400" dirty="0" err="1">
                <a:solidFill>
                  <a:schemeClr val="tx1"/>
                </a:solidFill>
              </a:rPr>
              <a:t>gonna</a:t>
            </a:r>
            <a:r>
              <a:rPr lang="en-US" sz="1400" dirty="0">
                <a:solidFill>
                  <a:schemeClr val="tx1"/>
                </a:solidFill>
              </a:rPr>
              <a:t> taste like (meh), you know how much you will eat (too much), and you know how it will make you feel afterward (like a meat turtle: http://thisiswhyyourefat.com/post/385824028/bacon-cheese-turtleburgers-ground-beef-pattie). </a:t>
            </a:r>
          </a:p>
          <a:p>
            <a:pPr marL="0" indent="0">
              <a:buNone/>
            </a:pPr>
            <a:r>
              <a:rPr lang="en-US" sz="1400" dirty="0">
                <a:solidFill>
                  <a:schemeClr val="tx1"/>
                </a:solidFill>
              </a:rPr>
              <a:t>So, this place is huge. It has lots and lots of choices of crap Chinese fast food to eat. The food is not at all bad when compared to most crap Chinese fast food, but a fried turd is still a turd. Also, and this is the biggest highlight of the restaurant, they have a station where you can select ingredients for them to cook you in a wok, like at Flattop Grill. Their crab </a:t>
            </a:r>
            <a:r>
              <a:rPr lang="en-US" sz="1400" dirty="0" err="1">
                <a:solidFill>
                  <a:schemeClr val="tx1"/>
                </a:solidFill>
              </a:rPr>
              <a:t>rangoons</a:t>
            </a:r>
            <a:r>
              <a:rPr lang="en-US" sz="1400" dirty="0">
                <a:solidFill>
                  <a:schemeClr val="tx1"/>
                </a:solidFill>
              </a:rPr>
              <a:t> are pretty good. There is also a gift shop (WTF?) in case you want to relish your trip here forever. They will let you take some with you, though I never have. Expect to spend about $10 with a drink, a little less for lunch. </a:t>
            </a:r>
          </a:p>
        </p:txBody>
      </p:sp>
      <p:sp>
        <p:nvSpPr>
          <p:cNvPr id="6" name="Content Placeholder 4">
            <a:extLst>
              <a:ext uri="{FF2B5EF4-FFF2-40B4-BE49-F238E27FC236}">
                <a16:creationId xmlns:a16="http://schemas.microsoft.com/office/drawing/2014/main" id="{C1367C24-EA39-476E-8943-EDB90F7DF527}"/>
              </a:ext>
            </a:extLst>
          </p:cNvPr>
          <p:cNvSpPr txBox="1">
            <a:spLocks/>
          </p:cNvSpPr>
          <p:nvPr/>
        </p:nvSpPr>
        <p:spPr>
          <a:xfrm>
            <a:off x="228228" y="4677336"/>
            <a:ext cx="4991431" cy="17190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None/>
            </a:pPr>
            <a:r>
              <a:rPr lang="en-US" sz="1400" dirty="0">
                <a:solidFill>
                  <a:schemeClr val="tx1"/>
                </a:solidFill>
              </a:rPr>
              <a:t>star size know food go taste know eat will feel meat turtle bacon cheese lot </a:t>
            </a:r>
            <a:r>
              <a:rPr lang="en-US" sz="1400" dirty="0" err="1">
                <a:solidFill>
                  <a:schemeClr val="tx1"/>
                </a:solidFill>
              </a:rPr>
              <a:t>lot</a:t>
            </a:r>
            <a:r>
              <a:rPr lang="en-US" sz="1400" dirty="0">
                <a:solidFill>
                  <a:schemeClr val="tx1"/>
                </a:solidFill>
              </a:rPr>
              <a:t> choice crap eat food compare crap fry turd </a:t>
            </a:r>
            <a:r>
              <a:rPr lang="en-US" sz="1400" dirty="0" err="1">
                <a:solidFill>
                  <a:schemeClr val="tx1"/>
                </a:solidFill>
              </a:rPr>
              <a:t>turd</a:t>
            </a:r>
            <a:r>
              <a:rPr lang="en-US" sz="1400" dirty="0">
                <a:solidFill>
                  <a:schemeClr val="tx1"/>
                </a:solidFill>
              </a:rPr>
              <a:t> station select ingredient cook wok </a:t>
            </a:r>
            <a:r>
              <a:rPr lang="en-US" sz="1400" dirty="0" err="1">
                <a:solidFill>
                  <a:schemeClr val="tx1"/>
                </a:solidFill>
              </a:rPr>
              <a:t>flattop_grill</a:t>
            </a:r>
            <a:r>
              <a:rPr lang="en-US" sz="1400" dirty="0">
                <a:solidFill>
                  <a:schemeClr val="tx1"/>
                </a:solidFill>
              </a:rPr>
              <a:t> </a:t>
            </a:r>
            <a:r>
              <a:rPr lang="en-US" sz="1400" dirty="0" err="1">
                <a:solidFill>
                  <a:schemeClr val="tx1"/>
                </a:solidFill>
              </a:rPr>
              <a:t>crab_rangoon</a:t>
            </a:r>
            <a:r>
              <a:rPr lang="en-US" sz="1400" dirty="0">
                <a:solidFill>
                  <a:schemeClr val="tx1"/>
                </a:solidFill>
              </a:rPr>
              <a:t> want relish trip will expect spend dollar drink</a:t>
            </a:r>
          </a:p>
        </p:txBody>
      </p:sp>
      <p:sp>
        <p:nvSpPr>
          <p:cNvPr id="7" name="Content Placeholder 4">
            <a:extLst>
              <a:ext uri="{FF2B5EF4-FFF2-40B4-BE49-F238E27FC236}">
                <a16:creationId xmlns:a16="http://schemas.microsoft.com/office/drawing/2014/main" id="{075E98FF-5251-49EC-8852-0E1751DFE7C8}"/>
              </a:ext>
            </a:extLst>
          </p:cNvPr>
          <p:cNvSpPr txBox="1">
            <a:spLocks/>
          </p:cNvSpPr>
          <p:nvPr/>
        </p:nvSpPr>
        <p:spPr>
          <a:xfrm>
            <a:off x="6516688" y="4677336"/>
            <a:ext cx="4825779" cy="171909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None/>
            </a:pPr>
            <a:r>
              <a:rPr lang="en-US" sz="1400" dirty="0">
                <a:solidFill>
                  <a:schemeClr val="tx1"/>
                </a:solidFill>
              </a:rPr>
              <a:t>star size. </a:t>
            </a:r>
            <a:r>
              <a:rPr lang="en-US" sz="1400" dirty="0" err="1">
                <a:solidFill>
                  <a:schemeClr val="tx1"/>
                </a:solidFill>
              </a:rPr>
              <a:t>imho</a:t>
            </a:r>
            <a:r>
              <a:rPr lang="en-US" sz="1400" dirty="0">
                <a:solidFill>
                  <a:schemeClr val="tx1"/>
                </a:solidFill>
              </a:rPr>
              <a:t> big </a:t>
            </a:r>
            <a:r>
              <a:rPr lang="en-US" sz="1400" b="1" dirty="0" err="1">
                <a:solidFill>
                  <a:schemeClr val="tx1"/>
                </a:solidFill>
              </a:rPr>
              <a:t>chinese_buffet</a:t>
            </a:r>
            <a:r>
              <a:rPr lang="en-US" sz="1400" b="1" dirty="0">
                <a:solidFill>
                  <a:schemeClr val="tx1"/>
                </a:solidFill>
              </a:rPr>
              <a:t> </a:t>
            </a:r>
            <a:r>
              <a:rPr lang="en-US" sz="1400" dirty="0">
                <a:solidFill>
                  <a:schemeClr val="tx1"/>
                </a:solidFill>
              </a:rPr>
              <a:t>well. know food go taste know. </a:t>
            </a:r>
            <a:r>
              <a:rPr lang="en-US" sz="1400" dirty="0" err="1">
                <a:solidFill>
                  <a:schemeClr val="tx1"/>
                </a:solidFill>
              </a:rPr>
              <a:t>much_will</a:t>
            </a:r>
            <a:r>
              <a:rPr lang="en-US" sz="1400" dirty="0">
                <a:solidFill>
                  <a:schemeClr val="tx1"/>
                </a:solidFill>
              </a:rPr>
              <a:t> eat </a:t>
            </a:r>
            <a:r>
              <a:rPr lang="en-US" sz="1400" dirty="0" err="1">
                <a:solidFill>
                  <a:schemeClr val="tx1"/>
                </a:solidFill>
              </a:rPr>
              <a:t>much_know</a:t>
            </a:r>
            <a:r>
              <a:rPr lang="en-US" sz="1400" dirty="0">
                <a:solidFill>
                  <a:schemeClr val="tx1"/>
                </a:solidFill>
              </a:rPr>
              <a:t> will feel afterward meat turtle. post bacon cheese huge. lot </a:t>
            </a:r>
            <a:r>
              <a:rPr lang="en-US" sz="1400" dirty="0" err="1">
                <a:solidFill>
                  <a:schemeClr val="tx1"/>
                </a:solidFill>
              </a:rPr>
              <a:t>lot</a:t>
            </a:r>
            <a:r>
              <a:rPr lang="en-US" sz="1400" dirty="0">
                <a:solidFill>
                  <a:schemeClr val="tx1"/>
                </a:solidFill>
              </a:rPr>
              <a:t> choice. crap </a:t>
            </a:r>
            <a:r>
              <a:rPr lang="en-US" sz="1400" dirty="0" err="1">
                <a:solidFill>
                  <a:schemeClr val="tx1"/>
                </a:solidFill>
              </a:rPr>
              <a:t>chinese</a:t>
            </a:r>
            <a:r>
              <a:rPr lang="en-US" sz="1400" dirty="0">
                <a:solidFill>
                  <a:schemeClr val="tx1"/>
                </a:solidFill>
              </a:rPr>
              <a:t> </a:t>
            </a:r>
            <a:r>
              <a:rPr lang="en-US" sz="1400" b="1" dirty="0" err="1">
                <a:solidFill>
                  <a:schemeClr val="tx1"/>
                </a:solidFill>
              </a:rPr>
              <a:t>fast_food</a:t>
            </a:r>
            <a:r>
              <a:rPr lang="en-US" sz="1400" dirty="0">
                <a:solidFill>
                  <a:schemeClr val="tx1"/>
                </a:solidFill>
              </a:rPr>
              <a:t> eat. food. </a:t>
            </a:r>
            <a:r>
              <a:rPr lang="en-US" sz="1400" b="1" dirty="0" err="1">
                <a:solidFill>
                  <a:schemeClr val="tx1"/>
                </a:solidFill>
              </a:rPr>
              <a:t>not_bad</a:t>
            </a:r>
            <a:r>
              <a:rPr lang="en-US" sz="1400" dirty="0">
                <a:solidFill>
                  <a:schemeClr val="tx1"/>
                </a:solidFill>
              </a:rPr>
              <a:t> compare. crap </a:t>
            </a:r>
            <a:r>
              <a:rPr lang="en-US" sz="1400" dirty="0" err="1">
                <a:solidFill>
                  <a:schemeClr val="tx1"/>
                </a:solidFill>
              </a:rPr>
              <a:t>chinese</a:t>
            </a:r>
            <a:r>
              <a:rPr lang="en-US" sz="1400" dirty="0">
                <a:solidFill>
                  <a:schemeClr val="tx1"/>
                </a:solidFill>
              </a:rPr>
              <a:t> </a:t>
            </a:r>
            <a:r>
              <a:rPr lang="en-US" sz="1400" b="1" dirty="0" err="1">
                <a:solidFill>
                  <a:schemeClr val="tx1"/>
                </a:solidFill>
              </a:rPr>
              <a:t>fast_food</a:t>
            </a:r>
            <a:r>
              <a:rPr lang="en-US" sz="1400" dirty="0">
                <a:solidFill>
                  <a:schemeClr val="tx1"/>
                </a:solidFill>
              </a:rPr>
              <a:t> fry turd </a:t>
            </a:r>
            <a:r>
              <a:rPr lang="en-US" sz="1400" dirty="0" err="1">
                <a:solidFill>
                  <a:schemeClr val="tx1"/>
                </a:solidFill>
              </a:rPr>
              <a:t>turd</a:t>
            </a:r>
            <a:r>
              <a:rPr lang="en-US" sz="1400" dirty="0">
                <a:solidFill>
                  <a:schemeClr val="tx1"/>
                </a:solidFill>
              </a:rPr>
              <a:t>. </a:t>
            </a:r>
            <a:r>
              <a:rPr lang="en-US" sz="1400" dirty="0" err="1">
                <a:solidFill>
                  <a:schemeClr val="tx1"/>
                </a:solidFill>
              </a:rPr>
              <a:t>big_highlight</a:t>
            </a:r>
            <a:r>
              <a:rPr lang="en-US" sz="1400" dirty="0">
                <a:solidFill>
                  <a:schemeClr val="tx1"/>
                </a:solidFill>
              </a:rPr>
              <a:t> station select ingredient. cook wok </a:t>
            </a:r>
            <a:r>
              <a:rPr lang="en-US" sz="1400" b="1" dirty="0" err="1">
                <a:solidFill>
                  <a:schemeClr val="tx1"/>
                </a:solidFill>
              </a:rPr>
              <a:t>flattop_grill</a:t>
            </a:r>
            <a:r>
              <a:rPr lang="en-US" sz="1400" dirty="0">
                <a:solidFill>
                  <a:schemeClr val="tx1"/>
                </a:solidFill>
              </a:rPr>
              <a:t>. </a:t>
            </a:r>
            <a:r>
              <a:rPr lang="en-US" sz="1400" b="1" dirty="0" err="1">
                <a:solidFill>
                  <a:schemeClr val="tx1"/>
                </a:solidFill>
              </a:rPr>
              <a:t>crab_rangoon</a:t>
            </a:r>
            <a:r>
              <a:rPr lang="en-US" sz="1400" dirty="0">
                <a:solidFill>
                  <a:schemeClr val="tx1"/>
                </a:solidFill>
              </a:rPr>
              <a:t>. pretty good. </a:t>
            </a:r>
            <a:r>
              <a:rPr lang="en-US" sz="1400" b="1" dirty="0" err="1">
                <a:solidFill>
                  <a:schemeClr val="tx1"/>
                </a:solidFill>
              </a:rPr>
              <a:t>gift_shop</a:t>
            </a:r>
            <a:r>
              <a:rPr lang="en-US" sz="1400" dirty="0">
                <a:solidFill>
                  <a:schemeClr val="tx1"/>
                </a:solidFill>
              </a:rPr>
              <a:t>. want relish trip forever. will never. expect spend dollar drink </a:t>
            </a:r>
            <a:r>
              <a:rPr lang="en-US" sz="1400" dirty="0" err="1">
                <a:solidFill>
                  <a:schemeClr val="tx1"/>
                </a:solidFill>
              </a:rPr>
              <a:t>little_lunch</a:t>
            </a:r>
            <a:r>
              <a:rPr lang="en-US" sz="1400" dirty="0">
                <a:solidFill>
                  <a:schemeClr val="tx1"/>
                </a:solidFill>
              </a:rPr>
              <a:t>.</a:t>
            </a:r>
            <a:endParaRPr lang="de-CH" sz="1400" dirty="0">
              <a:solidFill>
                <a:schemeClr val="tx1"/>
              </a:solidFill>
            </a:endParaRPr>
          </a:p>
        </p:txBody>
      </p:sp>
      <p:sp>
        <p:nvSpPr>
          <p:cNvPr id="8" name="TextBox 7">
            <a:extLst>
              <a:ext uri="{FF2B5EF4-FFF2-40B4-BE49-F238E27FC236}">
                <a16:creationId xmlns:a16="http://schemas.microsoft.com/office/drawing/2014/main" id="{766CCF59-A881-4F0D-87BA-B89B9D1CB293}"/>
              </a:ext>
            </a:extLst>
          </p:cNvPr>
          <p:cNvSpPr txBox="1"/>
          <p:nvPr/>
        </p:nvSpPr>
        <p:spPr>
          <a:xfrm>
            <a:off x="1959101" y="4252332"/>
            <a:ext cx="1104277" cy="369332"/>
          </a:xfrm>
          <a:prstGeom prst="rect">
            <a:avLst/>
          </a:prstGeom>
          <a:noFill/>
        </p:spPr>
        <p:txBody>
          <a:bodyPr wrap="none" rtlCol="0">
            <a:spAutoFit/>
          </a:bodyPr>
          <a:lstStyle/>
          <a:p>
            <a:r>
              <a:rPr lang="en-US" dirty="0"/>
              <a:t>Topic Text</a:t>
            </a:r>
            <a:endParaRPr lang="de-CH" dirty="0"/>
          </a:p>
        </p:txBody>
      </p:sp>
      <p:sp>
        <p:nvSpPr>
          <p:cNvPr id="9" name="TextBox 8">
            <a:extLst>
              <a:ext uri="{FF2B5EF4-FFF2-40B4-BE49-F238E27FC236}">
                <a16:creationId xmlns:a16="http://schemas.microsoft.com/office/drawing/2014/main" id="{B2CA27D5-BB05-4B28-8889-7925472B94FD}"/>
              </a:ext>
            </a:extLst>
          </p:cNvPr>
          <p:cNvSpPr txBox="1"/>
          <p:nvPr/>
        </p:nvSpPr>
        <p:spPr>
          <a:xfrm>
            <a:off x="7775125" y="4252332"/>
            <a:ext cx="1585434" cy="369332"/>
          </a:xfrm>
          <a:prstGeom prst="rect">
            <a:avLst/>
          </a:prstGeom>
          <a:noFill/>
        </p:spPr>
        <p:txBody>
          <a:bodyPr wrap="none" rtlCol="0">
            <a:spAutoFit/>
          </a:bodyPr>
          <a:lstStyle/>
          <a:p>
            <a:r>
              <a:rPr lang="en-US" dirty="0"/>
              <a:t>Sentiment Text</a:t>
            </a:r>
            <a:endParaRPr lang="de-CH" dirty="0"/>
          </a:p>
        </p:txBody>
      </p:sp>
    </p:spTree>
    <p:extLst>
      <p:ext uri="{BB962C8B-B14F-4D97-AF65-F5344CB8AC3E}">
        <p14:creationId xmlns:p14="http://schemas.microsoft.com/office/powerpoint/2010/main" val="1835587561"/>
      </p:ext>
    </p:extLst>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12522</TotalTime>
  <Words>665</Words>
  <Application>Microsoft Office PowerPoint</Application>
  <PresentationFormat>Widescreen</PresentationFormat>
  <Paragraphs>80</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Roboto</vt:lpstr>
      <vt:lpstr>Material</vt:lpstr>
      <vt:lpstr>Yummy Opinion Advisor</vt:lpstr>
      <vt:lpstr>Our Team</vt:lpstr>
      <vt:lpstr>Why Yummy?</vt:lpstr>
      <vt:lpstr>Our Goals</vt:lpstr>
      <vt:lpstr>Task breakdown:</vt:lpstr>
      <vt:lpstr>Review Text Preprocessing </vt:lpstr>
      <vt:lpstr>Topic Modeling</vt:lpstr>
      <vt:lpstr>PowerPoint Presentation</vt:lpstr>
      <vt:lpstr>Example Analysis</vt:lpstr>
      <vt:lpstr>Aspect clustering</vt:lpstr>
      <vt:lpstr>Sentiment Analysis </vt:lpstr>
      <vt:lpstr>Aspect Classification</vt:lpstr>
      <vt:lpstr>User Interface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Yummy Opinion Advisor</dc:title>
  <dc:creator>Imtiaz Asad Bin, INI-DNA-DL</dc:creator>
  <cp:lastModifiedBy>Ron Swan</cp:lastModifiedBy>
  <cp:revision>19</cp:revision>
  <dcterms:created xsi:type="dcterms:W3CDTF">2019-11-25T15:54:09Z</dcterms:created>
  <dcterms:modified xsi:type="dcterms:W3CDTF">2019-12-08T21:17:27Z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e1fccfb-80ca-4fe1-a574-1516544edb53_Enabled">
    <vt:lpwstr>True</vt:lpwstr>
  </property>
  <property fmtid="{D5CDD505-2E9C-101B-9397-08002B2CF9AE}" pid="3" name="MSIP_Label_2e1fccfb-80ca-4fe1-a574-1516544edb53_SiteId">
    <vt:lpwstr>364e5b87-c1c7-420d-9bee-c35d19b557a1</vt:lpwstr>
  </property>
  <property fmtid="{D5CDD505-2E9C-101B-9397-08002B2CF9AE}" pid="4" name="MSIP_Label_2e1fccfb-80ca-4fe1-a574-1516544edb53_Owner">
    <vt:lpwstr>AsadBin.Imtiaz2@swisscom.com</vt:lpwstr>
  </property>
  <property fmtid="{D5CDD505-2E9C-101B-9397-08002B2CF9AE}" pid="5" name="MSIP_Label_2e1fccfb-80ca-4fe1-a574-1516544edb53_SetDate">
    <vt:lpwstr>2019-11-25T21:12:47.4279091Z</vt:lpwstr>
  </property>
  <property fmtid="{D5CDD505-2E9C-101B-9397-08002B2CF9AE}" pid="6" name="MSIP_Label_2e1fccfb-80ca-4fe1-a574-1516544edb53_Name">
    <vt:lpwstr>C2 General</vt:lpwstr>
  </property>
  <property fmtid="{D5CDD505-2E9C-101B-9397-08002B2CF9AE}" pid="7" name="MSIP_Label_2e1fccfb-80ca-4fe1-a574-1516544edb53_Application">
    <vt:lpwstr>Microsoft Azure Information Protection</vt:lpwstr>
  </property>
  <property fmtid="{D5CDD505-2E9C-101B-9397-08002B2CF9AE}" pid="8" name="MSIP_Label_2e1fccfb-80ca-4fe1-a574-1516544edb53_ActionId">
    <vt:lpwstr>fa51fe77-b58f-4592-adb2-f74a07af463d</vt:lpwstr>
  </property>
  <property fmtid="{D5CDD505-2E9C-101B-9397-08002B2CF9AE}" pid="9" name="MSIP_Label_2e1fccfb-80ca-4fe1-a574-1516544edb53_Extended_MSFT_Method">
    <vt:lpwstr>Automatic</vt:lpwstr>
  </property>
  <property fmtid="{D5CDD505-2E9C-101B-9397-08002B2CF9AE}" pid="10" name="Sensitivity">
    <vt:lpwstr>C2 General</vt:lpwstr>
  </property>
</Properties>
</file>