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7" r:id="rId3"/>
    <p:sldId id="271" r:id="rId4"/>
    <p:sldId id="272" r:id="rId5"/>
    <p:sldId id="273" r:id="rId6"/>
    <p:sldId id="274" r:id="rId7"/>
    <p:sldId id="268" r:id="rId8"/>
    <p:sldId id="269" r:id="rId9"/>
    <p:sldId id="270" r:id="rId10"/>
    <p:sldId id="257" r:id="rId11"/>
    <p:sldId id="258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3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2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5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7592-B847-4031-80D9-8219F7CBCB5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9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732F-31D0-41AB-80E0-3526F3873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Email spam filter 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9E8C2-53ED-4B6E-A231-CD228A2D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By Asad Javed</a:t>
            </a:r>
          </a:p>
          <a:p>
            <a:r>
              <a:rPr lang="en-GB" dirty="0"/>
              <a:t>SP19-BCS-104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A6CA-6926-4140-BB3A-B1832939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br>
              <a:rPr lang="en-GB" dirty="0"/>
            </a:br>
            <a:r>
              <a:rPr lang="en-GB" sz="3200" dirty="0">
                <a:latin typeface="+mn-lt"/>
              </a:rPr>
              <a:t>Steps</a:t>
            </a:r>
            <a:br>
              <a:rPr lang="en-GB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AFD9-087E-490F-BB21-A0235D5A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dirty="0"/>
              <a:t>Spam filtering is document classification task which involves classifying an email as spam or non-spam mail	</a:t>
            </a:r>
          </a:p>
          <a:p>
            <a:pPr lvl="1"/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Preparing the text data.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Creating word dictionary.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Feature extraction process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Training the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9C70-C485-48E3-8AAD-6357086BD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pPr algn="l"/>
            <a:r>
              <a:rPr lang="en-GB" sz="2400" b="1" dirty="0"/>
              <a:t>Preparing the text data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2BCD-13D5-45D5-9888-A39F24AA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878"/>
            <a:ext cx="9144000" cy="4108174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data-set used will have to split into a training set and a test set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GB" dirty="0">
                <a:solidFill>
                  <a:srgbClr val="111111"/>
                </a:solidFill>
                <a:latin typeface="Open Sans" panose="020B0606030504020204" pitchFamily="34" charset="0"/>
              </a:rPr>
              <a:t>in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text mining problem, text cleaning is the first step </a:t>
            </a:r>
          </a:p>
          <a:p>
            <a:pPr algn="l"/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457200" indent="-457200" algn="l">
              <a:buAutoNum type="alphaU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Removal of stop words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Stop words like “and”, “the”, “of”, etc . These are very common In English language</a:t>
            </a:r>
            <a:r>
              <a:rPr lang="en-GB" sz="1800" dirty="0">
                <a:solidFill>
                  <a:srgbClr val="111111"/>
                </a:solidFill>
                <a:latin typeface="Open Sans" panose="020B0606030504020204" pitchFamily="34" charset="0"/>
              </a:rPr>
              <a:t> and 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are not very meaningful in deciding spam or legitimate status</a:t>
            </a:r>
            <a:r>
              <a:rPr lang="en-GB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3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7577-7976-45BA-831C-CF004137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Creating word dictionary</a:t>
            </a:r>
            <a:br>
              <a:rPr lang="en-US" sz="240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C58C8-EEA4-47E4-9221-03216C3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6852"/>
            <a:ext cx="9144000" cy="3110948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sample email in the data-set looks like this:</a:t>
            </a:r>
          </a:p>
          <a:p>
            <a:pPr algn="l"/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Subject: posting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 , ' m work phonetics project modern </a:t>
            </a:r>
            <a:r>
              <a:rPr lang="en-US" dirty="0" err="1"/>
              <a:t>irish</a:t>
            </a:r>
            <a:r>
              <a:rPr lang="en-US" dirty="0"/>
              <a:t> ' m hard source . anyone recommend book article </a:t>
            </a:r>
            <a:r>
              <a:rPr lang="en-US" dirty="0" err="1"/>
              <a:t>english</a:t>
            </a:r>
            <a:r>
              <a:rPr lang="en-US" dirty="0"/>
              <a:t> ? ' , specifically interest palatal ( slender ) consonant , work helpful too . thank ! laurel </a:t>
            </a:r>
            <a:r>
              <a:rPr lang="en-US" dirty="0" err="1"/>
              <a:t>sutton</a:t>
            </a:r>
            <a:r>
              <a:rPr lang="en-US" dirty="0"/>
              <a:t> ( </a:t>
            </a:r>
            <a:r>
              <a:rPr lang="en-US" dirty="0" err="1"/>
              <a:t>sutton</a:t>
            </a:r>
            <a:r>
              <a:rPr lang="en-US" dirty="0"/>
              <a:t> @ garnet . </a:t>
            </a:r>
            <a:r>
              <a:rPr lang="en-US" dirty="0" err="1"/>
              <a:t>berkeley</a:t>
            </a:r>
            <a:r>
              <a:rPr lang="en-US" dirty="0"/>
              <a:t> . </a:t>
            </a:r>
            <a:r>
              <a:rPr lang="en-US" dirty="0" err="1"/>
              <a:t>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8251-24A2-4B7D-8EBE-6BBE86A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Training the classifiers.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50B5-7276-4B8D-AC45-52F15994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72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is an open source python ML library</a:t>
            </a:r>
          </a:p>
          <a:p>
            <a:endParaRPr lang="en-GB" sz="7200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en-GB" sz="72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Naive Bayes classifier is a conventional and popular method for document classification problem. </a:t>
            </a:r>
          </a:p>
          <a:p>
            <a:endParaRPr lang="en-GB" sz="72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72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is a supervised probabilistic classifier based on Bayes theorem assuming independence between every pair of features.</a:t>
            </a:r>
            <a:endParaRPr lang="en-GB" sz="7200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endParaRPr lang="en-GB" sz="72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3553-F3C1-471E-A87C-D846792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8A0D-1D6F-4BF8-BCC6-C7B5FF18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Once the classifiers are trained, check the performance of the models on test-set</a:t>
            </a:r>
          </a:p>
          <a:p>
            <a:r>
              <a:rPr lang="en-GB" dirty="0">
                <a:solidFill>
                  <a:srgbClr val="111111"/>
                </a:solidFill>
                <a:latin typeface="Open Sans" panose="020B0606030504020204" pitchFamily="34" charset="0"/>
              </a:rPr>
              <a:t>It will show the result (Ham or Spam)</a:t>
            </a:r>
          </a:p>
        </p:txBody>
      </p:sp>
    </p:spTree>
    <p:extLst>
      <p:ext uri="{BB962C8B-B14F-4D97-AF65-F5344CB8AC3E}">
        <p14:creationId xmlns:p14="http://schemas.microsoft.com/office/powerpoint/2010/main" val="36928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F011-7600-4BAD-9EE4-1DACD5E5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D81-4BAC-42EC-8D75-F7F9522E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 spam is also called junk email</a:t>
            </a:r>
          </a:p>
          <a:p>
            <a:endParaRPr lang="en-GB" dirty="0"/>
          </a:p>
          <a:p>
            <a:r>
              <a:rPr lang="en-GB" dirty="0"/>
              <a:t>It is unsolicited messages sent in bulk by email (spamming)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A10C-27F8-44C4-ADFF-C71369FF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BDF3C-7961-425C-AD09-C8ABA0503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069" y="2016125"/>
            <a:ext cx="4634187" cy="3449638"/>
          </a:xfrm>
        </p:spPr>
      </p:pic>
    </p:spTree>
    <p:extLst>
      <p:ext uri="{BB962C8B-B14F-4D97-AF65-F5344CB8AC3E}">
        <p14:creationId xmlns:p14="http://schemas.microsoft.com/office/powerpoint/2010/main" val="31905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23E5-0DB8-46A1-95C6-A4369584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9E92-43AC-4194-BA6F-6B1B5A6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71304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AC16-31F5-43A2-B246-B1046BE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</a:t>
            </a:r>
            <a:r>
              <a:rPr lang="en-US" dirty="0" err="1"/>
              <a:t>learing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5D1-7EC2-4711-AE0F-1FBFFC43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Classification</a:t>
            </a:r>
          </a:p>
          <a:p>
            <a:pPr marL="0" indent="0">
              <a:buNone/>
            </a:pPr>
            <a:r>
              <a:rPr lang="en-US" sz="3200" dirty="0"/>
              <a:t> Output is Discrete (T/F)</a:t>
            </a:r>
          </a:p>
          <a:p>
            <a:r>
              <a:rPr lang="en-US" sz="3200" dirty="0"/>
              <a:t>Regression</a:t>
            </a:r>
          </a:p>
          <a:p>
            <a:pPr marL="0" indent="0">
              <a:buNone/>
            </a:pPr>
            <a:r>
              <a:rPr lang="en-US" sz="3200" dirty="0"/>
              <a:t>Output is Continuous (Variable)</a:t>
            </a:r>
          </a:p>
        </p:txBody>
      </p:sp>
    </p:spTree>
    <p:extLst>
      <p:ext uri="{BB962C8B-B14F-4D97-AF65-F5344CB8AC3E}">
        <p14:creationId xmlns:p14="http://schemas.microsoft.com/office/powerpoint/2010/main" val="40162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8EA0-6A62-4AC6-A6B9-62DAEE70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A06FF-AE40-47EC-ACDC-A65CE0A1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2035969"/>
            <a:ext cx="7296150" cy="3409950"/>
          </a:xfrm>
        </p:spPr>
      </p:pic>
    </p:spTree>
    <p:extLst>
      <p:ext uri="{BB962C8B-B14F-4D97-AF65-F5344CB8AC3E}">
        <p14:creationId xmlns:p14="http://schemas.microsoft.com/office/powerpoint/2010/main" val="2363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1B2C-1F0A-423E-AA6D-BE924B9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3F38-C8A8-461C-BA6C-C64A4DDF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technique </a:t>
            </a:r>
          </a:p>
          <a:p>
            <a:endParaRPr lang="en-GB" dirty="0"/>
          </a:p>
          <a:p>
            <a:r>
              <a:rPr lang="en-GB" dirty="0"/>
              <a:t>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7172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EA2A-417A-4342-9851-5C19D73D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ToOLs</a:t>
            </a:r>
            <a:r>
              <a:rPr lang="en-US" dirty="0"/>
              <a:t>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CE3A-C97A-47A0-ACF7-2E558341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Google Collab</a:t>
            </a:r>
          </a:p>
          <a:p>
            <a:r>
              <a:rPr lang="en-US" sz="3600" dirty="0"/>
              <a:t>PyCharm</a:t>
            </a:r>
          </a:p>
          <a:p>
            <a:r>
              <a:rPr lang="en-US" sz="36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59788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F5B0-FE26-4E43-A698-174FACBD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CD03-DB98-4F79-9F35-A56F3C48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NLTK</a:t>
            </a:r>
          </a:p>
          <a:p>
            <a:r>
              <a:rPr lang="en-US" sz="2400" dirty="0" err="1"/>
              <a:t>Stopwords</a:t>
            </a:r>
            <a:endParaRPr lang="en-US" sz="2400" dirty="0"/>
          </a:p>
          <a:p>
            <a:r>
              <a:rPr lang="en-US" sz="2400" dirty="0" err="1"/>
              <a:t>Punkt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4285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1308</TotalTime>
  <Words>313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Open Sans</vt:lpstr>
      <vt:lpstr>Gallery</vt:lpstr>
      <vt:lpstr>Email spam filter  </vt:lpstr>
      <vt:lpstr>Introduction</vt:lpstr>
      <vt:lpstr>Machine Learning</vt:lpstr>
      <vt:lpstr>TYPes</vt:lpstr>
      <vt:lpstr>Supervised Machine learing</vt:lpstr>
      <vt:lpstr>Classification</vt:lpstr>
      <vt:lpstr>Methods</vt:lpstr>
      <vt:lpstr>ToOLs And Technologies</vt:lpstr>
      <vt:lpstr>Libraries</vt:lpstr>
      <vt:lpstr> Steps </vt:lpstr>
      <vt:lpstr>Preparing the text data </vt:lpstr>
      <vt:lpstr> Creating word dictionary </vt:lpstr>
      <vt:lpstr> Training the classifiers.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filter</dc:title>
  <dc:creator>Lisha Gopal</dc:creator>
  <cp:lastModifiedBy>ASAD JAVED</cp:lastModifiedBy>
  <cp:revision>62</cp:revision>
  <dcterms:created xsi:type="dcterms:W3CDTF">2021-11-17T19:29:16Z</dcterms:created>
  <dcterms:modified xsi:type="dcterms:W3CDTF">2021-12-31T10:33:04Z</dcterms:modified>
</cp:coreProperties>
</file>