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4698a256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4698a256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4698a256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4698a256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4698a256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4698a256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d05014e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d05014e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4698a256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4698a256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4698a256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4698a256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4698a256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4698a256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4698a256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4698a256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d05014e2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d05014e2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d05014e2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d05014e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aaf3985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aaf3985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4698a256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4698a256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4698a25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4698a25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4698a256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4698a25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4698a256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4698a256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4698a256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4698a25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4698a256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4698a25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4698a256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4698a256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4698a256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4698a256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FCA On Income Dataset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Asad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Race, Gender and Hours Worked per Week Column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Race Column have 5 unique value so binarized by nominal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Gender have 2 unique values in dataset so binarized by Dichotomous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feature hours-per-week was categorized into three groups based on work hours applying ordinal scale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050" y="2806250"/>
            <a:ext cx="57912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 Country Column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native-country feature, we first grouped countries into regions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Native Country have 41 unique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Region for each Country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Applying Nominal Scale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125" y="3035013"/>
            <a:ext cx="45910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on Different Classification models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525" y="1266700"/>
            <a:ext cx="7949200" cy="26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for Standard Models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5" y="982649"/>
            <a:ext cx="9144001" cy="399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FCA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4826"/>
            <a:ext cx="9143999" cy="35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325" y="1843100"/>
            <a:ext cx="5950050" cy="22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FCA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9600"/>
            <a:ext cx="9096349" cy="36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7100"/>
            <a:ext cx="9144000" cy="34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Visualization</a:t>
            </a:r>
            <a:r>
              <a:rPr lang="en" sz="1100">
                <a:solidFill>
                  <a:schemeClr val="dk1"/>
                </a:solidFill>
              </a:rPr>
              <a:t>: This lattice can be visualized to show the relationships between different concepts learned by the neural network, making the model's reasoning more transparent.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Reasoning: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By reading the network from top to bottom, you can form a narrative about the model’s reasoning: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Which input features (like “age_35_44” or “workclass_Private”) strongly influence the hidden nodes?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How do those hidden nodes combine and interact to reinforce or counteract each other?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Which sets of intermediate concepts correlate strongly with the final classification?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</a:t>
            </a:r>
            <a:r>
              <a:rPr lang="en"/>
              <a:t>e goal is to predict whether an individual earns more than $50K based on various demographic and employment-related feature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r>
              <a:rPr lang="en"/>
              <a:t> on Faster Calculation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540"/>
            <a:ext cx="9143999" cy="324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Age: Age of the individual.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Workclass: Employment sector of the individual.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Fnlwgt: Final weight representing the number of people in the population that the sample represents.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Education: Education level attained by the individual.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Educational-num: Numeric representation of the education level.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Marital-status: Marital status of the individual.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Occupation: Type of work performed by the individual.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Relationship: Family relationship role.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Race: Race of the individual.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Gender: Gender of the individual.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Capital-gain: Income from investment sources (excluding salary).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Capital-loss: Loss from investment sources.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Hours-per-week: Number of hours worked per week.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Native-country: Country of origin.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Income: Income class ($50K or less, $50K or more). Y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0" y="288250"/>
            <a:ext cx="9143999" cy="35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Binarization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 Group Ordinal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375" y="1585913"/>
            <a:ext cx="39052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Class and Final weight Column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7 unique value in workclass column.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Nominal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reating binary variables for each unique category in the workclass column.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Nominal Scaling for work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Interordinal Scaling for Final Weight Column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950" y="3113338"/>
            <a:ext cx="44386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Education Level and Education Number Binarization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</a:t>
            </a:r>
            <a:r>
              <a:rPr lang="en"/>
              <a:t> 16 unique values in Education Level so did nominal scaling for education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column indicates whether an individual holds a specific education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Ordinal Scale for educational Stages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400" y="2501250"/>
            <a:ext cx="56197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215525"/>
            <a:ext cx="85206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Marital Status , Occupation And Relationship Column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(Nominal)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Marital Status having 7 unique value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</a:t>
            </a:r>
            <a:r>
              <a:rPr lang="en"/>
              <a:t>ed a binary column for each marital status category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goes for Occupation, having 14 unique occupations in the data which is categorical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binary variable for each occupation category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relationship Column have 6 unique values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Binarized by creating a binary variable for each unique relationship status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