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0"/>
  </p:notesMasterIdLst>
  <p:sldIdLst>
    <p:sldId id="278" r:id="rId2"/>
    <p:sldId id="279" r:id="rId3"/>
    <p:sldId id="280" r:id="rId4"/>
    <p:sldId id="293" r:id="rId5"/>
    <p:sldId id="295" r:id="rId6"/>
    <p:sldId id="281" r:id="rId7"/>
    <p:sldId id="284" r:id="rId8"/>
    <p:sldId id="292" r:id="rId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FEF"/>
    <a:srgbClr val="202C8F"/>
    <a:srgbClr val="FDFBF6"/>
    <a:srgbClr val="AAC4E9"/>
    <a:srgbClr val="F5CDCE"/>
    <a:srgbClr val="DF8C8C"/>
    <a:srgbClr val="D4D593"/>
    <a:srgbClr val="E6F0FE"/>
    <a:srgbClr val="CDBE8A"/>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0"/>
    <p:restoredTop sz="94609" autoAdjust="0"/>
  </p:normalViewPr>
  <p:slideViewPr>
    <p:cSldViewPr snapToGrid="0" snapToObjects="1">
      <p:cViewPr varScale="1">
        <p:scale>
          <a:sx n="108" d="100"/>
          <a:sy n="108" d="100"/>
        </p:scale>
        <p:origin x="666" y="9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ad mukhtar Zulfaqar riaz" userId="S::zulfaqaa22@holycross.ac.uk::d206a526-7d00-4bc5-8e1d-2bb9b66ff936" providerId="AD" clId="Web-{642DF983-33B8-4A91-B445-EB6C3B44A65A}"/>
    <pc:docChg chg="modSld">
      <pc:chgData name="Asad mukhtar Zulfaqar riaz" userId="S::zulfaqaa22@holycross.ac.uk::d206a526-7d00-4bc5-8e1d-2bb9b66ff936" providerId="AD" clId="Web-{642DF983-33B8-4A91-B445-EB6C3B44A65A}" dt="2023-05-09T12:32:41.702" v="312" actId="20577"/>
      <pc:docMkLst>
        <pc:docMk/>
      </pc:docMkLst>
      <pc:sldChg chg="modSp">
        <pc:chgData name="Asad mukhtar Zulfaqar riaz" userId="S::zulfaqaa22@holycross.ac.uk::d206a526-7d00-4bc5-8e1d-2bb9b66ff936" providerId="AD" clId="Web-{642DF983-33B8-4A91-B445-EB6C3B44A65A}" dt="2023-05-09T12:32:41.702" v="312" actId="20577"/>
        <pc:sldMkLst>
          <pc:docMk/>
          <pc:sldMk cId="2952923800" sldId="281"/>
        </pc:sldMkLst>
        <pc:spChg chg="mod">
          <ac:chgData name="Asad mukhtar Zulfaqar riaz" userId="S::zulfaqaa22@holycross.ac.uk::d206a526-7d00-4bc5-8e1d-2bb9b66ff936" providerId="AD" clId="Web-{642DF983-33B8-4A91-B445-EB6C3B44A65A}" dt="2023-05-09T12:32:41.702" v="312" actId="20577"/>
          <ac:spMkLst>
            <pc:docMk/>
            <pc:sldMk cId="2952923800" sldId="281"/>
            <ac:spMk id="3" creationId="{A2E339BF-E6D7-DD0E-AF02-6813852EE723}"/>
          </ac:spMkLst>
        </pc:spChg>
      </pc:sldChg>
    </pc:docChg>
  </pc:docChgLst>
  <pc:docChgLst>
    <pc:chgData name="Asad mukhtar Zulfaqar riaz" userId="S::zulfaqaa22@holycross.ac.uk::d206a526-7d00-4bc5-8e1d-2bb9b66ff936" providerId="AD" clId="Web-{6A0F8BDE-7845-40A7-A9F8-7CB037DD6E59}"/>
    <pc:docChg chg="modSld">
      <pc:chgData name="Asad mukhtar Zulfaqar riaz" userId="S::zulfaqaa22@holycross.ac.uk::d206a526-7d00-4bc5-8e1d-2bb9b66ff936" providerId="AD" clId="Web-{6A0F8BDE-7845-40A7-A9F8-7CB037DD6E59}" dt="2023-05-03T19:27:31.984" v="125" actId="1076"/>
      <pc:docMkLst>
        <pc:docMk/>
      </pc:docMkLst>
      <pc:sldChg chg="modSp">
        <pc:chgData name="Asad mukhtar Zulfaqar riaz" userId="S::zulfaqaa22@holycross.ac.uk::d206a526-7d00-4bc5-8e1d-2bb9b66ff936" providerId="AD" clId="Web-{6A0F8BDE-7845-40A7-A9F8-7CB037DD6E59}" dt="2023-05-03T19:27:31.984" v="125" actId="1076"/>
        <pc:sldMkLst>
          <pc:docMk/>
          <pc:sldMk cId="2479365036" sldId="293"/>
        </pc:sldMkLst>
        <pc:spChg chg="mod">
          <ac:chgData name="Asad mukhtar Zulfaqar riaz" userId="S::zulfaqaa22@holycross.ac.uk::d206a526-7d00-4bc5-8e1d-2bb9b66ff936" providerId="AD" clId="Web-{6A0F8BDE-7845-40A7-A9F8-7CB037DD6E59}" dt="2023-05-03T17:19:11.543" v="123" actId="20577"/>
          <ac:spMkLst>
            <pc:docMk/>
            <pc:sldMk cId="2479365036" sldId="293"/>
            <ac:spMk id="14" creationId="{5EBF4FEE-5FFB-9F2C-DF03-B6F2EB4B27B6}"/>
          </ac:spMkLst>
        </pc:spChg>
        <pc:picChg chg="mod">
          <ac:chgData name="Asad mukhtar Zulfaqar riaz" userId="S::zulfaqaa22@holycross.ac.uk::d206a526-7d00-4bc5-8e1d-2bb9b66ff936" providerId="AD" clId="Web-{6A0F8BDE-7845-40A7-A9F8-7CB037DD6E59}" dt="2023-05-03T19:27:31.984" v="125" actId="1076"/>
          <ac:picMkLst>
            <pc:docMk/>
            <pc:sldMk cId="2479365036" sldId="293"/>
            <ac:picMk id="9" creationId="{0DBE64DB-67D0-1BE2-9C35-25E5887F48A2}"/>
          </ac:picMkLst>
        </pc:picChg>
      </pc:sldChg>
    </pc:docChg>
  </pc:docChgLst>
  <pc:docChgLst>
    <pc:chgData name="Asad mukhtar Zulfaqar riaz" userId="S::zulfaqaa22@holycross.ac.uk::d206a526-7d00-4bc5-8e1d-2bb9b66ff936" providerId="AD" clId="Web-{EFE1596D-36D6-74CD-6007-2C12AF2E9776}"/>
    <pc:docChg chg="delSld modSld">
      <pc:chgData name="Asad mukhtar Zulfaqar riaz" userId="S::zulfaqaa22@holycross.ac.uk::d206a526-7d00-4bc5-8e1d-2bb9b66ff936" providerId="AD" clId="Web-{EFE1596D-36D6-74CD-6007-2C12AF2E9776}" dt="2023-04-24T08:29:10.777" v="17" actId="20577"/>
      <pc:docMkLst>
        <pc:docMk/>
      </pc:docMkLst>
      <pc:sldChg chg="modSp">
        <pc:chgData name="Asad mukhtar Zulfaqar riaz" userId="S::zulfaqaa22@holycross.ac.uk::d206a526-7d00-4bc5-8e1d-2bb9b66ff936" providerId="AD" clId="Web-{EFE1596D-36D6-74CD-6007-2C12AF2E9776}" dt="2023-04-24T08:28:53.152" v="15" actId="20577"/>
        <pc:sldMkLst>
          <pc:docMk/>
          <pc:sldMk cId="2131568492" sldId="278"/>
        </pc:sldMkLst>
        <pc:spChg chg="mod">
          <ac:chgData name="Asad mukhtar Zulfaqar riaz" userId="S::zulfaqaa22@holycross.ac.uk::d206a526-7d00-4bc5-8e1d-2bb9b66ff936" providerId="AD" clId="Web-{EFE1596D-36D6-74CD-6007-2C12AF2E9776}" dt="2023-04-24T08:28:53.152" v="15" actId="20577"/>
          <ac:spMkLst>
            <pc:docMk/>
            <pc:sldMk cId="2131568492" sldId="278"/>
            <ac:spMk id="2" creationId="{516860D9-9D47-C0BB-B2B4-4B6F2B36CFCC}"/>
          </ac:spMkLst>
        </pc:spChg>
      </pc:sldChg>
      <pc:sldChg chg="modSp">
        <pc:chgData name="Asad mukhtar Zulfaqar riaz" userId="S::zulfaqaa22@holycross.ac.uk::d206a526-7d00-4bc5-8e1d-2bb9b66ff936" providerId="AD" clId="Web-{EFE1596D-36D6-74CD-6007-2C12AF2E9776}" dt="2023-04-24T08:29:10.777" v="17" actId="20577"/>
        <pc:sldMkLst>
          <pc:docMk/>
          <pc:sldMk cId="979622006" sldId="280"/>
        </pc:sldMkLst>
        <pc:spChg chg="mod">
          <ac:chgData name="Asad mukhtar Zulfaqar riaz" userId="S::zulfaqaa22@holycross.ac.uk::d206a526-7d00-4bc5-8e1d-2bb9b66ff936" providerId="AD" clId="Web-{EFE1596D-36D6-74CD-6007-2C12AF2E9776}" dt="2023-04-24T08:29:10.777" v="17" actId="20577"/>
          <ac:spMkLst>
            <pc:docMk/>
            <pc:sldMk cId="979622006" sldId="280"/>
            <ac:spMk id="3" creationId="{1E0B8C4B-3A3C-9FD1-59FB-1666C1F09376}"/>
          </ac:spMkLst>
        </pc:spChg>
      </pc:sldChg>
      <pc:sldChg chg="del">
        <pc:chgData name="Asad mukhtar Zulfaqar riaz" userId="S::zulfaqaa22@holycross.ac.uk::d206a526-7d00-4bc5-8e1d-2bb9b66ff936" providerId="AD" clId="Web-{EFE1596D-36D6-74CD-6007-2C12AF2E9776}" dt="2023-04-24T07:47:13.168" v="2"/>
        <pc:sldMkLst>
          <pc:docMk/>
          <pc:sldMk cId="685681062" sldId="282"/>
        </pc:sldMkLst>
      </pc:sldChg>
      <pc:sldChg chg="del">
        <pc:chgData name="Asad mukhtar Zulfaqar riaz" userId="S::zulfaqaa22@holycross.ac.uk::d206a526-7d00-4bc5-8e1d-2bb9b66ff936" providerId="AD" clId="Web-{EFE1596D-36D6-74CD-6007-2C12AF2E9776}" dt="2023-04-24T07:46:52.152" v="0"/>
        <pc:sldMkLst>
          <pc:docMk/>
          <pc:sldMk cId="2011930182" sldId="285"/>
        </pc:sldMkLst>
      </pc:sldChg>
      <pc:sldChg chg="del">
        <pc:chgData name="Asad mukhtar Zulfaqar riaz" userId="S::zulfaqaa22@holycross.ac.uk::d206a526-7d00-4bc5-8e1d-2bb9b66ff936" providerId="AD" clId="Web-{EFE1596D-36D6-74CD-6007-2C12AF2E9776}" dt="2023-04-24T07:46:55.386" v="1"/>
        <pc:sldMkLst>
          <pc:docMk/>
          <pc:sldMk cId="2452269796" sldId="287"/>
        </pc:sldMkLst>
      </pc:sldChg>
    </pc:docChg>
  </pc:docChgLst>
  <pc:docChgLst>
    <pc:chgData name="Asad Mukhtar Zulfaqar riaz" userId="d206a526-7d00-4bc5-8e1d-2bb9b66ff936" providerId="ADAL" clId="{7FCCFA54-CDC3-4DBB-8644-37E237FC64B8}"/>
    <pc:docChg chg="custSel modSld">
      <pc:chgData name="Asad Mukhtar Zulfaqar riaz" userId="d206a526-7d00-4bc5-8e1d-2bb9b66ff936" providerId="ADAL" clId="{7FCCFA54-CDC3-4DBB-8644-37E237FC64B8}" dt="2024-05-07T10:01:42.505" v="440" actId="14100"/>
      <pc:docMkLst>
        <pc:docMk/>
      </pc:docMkLst>
      <pc:sldChg chg="modSp mod">
        <pc:chgData name="Asad Mukhtar Zulfaqar riaz" userId="d206a526-7d00-4bc5-8e1d-2bb9b66ff936" providerId="ADAL" clId="{7FCCFA54-CDC3-4DBB-8644-37E237FC64B8}" dt="2024-05-07T10:01:42.505" v="440" actId="14100"/>
        <pc:sldMkLst>
          <pc:docMk/>
          <pc:sldMk cId="979622006" sldId="280"/>
        </pc:sldMkLst>
        <pc:spChg chg="mod">
          <ac:chgData name="Asad Mukhtar Zulfaqar riaz" userId="d206a526-7d00-4bc5-8e1d-2bb9b66ff936" providerId="ADAL" clId="{7FCCFA54-CDC3-4DBB-8644-37E237FC64B8}" dt="2024-05-07T10:01:42.505" v="440" actId="14100"/>
          <ac:spMkLst>
            <pc:docMk/>
            <pc:sldMk cId="979622006" sldId="280"/>
            <ac:spMk id="4" creationId="{26DAF2AB-4BD5-5D88-8683-AB1E4727B8AA}"/>
          </ac:spMkLst>
        </pc:spChg>
      </pc:sldChg>
    </pc:docChg>
  </pc:docChgLst>
  <pc:docChgLst>
    <pc:chgData name="Asad Mukhtar Zulfaqar riaz" userId="d206a526-7d00-4bc5-8e1d-2bb9b66ff936" providerId="ADAL" clId="{EF94124F-C18D-4FFA-8377-A713A6344650}"/>
    <pc:docChg chg="modSld">
      <pc:chgData name="Asad Mukhtar Zulfaqar riaz" userId="d206a526-7d00-4bc5-8e1d-2bb9b66ff936" providerId="ADAL" clId="{EF94124F-C18D-4FFA-8377-A713A6344650}" dt="2024-03-12T10:55:38.517" v="2" actId="14100"/>
      <pc:docMkLst>
        <pc:docMk/>
      </pc:docMkLst>
      <pc:sldChg chg="modSp mod">
        <pc:chgData name="Asad Mukhtar Zulfaqar riaz" userId="d206a526-7d00-4bc5-8e1d-2bb9b66ff936" providerId="ADAL" clId="{EF94124F-C18D-4FFA-8377-A713A6344650}" dt="2024-03-12T10:55:38.517" v="2" actId="14100"/>
        <pc:sldMkLst>
          <pc:docMk/>
          <pc:sldMk cId="94818171" sldId="292"/>
        </pc:sldMkLst>
        <pc:spChg chg="mod">
          <ac:chgData name="Asad Mukhtar Zulfaqar riaz" userId="d206a526-7d00-4bc5-8e1d-2bb9b66ff936" providerId="ADAL" clId="{EF94124F-C18D-4FFA-8377-A713A6344650}" dt="2024-03-12T10:55:38.517" v="2" actId="14100"/>
          <ac:spMkLst>
            <pc:docMk/>
            <pc:sldMk cId="94818171" sldId="292"/>
            <ac:spMk id="10" creationId="{3DE727DB-CE06-3D98-9699-B0E9A9FED951}"/>
          </ac:spMkLst>
        </pc:spChg>
      </pc:sldChg>
    </pc:docChg>
  </pc:docChgLst>
  <pc:docChgLst>
    <pc:chgData name="Asad Mukhtar Zulfaqar riaz" userId="d206a526-7d00-4bc5-8e1d-2bb9b66ff936" providerId="ADAL" clId="{AEE6B9E6-6AE3-4954-9283-54187F8A6642}"/>
    <pc:docChg chg="undo custSel addSld delSld modSld">
      <pc:chgData name="Asad Mukhtar Zulfaqar riaz" userId="d206a526-7d00-4bc5-8e1d-2bb9b66ff936" providerId="ADAL" clId="{AEE6B9E6-6AE3-4954-9283-54187F8A6642}" dt="2024-04-29T22:31:48.581" v="1033" actId="255"/>
      <pc:docMkLst>
        <pc:docMk/>
      </pc:docMkLst>
      <pc:sldChg chg="addSp delSp modSp mod">
        <pc:chgData name="Asad Mukhtar Zulfaqar riaz" userId="d206a526-7d00-4bc5-8e1d-2bb9b66ff936" providerId="ADAL" clId="{AEE6B9E6-6AE3-4954-9283-54187F8A6642}" dt="2024-04-29T19:04:01.184" v="3" actId="1076"/>
        <pc:sldMkLst>
          <pc:docMk/>
          <pc:sldMk cId="2131568492" sldId="278"/>
        </pc:sldMkLst>
        <pc:picChg chg="del">
          <ac:chgData name="Asad Mukhtar Zulfaqar riaz" userId="d206a526-7d00-4bc5-8e1d-2bb9b66ff936" providerId="ADAL" clId="{AEE6B9E6-6AE3-4954-9283-54187F8A6642}" dt="2024-04-29T18:56:49.218" v="0" actId="478"/>
          <ac:picMkLst>
            <pc:docMk/>
            <pc:sldMk cId="2131568492" sldId="278"/>
            <ac:picMk id="4" creationId="{89553A7B-D3E0-55F1-D3FC-71F069B2EF44}"/>
          </ac:picMkLst>
        </pc:picChg>
        <pc:picChg chg="add mod">
          <ac:chgData name="Asad Mukhtar Zulfaqar riaz" userId="d206a526-7d00-4bc5-8e1d-2bb9b66ff936" providerId="ADAL" clId="{AEE6B9E6-6AE3-4954-9283-54187F8A6642}" dt="2024-04-29T19:04:01.184" v="3" actId="1076"/>
          <ac:picMkLst>
            <pc:docMk/>
            <pc:sldMk cId="2131568492" sldId="278"/>
            <ac:picMk id="1026" creationId="{469BF9C8-00B4-AC7A-6409-8B5CFF88D980}"/>
          </ac:picMkLst>
        </pc:picChg>
      </pc:sldChg>
      <pc:sldChg chg="addSp delSp modSp mod">
        <pc:chgData name="Asad Mukhtar Zulfaqar riaz" userId="d206a526-7d00-4bc5-8e1d-2bb9b66ff936" providerId="ADAL" clId="{AEE6B9E6-6AE3-4954-9283-54187F8A6642}" dt="2024-04-29T19:06:50.491" v="29" actId="1076"/>
        <pc:sldMkLst>
          <pc:docMk/>
          <pc:sldMk cId="3855531800" sldId="279"/>
        </pc:sldMkLst>
        <pc:picChg chg="del">
          <ac:chgData name="Asad Mukhtar Zulfaqar riaz" userId="d206a526-7d00-4bc5-8e1d-2bb9b66ff936" providerId="ADAL" clId="{AEE6B9E6-6AE3-4954-9283-54187F8A6642}" dt="2024-04-29T19:04:06.252" v="4" actId="478"/>
          <ac:picMkLst>
            <pc:docMk/>
            <pc:sldMk cId="3855531800" sldId="279"/>
            <ac:picMk id="5" creationId="{0256F499-37E5-2955-9DBE-97C922071077}"/>
          </ac:picMkLst>
        </pc:picChg>
        <pc:picChg chg="add mod">
          <ac:chgData name="Asad Mukhtar Zulfaqar riaz" userId="d206a526-7d00-4bc5-8e1d-2bb9b66ff936" providerId="ADAL" clId="{AEE6B9E6-6AE3-4954-9283-54187F8A6642}" dt="2024-04-29T19:06:50.491" v="29" actId="1076"/>
          <ac:picMkLst>
            <pc:docMk/>
            <pc:sldMk cId="3855531800" sldId="279"/>
            <ac:picMk id="2050" creationId="{E1F8CC83-25C5-1973-A1A5-191CB18C3711}"/>
          </ac:picMkLst>
        </pc:picChg>
      </pc:sldChg>
      <pc:sldChg chg="addSp delSp modSp mod">
        <pc:chgData name="Asad Mukhtar Zulfaqar riaz" userId="d206a526-7d00-4bc5-8e1d-2bb9b66ff936" providerId="ADAL" clId="{AEE6B9E6-6AE3-4954-9283-54187F8A6642}" dt="2024-04-29T22:11:55.818" v="444" actId="20577"/>
        <pc:sldMkLst>
          <pc:docMk/>
          <pc:sldMk cId="979622006" sldId="280"/>
        </pc:sldMkLst>
        <pc:spChg chg="mod">
          <ac:chgData name="Asad Mukhtar Zulfaqar riaz" userId="d206a526-7d00-4bc5-8e1d-2bb9b66ff936" providerId="ADAL" clId="{AEE6B9E6-6AE3-4954-9283-54187F8A6642}" dt="2024-04-29T22:11:55.818" v="444" actId="20577"/>
          <ac:spMkLst>
            <pc:docMk/>
            <pc:sldMk cId="979622006" sldId="280"/>
            <ac:spMk id="4" creationId="{26DAF2AB-4BD5-5D88-8683-AB1E4727B8AA}"/>
          </ac:spMkLst>
        </pc:spChg>
        <pc:picChg chg="del">
          <ac:chgData name="Asad Mukhtar Zulfaqar riaz" userId="d206a526-7d00-4bc5-8e1d-2bb9b66ff936" providerId="ADAL" clId="{AEE6B9E6-6AE3-4954-9283-54187F8A6642}" dt="2024-04-29T19:04:29.104" v="9" actId="478"/>
          <ac:picMkLst>
            <pc:docMk/>
            <pc:sldMk cId="979622006" sldId="280"/>
            <ac:picMk id="12" creationId="{B85BB2F4-4A2B-9371-D2B5-41ABA0FD0C82}"/>
          </ac:picMkLst>
        </pc:picChg>
        <pc:picChg chg="add mod">
          <ac:chgData name="Asad Mukhtar Zulfaqar riaz" userId="d206a526-7d00-4bc5-8e1d-2bb9b66ff936" providerId="ADAL" clId="{AEE6B9E6-6AE3-4954-9283-54187F8A6642}" dt="2024-04-29T19:07:32.724" v="31" actId="14100"/>
          <ac:picMkLst>
            <pc:docMk/>
            <pc:sldMk cId="979622006" sldId="280"/>
            <ac:picMk id="3074" creationId="{BE36AF80-C0C2-4EEB-714D-B4D8FAC49414}"/>
          </ac:picMkLst>
        </pc:picChg>
      </pc:sldChg>
      <pc:sldChg chg="modSp mod">
        <pc:chgData name="Asad Mukhtar Zulfaqar riaz" userId="d206a526-7d00-4bc5-8e1d-2bb9b66ff936" providerId="ADAL" clId="{AEE6B9E6-6AE3-4954-9283-54187F8A6642}" dt="2024-04-29T22:24:53.191" v="905" actId="20577"/>
        <pc:sldMkLst>
          <pc:docMk/>
          <pc:sldMk cId="2952923800" sldId="281"/>
        </pc:sldMkLst>
        <pc:spChg chg="mod">
          <ac:chgData name="Asad Mukhtar Zulfaqar riaz" userId="d206a526-7d00-4bc5-8e1d-2bb9b66ff936" providerId="ADAL" clId="{AEE6B9E6-6AE3-4954-9283-54187F8A6642}" dt="2024-04-29T22:24:53.191" v="905" actId="20577"/>
          <ac:spMkLst>
            <pc:docMk/>
            <pc:sldMk cId="2952923800" sldId="281"/>
            <ac:spMk id="3" creationId="{A2E339BF-E6D7-DD0E-AF02-6813852EE723}"/>
          </ac:spMkLst>
        </pc:spChg>
      </pc:sldChg>
      <pc:sldChg chg="addSp delSp modSp mod">
        <pc:chgData name="Asad Mukhtar Zulfaqar riaz" userId="d206a526-7d00-4bc5-8e1d-2bb9b66ff936" providerId="ADAL" clId="{AEE6B9E6-6AE3-4954-9283-54187F8A6642}" dt="2024-04-29T19:05:32.267" v="27" actId="1076"/>
        <pc:sldMkLst>
          <pc:docMk/>
          <pc:sldMk cId="2886474736" sldId="284"/>
        </pc:sldMkLst>
        <pc:picChg chg="del">
          <ac:chgData name="Asad Mukhtar Zulfaqar riaz" userId="d206a526-7d00-4bc5-8e1d-2bb9b66ff936" providerId="ADAL" clId="{AEE6B9E6-6AE3-4954-9283-54187F8A6642}" dt="2024-04-29T19:05:25.499" v="24" actId="478"/>
          <ac:picMkLst>
            <pc:docMk/>
            <pc:sldMk cId="2886474736" sldId="284"/>
            <ac:picMk id="5" creationId="{B8F61510-EF26-803A-EC03-AC8299CFAEDA}"/>
          </ac:picMkLst>
        </pc:picChg>
        <pc:picChg chg="add mod">
          <ac:chgData name="Asad Mukhtar Zulfaqar riaz" userId="d206a526-7d00-4bc5-8e1d-2bb9b66ff936" providerId="ADAL" clId="{AEE6B9E6-6AE3-4954-9283-54187F8A6642}" dt="2024-04-29T19:05:32.267" v="27" actId="1076"/>
          <ac:picMkLst>
            <pc:docMk/>
            <pc:sldMk cId="2886474736" sldId="284"/>
            <ac:picMk id="5122" creationId="{13073E15-AC0F-C488-3E8F-A1CF139AF134}"/>
          </ac:picMkLst>
        </pc:picChg>
      </pc:sldChg>
      <pc:sldChg chg="addSp delSp modSp mod">
        <pc:chgData name="Asad Mukhtar Zulfaqar riaz" userId="d206a526-7d00-4bc5-8e1d-2bb9b66ff936" providerId="ADAL" clId="{AEE6B9E6-6AE3-4954-9283-54187F8A6642}" dt="2024-04-29T22:22:18.138" v="811"/>
        <pc:sldMkLst>
          <pc:docMk/>
          <pc:sldMk cId="2479365036" sldId="293"/>
        </pc:sldMkLst>
        <pc:spChg chg="mod">
          <ac:chgData name="Asad Mukhtar Zulfaqar riaz" userId="d206a526-7d00-4bc5-8e1d-2bb9b66ff936" providerId="ADAL" clId="{AEE6B9E6-6AE3-4954-9283-54187F8A6642}" dt="2024-04-29T22:22:18.138" v="811"/>
          <ac:spMkLst>
            <pc:docMk/>
            <pc:sldMk cId="2479365036" sldId="293"/>
            <ac:spMk id="14" creationId="{5EBF4FEE-5FFB-9F2C-DF03-B6F2EB4B27B6}"/>
          </ac:spMkLst>
        </pc:spChg>
        <pc:picChg chg="del">
          <ac:chgData name="Asad Mukhtar Zulfaqar riaz" userId="d206a526-7d00-4bc5-8e1d-2bb9b66ff936" providerId="ADAL" clId="{AEE6B9E6-6AE3-4954-9283-54187F8A6642}" dt="2024-04-29T19:05:01.085" v="18" actId="478"/>
          <ac:picMkLst>
            <pc:docMk/>
            <pc:sldMk cId="2479365036" sldId="293"/>
            <ac:picMk id="9" creationId="{0DBE64DB-67D0-1BE2-9C35-25E5887F48A2}"/>
          </ac:picMkLst>
        </pc:picChg>
        <pc:picChg chg="add mod">
          <ac:chgData name="Asad Mukhtar Zulfaqar riaz" userId="d206a526-7d00-4bc5-8e1d-2bb9b66ff936" providerId="ADAL" clId="{AEE6B9E6-6AE3-4954-9283-54187F8A6642}" dt="2024-04-29T19:05:18.887" v="23" actId="1076"/>
          <ac:picMkLst>
            <pc:docMk/>
            <pc:sldMk cId="2479365036" sldId="293"/>
            <ac:picMk id="4098" creationId="{82053104-6C8A-E504-52CE-B5D9303AB9FC}"/>
          </ac:picMkLst>
        </pc:picChg>
      </pc:sldChg>
      <pc:sldChg chg="new del">
        <pc:chgData name="Asad Mukhtar Zulfaqar riaz" userId="d206a526-7d00-4bc5-8e1d-2bb9b66ff936" providerId="ADAL" clId="{AEE6B9E6-6AE3-4954-9283-54187F8A6642}" dt="2024-04-29T22:25:57.712" v="908" actId="2696"/>
        <pc:sldMkLst>
          <pc:docMk/>
          <pc:sldMk cId="3582746426" sldId="294"/>
        </pc:sldMkLst>
      </pc:sldChg>
      <pc:sldChg chg="delSp modSp new mod">
        <pc:chgData name="Asad Mukhtar Zulfaqar riaz" userId="d206a526-7d00-4bc5-8e1d-2bb9b66ff936" providerId="ADAL" clId="{AEE6B9E6-6AE3-4954-9283-54187F8A6642}" dt="2024-04-29T22:31:48.581" v="1033" actId="255"/>
        <pc:sldMkLst>
          <pc:docMk/>
          <pc:sldMk cId="2358488343" sldId="295"/>
        </pc:sldMkLst>
        <pc:spChg chg="mod">
          <ac:chgData name="Asad Mukhtar Zulfaqar riaz" userId="d206a526-7d00-4bc5-8e1d-2bb9b66ff936" providerId="ADAL" clId="{AEE6B9E6-6AE3-4954-9283-54187F8A6642}" dt="2024-04-29T22:26:20.290" v="922" actId="1076"/>
          <ac:spMkLst>
            <pc:docMk/>
            <pc:sldMk cId="2358488343" sldId="295"/>
            <ac:spMk id="2" creationId="{57BEBB43-5605-1C82-8470-F2399ED16ACA}"/>
          </ac:spMkLst>
        </pc:spChg>
        <pc:spChg chg="mod">
          <ac:chgData name="Asad Mukhtar Zulfaqar riaz" userId="d206a526-7d00-4bc5-8e1d-2bb9b66ff936" providerId="ADAL" clId="{AEE6B9E6-6AE3-4954-9283-54187F8A6642}" dt="2024-04-29T22:31:48.581" v="1033" actId="255"/>
          <ac:spMkLst>
            <pc:docMk/>
            <pc:sldMk cId="2358488343" sldId="295"/>
            <ac:spMk id="3" creationId="{2E804F7E-DB4F-D5AD-FC5D-4D65CC102CFF}"/>
          </ac:spMkLst>
        </pc:spChg>
        <pc:spChg chg="del">
          <ac:chgData name="Asad Mukhtar Zulfaqar riaz" userId="d206a526-7d00-4bc5-8e1d-2bb9b66ff936" providerId="ADAL" clId="{AEE6B9E6-6AE3-4954-9283-54187F8A6642}" dt="2024-04-29T22:26:28.296" v="923" actId="478"/>
          <ac:spMkLst>
            <pc:docMk/>
            <pc:sldMk cId="2358488343" sldId="295"/>
            <ac:spMk id="4" creationId="{8BD76080-72CC-5047-62DF-68C0BD91F61E}"/>
          </ac:spMkLst>
        </pc:spChg>
        <pc:spChg chg="del">
          <ac:chgData name="Asad Mukhtar Zulfaqar riaz" userId="d206a526-7d00-4bc5-8e1d-2bb9b66ff936" providerId="ADAL" clId="{AEE6B9E6-6AE3-4954-9283-54187F8A6642}" dt="2024-04-29T22:26:15.796" v="921" actId="21"/>
          <ac:spMkLst>
            <pc:docMk/>
            <pc:sldMk cId="2358488343" sldId="295"/>
            <ac:spMk id="5" creationId="{04BD457A-B587-EDC7-E017-450AA90A8E45}"/>
          </ac:spMkLst>
        </pc:spChg>
      </pc:sldChg>
    </pc:docChg>
  </pc:docChgLst>
  <pc:docChgLst>
    <pc:chgData name="Asad mukhtar Zulfaqar riaz" userId="S::zulfaqaa22@holycross.ac.uk::d206a526-7d00-4bc5-8e1d-2bb9b66ff936" providerId="AD" clId="Web-{1DE6CB2E-2EC6-49F5-B086-9E2DB283DEA0}"/>
    <pc:docChg chg="addSld delSld modSld">
      <pc:chgData name="Asad mukhtar Zulfaqar riaz" userId="S::zulfaqaa22@holycross.ac.uk::d206a526-7d00-4bc5-8e1d-2bb9b66ff936" providerId="AD" clId="Web-{1DE6CB2E-2EC6-49F5-B086-9E2DB283DEA0}" dt="2023-04-25T13:10:26.096" v="781" actId="20577"/>
      <pc:docMkLst>
        <pc:docMk/>
      </pc:docMkLst>
      <pc:sldChg chg="addSp modSp">
        <pc:chgData name="Asad mukhtar Zulfaqar riaz" userId="S::zulfaqaa22@holycross.ac.uk::d206a526-7d00-4bc5-8e1d-2bb9b66ff936" providerId="AD" clId="Web-{1DE6CB2E-2EC6-49F5-B086-9E2DB283DEA0}" dt="2023-04-25T12:07:56.256" v="152" actId="1076"/>
        <pc:sldMkLst>
          <pc:docMk/>
          <pc:sldMk cId="2131568492" sldId="278"/>
        </pc:sldMkLst>
        <pc:spChg chg="mod">
          <ac:chgData name="Asad mukhtar Zulfaqar riaz" userId="S::zulfaqaa22@holycross.ac.uk::d206a526-7d00-4bc5-8e1d-2bb9b66ff936" providerId="AD" clId="Web-{1DE6CB2E-2EC6-49F5-B086-9E2DB283DEA0}" dt="2023-04-25T12:07:50.584" v="150" actId="1076"/>
          <ac:spMkLst>
            <pc:docMk/>
            <pc:sldMk cId="2131568492" sldId="278"/>
            <ac:spMk id="2" creationId="{516860D9-9D47-C0BB-B2B4-4B6F2B36CFCC}"/>
          </ac:spMkLst>
        </pc:spChg>
        <pc:spChg chg="mod">
          <ac:chgData name="Asad mukhtar Zulfaqar riaz" userId="S::zulfaqaa22@holycross.ac.uk::d206a526-7d00-4bc5-8e1d-2bb9b66ff936" providerId="AD" clId="Web-{1DE6CB2E-2EC6-49F5-B086-9E2DB283DEA0}" dt="2023-04-25T12:07:41.115" v="148" actId="1076"/>
          <ac:spMkLst>
            <pc:docMk/>
            <pc:sldMk cId="2131568492" sldId="278"/>
            <ac:spMk id="3" creationId="{86C1060B-300F-3CE3-E5AA-D8E29791C960}"/>
          </ac:spMkLst>
        </pc:spChg>
        <pc:picChg chg="add mod">
          <ac:chgData name="Asad mukhtar Zulfaqar riaz" userId="S::zulfaqaa22@holycross.ac.uk::d206a526-7d00-4bc5-8e1d-2bb9b66ff936" providerId="AD" clId="Web-{1DE6CB2E-2EC6-49F5-B086-9E2DB283DEA0}" dt="2023-04-25T12:07:56.256" v="152" actId="1076"/>
          <ac:picMkLst>
            <pc:docMk/>
            <pc:sldMk cId="2131568492" sldId="278"/>
            <ac:picMk id="4" creationId="{89553A7B-D3E0-55F1-D3FC-71F069B2EF44}"/>
          </ac:picMkLst>
        </pc:picChg>
      </pc:sldChg>
      <pc:sldChg chg="addSp modSp">
        <pc:chgData name="Asad mukhtar Zulfaqar riaz" userId="S::zulfaqaa22@holycross.ac.uk::d206a526-7d00-4bc5-8e1d-2bb9b66ff936" providerId="AD" clId="Web-{1DE6CB2E-2EC6-49F5-B086-9E2DB283DEA0}" dt="2023-04-25T12:43:35.577" v="548" actId="1076"/>
        <pc:sldMkLst>
          <pc:docMk/>
          <pc:sldMk cId="3855531800" sldId="279"/>
        </pc:sldMkLst>
        <pc:spChg chg="mod">
          <ac:chgData name="Asad mukhtar Zulfaqar riaz" userId="S::zulfaqaa22@holycross.ac.uk::d206a526-7d00-4bc5-8e1d-2bb9b66ff936" providerId="AD" clId="Web-{1DE6CB2E-2EC6-49F5-B086-9E2DB283DEA0}" dt="2023-04-25T12:36:06.418" v="531" actId="20577"/>
          <ac:spMkLst>
            <pc:docMk/>
            <pc:sldMk cId="3855531800" sldId="279"/>
            <ac:spMk id="3" creationId="{4D1F66E5-D2D7-172B-46BA-FEBFE092CC7F}"/>
          </ac:spMkLst>
        </pc:spChg>
        <pc:picChg chg="add mod">
          <ac:chgData name="Asad mukhtar Zulfaqar riaz" userId="S::zulfaqaa22@holycross.ac.uk::d206a526-7d00-4bc5-8e1d-2bb9b66ff936" providerId="AD" clId="Web-{1DE6CB2E-2EC6-49F5-B086-9E2DB283DEA0}" dt="2023-04-25T12:43:35.577" v="548" actId="1076"/>
          <ac:picMkLst>
            <pc:docMk/>
            <pc:sldMk cId="3855531800" sldId="279"/>
            <ac:picMk id="5" creationId="{0256F499-37E5-2955-9DBE-97C922071077}"/>
          </ac:picMkLst>
        </pc:picChg>
      </pc:sldChg>
      <pc:sldChg chg="addSp delSp modSp mod modClrScheme chgLayout">
        <pc:chgData name="Asad mukhtar Zulfaqar riaz" userId="S::zulfaqaa22@holycross.ac.uk::d206a526-7d00-4bc5-8e1d-2bb9b66ff936" providerId="AD" clId="Web-{1DE6CB2E-2EC6-49F5-B086-9E2DB283DEA0}" dt="2023-04-25T12:33:17.146" v="513" actId="20577"/>
        <pc:sldMkLst>
          <pc:docMk/>
          <pc:sldMk cId="979622006" sldId="280"/>
        </pc:sldMkLst>
        <pc:spChg chg="mod">
          <ac:chgData name="Asad mukhtar Zulfaqar riaz" userId="S::zulfaqaa22@holycross.ac.uk::d206a526-7d00-4bc5-8e1d-2bb9b66ff936" providerId="AD" clId="Web-{1DE6CB2E-2EC6-49F5-B086-9E2DB283DEA0}" dt="2023-04-25T12:28:32.040" v="472" actId="1076"/>
          <ac:spMkLst>
            <pc:docMk/>
            <pc:sldMk cId="979622006" sldId="280"/>
            <ac:spMk id="2" creationId="{4A940BC6-9DA0-FB4D-8879-DC8B3958C07C}"/>
          </ac:spMkLst>
        </pc:spChg>
        <pc:spChg chg="mod">
          <ac:chgData name="Asad mukhtar Zulfaqar riaz" userId="S::zulfaqaa22@holycross.ac.uk::d206a526-7d00-4bc5-8e1d-2bb9b66ff936" providerId="AD" clId="Web-{1DE6CB2E-2EC6-49F5-B086-9E2DB283DEA0}" dt="2023-04-25T12:18:26.797" v="328"/>
          <ac:spMkLst>
            <pc:docMk/>
            <pc:sldMk cId="979622006" sldId="280"/>
            <ac:spMk id="3" creationId="{1E0B8C4B-3A3C-9FD1-59FB-1666C1F09376}"/>
          </ac:spMkLst>
        </pc:spChg>
        <pc:spChg chg="add mod">
          <ac:chgData name="Asad mukhtar Zulfaqar riaz" userId="S::zulfaqaa22@holycross.ac.uk::d206a526-7d00-4bc5-8e1d-2bb9b66ff936" providerId="AD" clId="Web-{1DE6CB2E-2EC6-49F5-B086-9E2DB283DEA0}" dt="2023-04-25T12:33:17.146" v="513" actId="20577"/>
          <ac:spMkLst>
            <pc:docMk/>
            <pc:sldMk cId="979622006" sldId="280"/>
            <ac:spMk id="4" creationId="{26DAF2AB-4BD5-5D88-8683-AB1E4727B8AA}"/>
          </ac:spMkLst>
        </pc:spChg>
        <pc:spChg chg="add del mod">
          <ac:chgData name="Asad mukhtar Zulfaqar riaz" userId="S::zulfaqaa22@holycross.ac.uk::d206a526-7d00-4bc5-8e1d-2bb9b66ff936" providerId="AD" clId="Web-{1DE6CB2E-2EC6-49F5-B086-9E2DB283DEA0}" dt="2023-04-25T12:19:36.175" v="337"/>
          <ac:spMkLst>
            <pc:docMk/>
            <pc:sldMk cId="979622006" sldId="280"/>
            <ac:spMk id="7" creationId="{005F094D-763E-6EA3-6726-64D7BACEC582}"/>
          </ac:spMkLst>
        </pc:spChg>
        <pc:spChg chg="add del mod">
          <ac:chgData name="Asad mukhtar Zulfaqar riaz" userId="S::zulfaqaa22@holycross.ac.uk::d206a526-7d00-4bc5-8e1d-2bb9b66ff936" providerId="AD" clId="Web-{1DE6CB2E-2EC6-49F5-B086-9E2DB283DEA0}" dt="2023-04-25T12:21:31.211" v="382"/>
          <ac:spMkLst>
            <pc:docMk/>
            <pc:sldMk cId="979622006" sldId="280"/>
            <ac:spMk id="9" creationId="{49E0FD47-F828-6F9E-D8F3-29C5B121E46E}"/>
          </ac:spMkLst>
        </pc:spChg>
        <pc:spChg chg="add del mod">
          <ac:chgData name="Asad mukhtar Zulfaqar riaz" userId="S::zulfaqaa22@holycross.ac.uk::d206a526-7d00-4bc5-8e1d-2bb9b66ff936" providerId="AD" clId="Web-{1DE6CB2E-2EC6-49F5-B086-9E2DB283DEA0}" dt="2023-04-25T12:21:26.336" v="381"/>
          <ac:spMkLst>
            <pc:docMk/>
            <pc:sldMk cId="979622006" sldId="280"/>
            <ac:spMk id="11" creationId="{E2AD5FEB-4674-E6E5-CA6B-200EFFE311A8}"/>
          </ac:spMkLst>
        </pc:spChg>
        <pc:spChg chg="add del mod">
          <ac:chgData name="Asad mukhtar Zulfaqar riaz" userId="S::zulfaqaa22@holycross.ac.uk::d206a526-7d00-4bc5-8e1d-2bb9b66ff936" providerId="AD" clId="Web-{1DE6CB2E-2EC6-49F5-B086-9E2DB283DEA0}" dt="2023-04-25T12:28:00.695" v="466"/>
          <ac:spMkLst>
            <pc:docMk/>
            <pc:sldMk cId="979622006" sldId="280"/>
            <ac:spMk id="13" creationId="{12C907CF-F716-8625-B383-932CBC3C504A}"/>
          </ac:spMkLst>
        </pc:spChg>
        <pc:picChg chg="add mod">
          <ac:chgData name="Asad mukhtar Zulfaqar riaz" userId="S::zulfaqaa22@holycross.ac.uk::d206a526-7d00-4bc5-8e1d-2bb9b66ff936" providerId="AD" clId="Web-{1DE6CB2E-2EC6-49F5-B086-9E2DB283DEA0}" dt="2023-04-25T12:28:02.727" v="467" actId="1076"/>
          <ac:picMkLst>
            <pc:docMk/>
            <pc:sldMk cId="979622006" sldId="280"/>
            <ac:picMk id="5" creationId="{7DF3BAE6-1494-ABA1-2A30-04C0D0732228}"/>
          </ac:picMkLst>
        </pc:picChg>
        <pc:picChg chg="add mod">
          <ac:chgData name="Asad mukhtar Zulfaqar riaz" userId="S::zulfaqaa22@holycross.ac.uk::d206a526-7d00-4bc5-8e1d-2bb9b66ff936" providerId="AD" clId="Web-{1DE6CB2E-2EC6-49F5-B086-9E2DB283DEA0}" dt="2023-04-25T12:28:03.899" v="468" actId="1076"/>
          <ac:picMkLst>
            <pc:docMk/>
            <pc:sldMk cId="979622006" sldId="280"/>
            <ac:picMk id="6" creationId="{D9AB095A-13A3-B4AB-A235-C938CD95C3D3}"/>
          </ac:picMkLst>
        </pc:picChg>
        <pc:picChg chg="add mod">
          <ac:chgData name="Asad mukhtar Zulfaqar riaz" userId="S::zulfaqaa22@holycross.ac.uk::d206a526-7d00-4bc5-8e1d-2bb9b66ff936" providerId="AD" clId="Web-{1DE6CB2E-2EC6-49F5-B086-9E2DB283DEA0}" dt="2023-04-25T12:28:36.947" v="474" actId="1076"/>
          <ac:picMkLst>
            <pc:docMk/>
            <pc:sldMk cId="979622006" sldId="280"/>
            <ac:picMk id="12" creationId="{B85BB2F4-4A2B-9371-D2B5-41ABA0FD0C82}"/>
          </ac:picMkLst>
        </pc:picChg>
      </pc:sldChg>
      <pc:sldChg chg="modSp">
        <pc:chgData name="Asad mukhtar Zulfaqar riaz" userId="S::zulfaqaa22@holycross.ac.uk::d206a526-7d00-4bc5-8e1d-2bb9b66ff936" providerId="AD" clId="Web-{1DE6CB2E-2EC6-49F5-B086-9E2DB283DEA0}" dt="2023-04-25T12:34:47.556" v="516" actId="20577"/>
        <pc:sldMkLst>
          <pc:docMk/>
          <pc:sldMk cId="2952923800" sldId="281"/>
        </pc:sldMkLst>
        <pc:spChg chg="mod">
          <ac:chgData name="Asad mukhtar Zulfaqar riaz" userId="S::zulfaqaa22@holycross.ac.uk::d206a526-7d00-4bc5-8e1d-2bb9b66ff936" providerId="AD" clId="Web-{1DE6CB2E-2EC6-49F5-B086-9E2DB283DEA0}" dt="2023-04-25T12:34:04.585" v="515" actId="1076"/>
          <ac:spMkLst>
            <pc:docMk/>
            <pc:sldMk cId="2952923800" sldId="281"/>
            <ac:spMk id="2" creationId="{D53B219B-7E3A-7E84-6386-37313F0CFB09}"/>
          </ac:spMkLst>
        </pc:spChg>
        <pc:spChg chg="mod">
          <ac:chgData name="Asad mukhtar Zulfaqar riaz" userId="S::zulfaqaa22@holycross.ac.uk::d206a526-7d00-4bc5-8e1d-2bb9b66ff936" providerId="AD" clId="Web-{1DE6CB2E-2EC6-49F5-B086-9E2DB283DEA0}" dt="2023-04-25T12:34:47.556" v="516" actId="20577"/>
          <ac:spMkLst>
            <pc:docMk/>
            <pc:sldMk cId="2952923800" sldId="281"/>
            <ac:spMk id="3" creationId="{A2E339BF-E6D7-DD0E-AF02-6813852EE723}"/>
          </ac:spMkLst>
        </pc:spChg>
      </pc:sldChg>
      <pc:sldChg chg="addSp delSp modSp mod modClrScheme chgLayout">
        <pc:chgData name="Asad mukhtar Zulfaqar riaz" userId="S::zulfaqaa22@holycross.ac.uk::d206a526-7d00-4bc5-8e1d-2bb9b66ff936" providerId="AD" clId="Web-{1DE6CB2E-2EC6-49F5-B086-9E2DB283DEA0}" dt="2023-04-25T12:42:48.044" v="545"/>
        <pc:sldMkLst>
          <pc:docMk/>
          <pc:sldMk cId="2886474736" sldId="284"/>
        </pc:sldMkLst>
        <pc:spChg chg="mod">
          <ac:chgData name="Asad mukhtar Zulfaqar riaz" userId="S::zulfaqaa22@holycross.ac.uk::d206a526-7d00-4bc5-8e1d-2bb9b66ff936" providerId="AD" clId="Web-{1DE6CB2E-2EC6-49F5-B086-9E2DB283DEA0}" dt="2023-04-25T12:25:04.985" v="419"/>
          <ac:spMkLst>
            <pc:docMk/>
            <pc:sldMk cId="2886474736" sldId="284"/>
            <ac:spMk id="2" creationId="{884B311B-3177-0658-3585-6639F26A9BF6}"/>
          </ac:spMkLst>
        </pc:spChg>
        <pc:spChg chg="mod ord">
          <ac:chgData name="Asad mukhtar Zulfaqar riaz" userId="S::zulfaqaa22@holycross.ac.uk::d206a526-7d00-4bc5-8e1d-2bb9b66ff936" providerId="AD" clId="Web-{1DE6CB2E-2EC6-49F5-B086-9E2DB283DEA0}" dt="2023-04-25T12:25:04.985" v="419"/>
          <ac:spMkLst>
            <pc:docMk/>
            <pc:sldMk cId="2886474736" sldId="284"/>
            <ac:spMk id="4" creationId="{2B14C0FC-9853-7E6A-087C-FE1C1AE5F170}"/>
          </ac:spMkLst>
        </pc:spChg>
        <pc:spChg chg="add del mod">
          <ac:chgData name="Asad mukhtar Zulfaqar riaz" userId="S::zulfaqaa22@holycross.ac.uk::d206a526-7d00-4bc5-8e1d-2bb9b66ff936" providerId="AD" clId="Web-{1DE6CB2E-2EC6-49F5-B086-9E2DB283DEA0}" dt="2023-04-25T12:24:10.827" v="412"/>
          <ac:spMkLst>
            <pc:docMk/>
            <pc:sldMk cId="2886474736" sldId="284"/>
            <ac:spMk id="6" creationId="{A20FFE17-9138-27EC-DF06-71EBA23ACB79}"/>
          </ac:spMkLst>
        </pc:spChg>
        <pc:spChg chg="add del mod">
          <ac:chgData name="Asad mukhtar Zulfaqar riaz" userId="S::zulfaqaa22@holycross.ac.uk::d206a526-7d00-4bc5-8e1d-2bb9b66ff936" providerId="AD" clId="Web-{1DE6CB2E-2EC6-49F5-B086-9E2DB283DEA0}" dt="2023-04-25T12:25:12.454" v="420"/>
          <ac:spMkLst>
            <pc:docMk/>
            <pc:sldMk cId="2886474736" sldId="284"/>
            <ac:spMk id="7" creationId="{0D664369-C8D6-713B-DDB3-25C2DD5B7A45}"/>
          </ac:spMkLst>
        </pc:spChg>
        <pc:spChg chg="del mod">
          <ac:chgData name="Asad mukhtar Zulfaqar riaz" userId="S::zulfaqaa22@holycross.ac.uk::d206a526-7d00-4bc5-8e1d-2bb9b66ff936" providerId="AD" clId="Web-{1DE6CB2E-2EC6-49F5-B086-9E2DB283DEA0}" dt="2023-04-25T12:24:16.655" v="413"/>
          <ac:spMkLst>
            <pc:docMk/>
            <pc:sldMk cId="2886474736" sldId="284"/>
            <ac:spMk id="10" creationId="{90F9444E-2674-A66A-647F-1AC6D9149DAA}"/>
          </ac:spMkLst>
        </pc:spChg>
        <pc:spChg chg="add del mod">
          <ac:chgData name="Asad mukhtar Zulfaqar riaz" userId="S::zulfaqaa22@holycross.ac.uk::d206a526-7d00-4bc5-8e1d-2bb9b66ff936" providerId="AD" clId="Web-{1DE6CB2E-2EC6-49F5-B086-9E2DB283DEA0}" dt="2023-04-25T12:42:48.044" v="545"/>
          <ac:spMkLst>
            <pc:docMk/>
            <pc:sldMk cId="2886474736" sldId="284"/>
            <ac:spMk id="12" creationId="{FBD3B964-4E57-A6CA-CCFA-224629997D09}"/>
          </ac:spMkLst>
        </pc:spChg>
        <pc:picChg chg="add mod">
          <ac:chgData name="Asad mukhtar Zulfaqar riaz" userId="S::zulfaqaa22@holycross.ac.uk::d206a526-7d00-4bc5-8e1d-2bb9b66ff936" providerId="AD" clId="Web-{1DE6CB2E-2EC6-49F5-B086-9E2DB283DEA0}" dt="2023-04-25T12:25:04.985" v="419"/>
          <ac:picMkLst>
            <pc:docMk/>
            <pc:sldMk cId="2886474736" sldId="284"/>
            <ac:picMk id="5" creationId="{B8F61510-EF26-803A-EC03-AC8299CFAEDA}"/>
          </ac:picMkLst>
        </pc:picChg>
      </pc:sldChg>
      <pc:sldChg chg="del">
        <pc:chgData name="Asad mukhtar Zulfaqar riaz" userId="S::zulfaqaa22@holycross.ac.uk::d206a526-7d00-4bc5-8e1d-2bb9b66ff936" providerId="AD" clId="Web-{1DE6CB2E-2EC6-49F5-B086-9E2DB283DEA0}" dt="2023-04-25T12:25:37.518" v="422"/>
        <pc:sldMkLst>
          <pc:docMk/>
          <pc:sldMk cId="1600494506" sldId="288"/>
        </pc:sldMkLst>
      </pc:sldChg>
      <pc:sldChg chg="del">
        <pc:chgData name="Asad mukhtar Zulfaqar riaz" userId="S::zulfaqaa22@holycross.ac.uk::d206a526-7d00-4bc5-8e1d-2bb9b66ff936" providerId="AD" clId="Web-{1DE6CB2E-2EC6-49F5-B086-9E2DB283DEA0}" dt="2023-04-25T11:55:26.600" v="23"/>
        <pc:sldMkLst>
          <pc:docMk/>
          <pc:sldMk cId="2502887943" sldId="289"/>
        </pc:sldMkLst>
      </pc:sldChg>
      <pc:sldChg chg="del">
        <pc:chgData name="Asad mukhtar Zulfaqar riaz" userId="S::zulfaqaa22@holycross.ac.uk::d206a526-7d00-4bc5-8e1d-2bb9b66ff936" providerId="AD" clId="Web-{1DE6CB2E-2EC6-49F5-B086-9E2DB283DEA0}" dt="2023-04-25T12:25:31.424" v="421"/>
        <pc:sldMkLst>
          <pc:docMk/>
          <pc:sldMk cId="3170280394" sldId="290"/>
        </pc:sldMkLst>
      </pc:sldChg>
      <pc:sldChg chg="del">
        <pc:chgData name="Asad mukhtar Zulfaqar riaz" userId="S::zulfaqaa22@holycross.ac.uk::d206a526-7d00-4bc5-8e1d-2bb9b66ff936" providerId="AD" clId="Web-{1DE6CB2E-2EC6-49F5-B086-9E2DB283DEA0}" dt="2023-04-25T11:55:22.834" v="22"/>
        <pc:sldMkLst>
          <pc:docMk/>
          <pc:sldMk cId="249904479" sldId="291"/>
        </pc:sldMkLst>
      </pc:sldChg>
      <pc:sldChg chg="addSp delSp modSp">
        <pc:chgData name="Asad mukhtar Zulfaqar riaz" userId="S::zulfaqaa22@holycross.ac.uk::d206a526-7d00-4bc5-8e1d-2bb9b66ff936" providerId="AD" clId="Web-{1DE6CB2E-2EC6-49F5-B086-9E2DB283DEA0}" dt="2023-04-25T12:50:35.798" v="573"/>
        <pc:sldMkLst>
          <pc:docMk/>
          <pc:sldMk cId="94818171" sldId="292"/>
        </pc:sldMkLst>
        <pc:spChg chg="mod">
          <ac:chgData name="Asad mukhtar Zulfaqar riaz" userId="S::zulfaqaa22@holycross.ac.uk::d206a526-7d00-4bc5-8e1d-2bb9b66ff936" providerId="AD" clId="Web-{1DE6CB2E-2EC6-49F5-B086-9E2DB283DEA0}" dt="2023-04-25T12:49:17.169" v="565" actId="14100"/>
          <ac:spMkLst>
            <pc:docMk/>
            <pc:sldMk cId="94818171" sldId="292"/>
            <ac:spMk id="2" creationId="{B83F7D2E-080D-DBDD-73C4-3C38A2B77908}"/>
          </ac:spMkLst>
        </pc:spChg>
        <pc:spChg chg="del">
          <ac:chgData name="Asad mukhtar Zulfaqar riaz" userId="S::zulfaqaa22@holycross.ac.uk::d206a526-7d00-4bc5-8e1d-2bb9b66ff936" providerId="AD" clId="Web-{1DE6CB2E-2EC6-49F5-B086-9E2DB283DEA0}" dt="2023-04-25T11:54:33.223" v="18"/>
          <ac:spMkLst>
            <pc:docMk/>
            <pc:sldMk cId="94818171" sldId="292"/>
            <ac:spMk id="3" creationId="{2BE8FDE3-DBA4-6A04-C75D-E56FE92EF368}"/>
          </ac:spMkLst>
        </pc:spChg>
        <pc:spChg chg="del">
          <ac:chgData name="Asad mukhtar Zulfaqar riaz" userId="S::zulfaqaa22@holycross.ac.uk::d206a526-7d00-4bc5-8e1d-2bb9b66ff936" providerId="AD" clId="Web-{1DE6CB2E-2EC6-49F5-B086-9E2DB283DEA0}" dt="2023-04-25T11:54:41.880" v="19"/>
          <ac:spMkLst>
            <pc:docMk/>
            <pc:sldMk cId="94818171" sldId="292"/>
            <ac:spMk id="4" creationId="{D5BA2433-990B-A170-369A-3DF4A9B33BFA}"/>
          </ac:spMkLst>
        </pc:spChg>
        <pc:spChg chg="add del mod">
          <ac:chgData name="Asad mukhtar Zulfaqar riaz" userId="S::zulfaqaa22@holycross.ac.uk::d206a526-7d00-4bc5-8e1d-2bb9b66ff936" providerId="AD" clId="Web-{1DE6CB2E-2EC6-49F5-B086-9E2DB283DEA0}" dt="2023-04-25T12:50:03.861" v="566"/>
          <ac:spMkLst>
            <pc:docMk/>
            <pc:sldMk cId="94818171" sldId="292"/>
            <ac:spMk id="7" creationId="{8F8CA5AB-4B1E-E3F0-9FC0-BD176C3760AD}"/>
          </ac:spMkLst>
        </pc:spChg>
        <pc:spChg chg="add mod">
          <ac:chgData name="Asad mukhtar Zulfaqar riaz" userId="S::zulfaqaa22@holycross.ac.uk::d206a526-7d00-4bc5-8e1d-2bb9b66ff936" providerId="AD" clId="Web-{1DE6CB2E-2EC6-49F5-B086-9E2DB283DEA0}" dt="2023-04-25T12:50:35.798" v="573"/>
          <ac:spMkLst>
            <pc:docMk/>
            <pc:sldMk cId="94818171" sldId="292"/>
            <ac:spMk id="10" creationId="{3DE727DB-CE06-3D98-9699-B0E9A9FED951}"/>
          </ac:spMkLst>
        </pc:spChg>
        <pc:graphicFrameChg chg="add del mod ord modGraphic">
          <ac:chgData name="Asad mukhtar Zulfaqar riaz" userId="S::zulfaqaa22@holycross.ac.uk::d206a526-7d00-4bc5-8e1d-2bb9b66ff936" providerId="AD" clId="Web-{1DE6CB2E-2EC6-49F5-B086-9E2DB283DEA0}" dt="2023-04-25T12:50:35.798" v="573"/>
          <ac:graphicFrameMkLst>
            <pc:docMk/>
            <pc:sldMk cId="94818171" sldId="292"/>
            <ac:graphicFrameMk id="8" creationId="{05DA526D-82E3-4D8C-2295-05537A7DD5C1}"/>
          </ac:graphicFrameMkLst>
        </pc:graphicFrameChg>
      </pc:sldChg>
      <pc:sldChg chg="del">
        <pc:chgData name="Asad mukhtar Zulfaqar riaz" userId="S::zulfaqaa22@holycross.ac.uk::d206a526-7d00-4bc5-8e1d-2bb9b66ff936" providerId="AD" clId="Web-{1DE6CB2E-2EC6-49F5-B086-9E2DB283DEA0}" dt="2023-04-25T11:53:40.768" v="13"/>
        <pc:sldMkLst>
          <pc:docMk/>
          <pc:sldMk cId="1003962426" sldId="293"/>
        </pc:sldMkLst>
      </pc:sldChg>
      <pc:sldChg chg="addSp delSp modSp new mod modClrScheme chgLayout">
        <pc:chgData name="Asad mukhtar Zulfaqar riaz" userId="S::zulfaqaa22@holycross.ac.uk::d206a526-7d00-4bc5-8e1d-2bb9b66ff936" providerId="AD" clId="Web-{1DE6CB2E-2EC6-49F5-B086-9E2DB283DEA0}" dt="2023-04-25T13:10:26.096" v="781" actId="20577"/>
        <pc:sldMkLst>
          <pc:docMk/>
          <pc:sldMk cId="2479365036" sldId="293"/>
        </pc:sldMkLst>
        <pc:spChg chg="del">
          <ac:chgData name="Asad mukhtar Zulfaqar riaz" userId="S::zulfaqaa22@holycross.ac.uk::d206a526-7d00-4bc5-8e1d-2bb9b66ff936" providerId="AD" clId="Web-{1DE6CB2E-2EC6-49F5-B086-9E2DB283DEA0}" dt="2023-04-25T12:36:29.669" v="533"/>
          <ac:spMkLst>
            <pc:docMk/>
            <pc:sldMk cId="2479365036" sldId="293"/>
            <ac:spMk id="2" creationId="{BC00166B-C06D-0C17-E8DA-4C0B24D07E01}"/>
          </ac:spMkLst>
        </pc:spChg>
        <pc:spChg chg="del">
          <ac:chgData name="Asad mukhtar Zulfaqar riaz" userId="S::zulfaqaa22@holycross.ac.uk::d206a526-7d00-4bc5-8e1d-2bb9b66ff936" providerId="AD" clId="Web-{1DE6CB2E-2EC6-49F5-B086-9E2DB283DEA0}" dt="2023-04-25T12:36:29.669" v="533"/>
          <ac:spMkLst>
            <pc:docMk/>
            <pc:sldMk cId="2479365036" sldId="293"/>
            <ac:spMk id="3" creationId="{FB008B39-C0AB-413F-C192-76F6818388B8}"/>
          </ac:spMkLst>
        </pc:spChg>
        <pc:spChg chg="del">
          <ac:chgData name="Asad mukhtar Zulfaqar riaz" userId="S::zulfaqaa22@holycross.ac.uk::d206a526-7d00-4bc5-8e1d-2bb9b66ff936" providerId="AD" clId="Web-{1DE6CB2E-2EC6-49F5-B086-9E2DB283DEA0}" dt="2023-04-25T12:36:29.669" v="533"/>
          <ac:spMkLst>
            <pc:docMk/>
            <pc:sldMk cId="2479365036" sldId="293"/>
            <ac:spMk id="4" creationId="{6F5075CB-67B2-1040-D63A-0891556EEB62}"/>
          </ac:spMkLst>
        </pc:spChg>
        <pc:spChg chg="del">
          <ac:chgData name="Asad mukhtar Zulfaqar riaz" userId="S::zulfaqaa22@holycross.ac.uk::d206a526-7d00-4bc5-8e1d-2bb9b66ff936" providerId="AD" clId="Web-{1DE6CB2E-2EC6-49F5-B086-9E2DB283DEA0}" dt="2023-04-25T12:36:29.669" v="533"/>
          <ac:spMkLst>
            <pc:docMk/>
            <pc:sldMk cId="2479365036" sldId="293"/>
            <ac:spMk id="5" creationId="{7D9EC477-39AD-1805-F454-36E96EA4AA9A}"/>
          </ac:spMkLst>
        </pc:spChg>
        <pc:spChg chg="del">
          <ac:chgData name="Asad mukhtar Zulfaqar riaz" userId="S::zulfaqaa22@holycross.ac.uk::d206a526-7d00-4bc5-8e1d-2bb9b66ff936" providerId="AD" clId="Web-{1DE6CB2E-2EC6-49F5-B086-9E2DB283DEA0}" dt="2023-04-25T12:36:29.669" v="533"/>
          <ac:spMkLst>
            <pc:docMk/>
            <pc:sldMk cId="2479365036" sldId="293"/>
            <ac:spMk id="6" creationId="{738998FD-51A9-C3DB-3F24-04D4F98ADF2B}"/>
          </ac:spMkLst>
        </pc:spChg>
        <pc:spChg chg="del mod">
          <ac:chgData name="Asad mukhtar Zulfaqar riaz" userId="S::zulfaqaa22@holycross.ac.uk::d206a526-7d00-4bc5-8e1d-2bb9b66ff936" providerId="AD" clId="Web-{1DE6CB2E-2EC6-49F5-B086-9E2DB283DEA0}" dt="2023-04-25T12:36:38.654" v="535"/>
          <ac:spMkLst>
            <pc:docMk/>
            <pc:sldMk cId="2479365036" sldId="293"/>
            <ac:spMk id="7" creationId="{D309F30D-2696-989F-790C-494750125565}"/>
          </ac:spMkLst>
        </pc:spChg>
        <pc:spChg chg="add mod">
          <ac:chgData name="Asad mukhtar Zulfaqar riaz" userId="S::zulfaqaa22@holycross.ac.uk::d206a526-7d00-4bc5-8e1d-2bb9b66ff936" providerId="AD" clId="Web-{1DE6CB2E-2EC6-49F5-B086-9E2DB283DEA0}" dt="2023-04-25T12:36:55.405" v="544" actId="1076"/>
          <ac:spMkLst>
            <pc:docMk/>
            <pc:sldMk cId="2479365036" sldId="293"/>
            <ac:spMk id="12" creationId="{66D54D6E-019E-B949-3AEB-924331D0AB10}"/>
          </ac:spMkLst>
        </pc:spChg>
        <pc:spChg chg="add mod">
          <ac:chgData name="Asad mukhtar Zulfaqar riaz" userId="S::zulfaqaa22@holycross.ac.uk::d206a526-7d00-4bc5-8e1d-2bb9b66ff936" providerId="AD" clId="Web-{1DE6CB2E-2EC6-49F5-B086-9E2DB283DEA0}" dt="2023-04-25T13:10:26.096" v="781" actId="20577"/>
          <ac:spMkLst>
            <pc:docMk/>
            <pc:sldMk cId="2479365036" sldId="293"/>
            <ac:spMk id="14" creationId="{5EBF4FEE-5FFB-9F2C-DF03-B6F2EB4B27B6}"/>
          </ac:spMkLst>
        </pc:spChg>
        <pc:spChg chg="add del mod">
          <ac:chgData name="Asad mukhtar Zulfaqar riaz" userId="S::zulfaqaa22@holycross.ac.uk::d206a526-7d00-4bc5-8e1d-2bb9b66ff936" providerId="AD" clId="Web-{1DE6CB2E-2EC6-49F5-B086-9E2DB283DEA0}" dt="2023-04-25T12:36:35.045" v="534"/>
          <ac:spMkLst>
            <pc:docMk/>
            <pc:sldMk cId="2479365036" sldId="293"/>
            <ac:spMk id="16" creationId="{7505791E-6C84-3096-D480-585CCA699154}"/>
          </ac:spMkLst>
        </pc:spChg>
        <pc:picChg chg="add">
          <ac:chgData name="Asad mukhtar Zulfaqar riaz" userId="S::zulfaqaa22@holycross.ac.uk::d206a526-7d00-4bc5-8e1d-2bb9b66ff936" providerId="AD" clId="Web-{1DE6CB2E-2EC6-49F5-B086-9E2DB283DEA0}" dt="2023-04-25T12:50:52.220" v="574"/>
          <ac:picMkLst>
            <pc:docMk/>
            <pc:sldMk cId="2479365036" sldId="293"/>
            <ac:picMk id="9" creationId="{0DBE64DB-67D0-1BE2-9C35-25E5887F48A2}"/>
          </ac:picMkLst>
        </pc:picChg>
      </pc:sldChg>
    </pc:docChg>
  </pc:docChgLst>
  <pc:docChgLst>
    <pc:chgData name="Asad mukhtar Zulfaqar riaz" userId="S::zulfaqaa22@holycross.ac.uk::d206a526-7d00-4bc5-8e1d-2bb9b66ff936" providerId="AD" clId="Web-{76B48FBA-14A2-4FE9-8150-D8CD5D4EA6C4}"/>
    <pc:docChg chg="modSld">
      <pc:chgData name="Asad mukhtar Zulfaqar riaz" userId="S::zulfaqaa22@holycross.ac.uk::d206a526-7d00-4bc5-8e1d-2bb9b66ff936" providerId="AD" clId="Web-{76B48FBA-14A2-4FE9-8150-D8CD5D4EA6C4}" dt="2023-05-03T17:09:48.201" v="83" actId="20577"/>
      <pc:docMkLst>
        <pc:docMk/>
      </pc:docMkLst>
      <pc:sldChg chg="modSp">
        <pc:chgData name="Asad mukhtar Zulfaqar riaz" userId="S::zulfaqaa22@holycross.ac.uk::d206a526-7d00-4bc5-8e1d-2bb9b66ff936" providerId="AD" clId="Web-{76B48FBA-14A2-4FE9-8150-D8CD5D4EA6C4}" dt="2023-05-03T17:09:48.201" v="83" actId="20577"/>
        <pc:sldMkLst>
          <pc:docMk/>
          <pc:sldMk cId="2479365036" sldId="293"/>
        </pc:sldMkLst>
        <pc:spChg chg="mod">
          <ac:chgData name="Asad mukhtar Zulfaqar riaz" userId="S::zulfaqaa22@holycross.ac.uk::d206a526-7d00-4bc5-8e1d-2bb9b66ff936" providerId="AD" clId="Web-{76B48FBA-14A2-4FE9-8150-D8CD5D4EA6C4}" dt="2023-05-03T17:09:48.201" v="83" actId="20577"/>
          <ac:spMkLst>
            <pc:docMk/>
            <pc:sldMk cId="2479365036" sldId="293"/>
            <ac:spMk id="14" creationId="{5EBF4FEE-5FFB-9F2C-DF03-B6F2EB4B27B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dirty="0"/>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dirty="0"/>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dirty="0"/>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dirty="0"/>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2.xml"/><Relationship Id="rId5" Type="http://schemas.openxmlformats.org/officeDocument/2006/relationships/image" Target="../media/image9.jpeg"/><Relationship Id="rId4" Type="http://schemas.openxmlformats.org/officeDocument/2006/relationships/hyperlink" Target="https://photoeverywhere.co.uk/west/paris/slides/hotel_de_ville2962.ht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324939" y="225787"/>
            <a:ext cx="5385816" cy="1225296"/>
          </a:xfrm>
        </p:spPr>
        <p:txBody>
          <a:bodyPr/>
          <a:lstStyle/>
          <a:p>
            <a:r>
              <a:rPr lang="en-US" dirty="0"/>
              <a:t>Cs project discussion</a:t>
            </a:r>
            <a:br>
              <a:rPr lang="en-US" dirty="0"/>
            </a:br>
            <a:endParaRPr lang="en-US"/>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183420" y="4324018"/>
            <a:ext cx="3493008" cy="878908"/>
          </a:xfrm>
        </p:spPr>
        <p:txBody>
          <a:bodyPr vert="horz" lIns="0" tIns="0" rIns="0" bIns="0" rtlCol="0" anchor="t">
            <a:noAutofit/>
          </a:bodyPr>
          <a:lstStyle/>
          <a:p>
            <a:r>
              <a:rPr lang="en-US" dirty="0"/>
              <a:t>Asad Mukhtar </a:t>
            </a:r>
            <a:endParaRPr lang="en-US"/>
          </a:p>
          <a:p>
            <a:r>
              <a:rPr lang="en-US" dirty="0"/>
              <a:t>Zulfaqar Riaz​</a:t>
            </a:r>
            <a:endParaRPr lang="en-US"/>
          </a:p>
          <a:p>
            <a:endParaRPr lang="en-US" dirty="0"/>
          </a:p>
        </p:txBody>
      </p:sp>
      <p:pic>
        <p:nvPicPr>
          <p:cNvPr id="1026" name="Picture 2">
            <a:extLst>
              <a:ext uri="{FF2B5EF4-FFF2-40B4-BE49-F238E27FC236}">
                <a16:creationId xmlns:a16="http://schemas.microsoft.com/office/drawing/2014/main" id="{469BF9C8-00B4-AC7A-6409-8B5CFF88D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2377" y="1451083"/>
            <a:ext cx="2735094" cy="2735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vert="horz" lIns="91440" tIns="45720" rIns="91440" bIns="45720" rtlCol="0" anchor="t">
            <a:noAutofit/>
          </a:bodyPr>
          <a:lstStyle/>
          <a:p>
            <a:pPr marL="342900" indent="-342900">
              <a:buFont typeface="Wingdings" panose="020B0604020202020204" pitchFamily="34" charset="0"/>
              <a:buChar char="Ø"/>
            </a:pPr>
            <a:r>
              <a:rPr lang="en-US" dirty="0">
                <a:cs typeface="Sabon Next LT"/>
              </a:rPr>
              <a:t>Introduction</a:t>
            </a:r>
            <a:endParaRPr lang="en-US" dirty="0"/>
          </a:p>
          <a:p>
            <a:pPr marL="342900" indent="-342900">
              <a:buFont typeface="Wingdings" panose="020B0604020202020204" pitchFamily="34" charset="0"/>
              <a:buChar char="Ø"/>
            </a:pPr>
            <a:r>
              <a:rPr lang="en-US" dirty="0">
                <a:cs typeface="Sabon Next LT"/>
              </a:rPr>
              <a:t>Background of the company</a:t>
            </a:r>
          </a:p>
          <a:p>
            <a:pPr marL="342900" indent="-342900">
              <a:buFont typeface="Wingdings" panose="020B0604020202020204" pitchFamily="34" charset="0"/>
              <a:buChar char="Ø"/>
            </a:pPr>
            <a:r>
              <a:rPr lang="en-US" dirty="0">
                <a:cs typeface="Sabon Next LT"/>
              </a:rPr>
              <a:t>Primary goals / aims</a:t>
            </a:r>
          </a:p>
          <a:p>
            <a:pPr marL="342900" indent="-342900">
              <a:buFont typeface="Wingdings" panose="020B0604020202020204" pitchFamily="34" charset="0"/>
              <a:buChar char="Ø"/>
            </a:pPr>
            <a:r>
              <a:rPr lang="en-US" dirty="0">
                <a:cs typeface="Sabon Next LT"/>
              </a:rPr>
              <a:t>Limitations</a:t>
            </a:r>
          </a:p>
          <a:p>
            <a:pPr marL="342900" indent="-342900">
              <a:buFont typeface="Wingdings" panose="020B0604020202020204" pitchFamily="34" charset="0"/>
              <a:buChar char="Ø"/>
            </a:pPr>
            <a:r>
              <a:rPr lang="en-US" dirty="0">
                <a:cs typeface="Sabon Next LT"/>
              </a:rPr>
              <a:t>Feedback</a:t>
            </a:r>
          </a:p>
          <a:p>
            <a:endParaRPr lang="en-US" dirty="0">
              <a:cs typeface="Sabon Next LT"/>
            </a:endParaRPr>
          </a:p>
        </p:txBody>
      </p:sp>
      <p:pic>
        <p:nvPicPr>
          <p:cNvPr id="2050" name="Picture 2">
            <a:extLst>
              <a:ext uri="{FF2B5EF4-FFF2-40B4-BE49-F238E27FC236}">
                <a16:creationId xmlns:a16="http://schemas.microsoft.com/office/drawing/2014/main" id="{E1F8CC83-25C5-1973-A1A5-191CB18C37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2397" y="1901952"/>
            <a:ext cx="3482141" cy="3482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215860" y="198277"/>
            <a:ext cx="8165592" cy="768096"/>
          </a:xfrm>
        </p:spPr>
        <p:txBody>
          <a:bodyPr vert="horz" lIns="91440" tIns="45720" rIns="91440" bIns="45720" rtlCol="0" anchor="t">
            <a:normAutofit/>
          </a:bodyPr>
          <a:lstStyle/>
          <a:p>
            <a:r>
              <a:rPr lang="en-US" b="1" kern="1200" cap="all" baseline="0">
                <a:latin typeface="+mj-lt"/>
                <a:ea typeface="+mj-ea"/>
                <a:cs typeface="+mj-cs"/>
              </a:rPr>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sz="half" idx="2"/>
          </p:nvPr>
        </p:nvSpPr>
        <p:spPr>
          <a:xfrm>
            <a:off x="3685032" y="2877312"/>
            <a:ext cx="3741928" cy="3684588"/>
          </a:xfrm>
        </p:spPr>
        <p:txBody>
          <a:bodyPr vert="horz" lIns="45720" tIns="45720" rIns="45720" bIns="45720" rtlCol="0">
            <a:normAutofit/>
          </a:bodyPr>
          <a:lstStyle/>
          <a:p>
            <a:pPr marL="285750"/>
            <a:endParaRPr lang="en-US"/>
          </a:p>
          <a:p>
            <a:endParaRPr lang="en-US" dirty="0"/>
          </a:p>
        </p:txBody>
      </p:sp>
      <p:sp>
        <p:nvSpPr>
          <p:cNvPr id="4" name="TextBox 3">
            <a:extLst>
              <a:ext uri="{FF2B5EF4-FFF2-40B4-BE49-F238E27FC236}">
                <a16:creationId xmlns:a16="http://schemas.microsoft.com/office/drawing/2014/main" id="{26DAF2AB-4BD5-5D88-8683-AB1E4727B8AA}"/>
              </a:ext>
            </a:extLst>
          </p:cNvPr>
          <p:cNvSpPr txBox="1"/>
          <p:nvPr/>
        </p:nvSpPr>
        <p:spPr>
          <a:xfrm>
            <a:off x="3435658" y="788514"/>
            <a:ext cx="5516974" cy="3684588"/>
          </a:xfrm>
          <a:prstGeom prst="rect">
            <a:avLst/>
          </a:prstGeom>
        </p:spPr>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285750" indent="-347345" defTabSz="914400">
              <a:spcBef>
                <a:spcPts val="360"/>
              </a:spcBef>
              <a:buFont typeface="Arial" panose="020B0604020202020204" pitchFamily="34" charset="0"/>
              <a:buChar char="•"/>
            </a:pPr>
            <a:r>
              <a:rPr lang="en-US" dirty="0">
                <a:solidFill>
                  <a:schemeClr val="accent6"/>
                </a:solidFill>
              </a:rPr>
              <a:t>I will be making a system for a hotel called "Raptor’s Hotel". This is because the current system at Raptors is hand-written meaning there are many problems such as illegible hand-writing and loosing track of rooms booked and even loosing records. As a result, Raptor hotel has a bad reputation around Manchester. Therefore, I will be building a system for Raptor Hotel and tackle these problems.</a:t>
            </a:r>
            <a:endParaRPr lang="en-US" dirty="0">
              <a:solidFill>
                <a:schemeClr val="accent6"/>
              </a:solidFill>
              <a:cs typeface="Sabon Next LT"/>
            </a:endParaRPr>
          </a:p>
          <a:p>
            <a:pPr marL="285750" indent="-347345" defTabSz="914400">
              <a:spcBef>
                <a:spcPts val="360"/>
              </a:spcBef>
              <a:buFont typeface="Arial" panose="020B0604020202020204" pitchFamily="34" charset="0"/>
              <a:buChar char="•"/>
            </a:pPr>
            <a:r>
              <a:rPr lang="en-US" dirty="0">
                <a:solidFill>
                  <a:schemeClr val="accent6"/>
                </a:solidFill>
              </a:rPr>
              <a:t>My project will allow the user to book a room in the hotel. The users will be able to pick the room based on bed size, number of people, appearance, cost etc.... Then they will choose the date/dates available to avoid collisions.</a:t>
            </a:r>
            <a:endParaRPr lang="en-US" dirty="0">
              <a:solidFill>
                <a:schemeClr val="accent6"/>
              </a:solidFill>
              <a:cs typeface="Sabon Next LT"/>
            </a:endParaRPr>
          </a:p>
          <a:p>
            <a:pPr marL="285750" indent="-347345" defTabSz="914400">
              <a:spcBef>
                <a:spcPts val="360"/>
              </a:spcBef>
              <a:buFont typeface="Arial" panose="020B0604020202020204" pitchFamily="34" charset="0"/>
              <a:buChar char="•"/>
            </a:pPr>
            <a:r>
              <a:rPr lang="en-US" dirty="0">
                <a:solidFill>
                  <a:schemeClr val="accent6"/>
                </a:solidFill>
              </a:rPr>
              <a:t>After customers have booked a room, customers should be able to see previous bookings</a:t>
            </a:r>
            <a:endParaRPr lang="en-US" dirty="0">
              <a:solidFill>
                <a:schemeClr val="accent6"/>
              </a:solidFill>
              <a:cs typeface="Sabon Next LT"/>
            </a:endParaRPr>
          </a:p>
          <a:p>
            <a:pPr marL="285750" indent="-347345" defTabSz="914400">
              <a:spcBef>
                <a:spcPts val="360"/>
              </a:spcBef>
              <a:buFont typeface="Arial" panose="020B0604020202020204" pitchFamily="34" charset="0"/>
              <a:buChar char="•"/>
            </a:pPr>
            <a:r>
              <a:rPr lang="en-US" dirty="0">
                <a:solidFill>
                  <a:schemeClr val="accent6"/>
                </a:solidFill>
                <a:latin typeface="Sabon Next LT"/>
                <a:cs typeface="Calibri"/>
              </a:rPr>
              <a:t>When purchasing they will be asked to enter their personal details such as their address, their email, phone number, name, etc. They will then enter payment details and will be given an order number. </a:t>
            </a:r>
            <a:endParaRPr lang="en-US" dirty="0">
              <a:solidFill>
                <a:schemeClr val="accent6"/>
              </a:solidFill>
              <a:latin typeface="Sabon Next LT"/>
              <a:cs typeface="Sabon Next LT"/>
            </a:endParaRPr>
          </a:p>
          <a:p>
            <a:pPr marL="285750" indent="-347345" defTabSz="914400">
              <a:spcBef>
                <a:spcPts val="360"/>
              </a:spcBef>
              <a:buFont typeface="Arial" panose="020B0604020202020204" pitchFamily="34" charset="0"/>
              <a:buChar char="•"/>
            </a:pPr>
            <a:endParaRPr lang="en-US" sz="1500" dirty="0">
              <a:solidFill>
                <a:schemeClr val="accent6"/>
              </a:solidFill>
              <a:cs typeface="Sabon Next LT"/>
            </a:endParaRPr>
          </a:p>
          <a:p>
            <a:pPr marL="285750" indent="-347345" defTabSz="914400">
              <a:spcBef>
                <a:spcPts val="360"/>
              </a:spcBef>
              <a:buFont typeface="Arial" panose="020B0604020202020204" pitchFamily="34" charset="0"/>
              <a:buChar char="•"/>
            </a:pPr>
            <a:endParaRPr lang="en-US" sz="1500" dirty="0">
              <a:solidFill>
                <a:schemeClr val="accent6"/>
              </a:solidFill>
              <a:cs typeface="Sabon Next LT"/>
            </a:endParaRPr>
          </a:p>
        </p:txBody>
      </p:sp>
      <p:pic>
        <p:nvPicPr>
          <p:cNvPr id="5" name="Picture 5" descr="Las Vegas Hotel Free Stock Photo - Public Domain Pictures">
            <a:extLst>
              <a:ext uri="{FF2B5EF4-FFF2-40B4-BE49-F238E27FC236}">
                <a16:creationId xmlns:a16="http://schemas.microsoft.com/office/drawing/2014/main" id="{7DF3BAE6-1494-ABA1-2A30-04C0D0732228}"/>
              </a:ext>
            </a:extLst>
          </p:cNvPr>
          <p:cNvPicPr>
            <a:picLocks noChangeAspect="1"/>
          </p:cNvPicPr>
          <p:nvPr/>
        </p:nvPicPr>
        <p:blipFill>
          <a:blip r:embed="rId2"/>
          <a:stretch>
            <a:fillRect/>
          </a:stretch>
        </p:blipFill>
        <p:spPr>
          <a:xfrm>
            <a:off x="9147134" y="509442"/>
            <a:ext cx="2743200" cy="1827371"/>
          </a:xfrm>
          <a:prstGeom prst="rect">
            <a:avLst/>
          </a:prstGeom>
        </p:spPr>
      </p:pic>
      <p:pic>
        <p:nvPicPr>
          <p:cNvPr id="6" name="Picture 6" descr="A large building with a clock tower&#10;&#10;Description automatically generated">
            <a:extLst>
              <a:ext uri="{FF2B5EF4-FFF2-40B4-BE49-F238E27FC236}">
                <a16:creationId xmlns:a16="http://schemas.microsoft.com/office/drawing/2014/main" id="{D9AB095A-13A3-B4AB-A235-C938CD95C3D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008548" y="3430613"/>
            <a:ext cx="2743199" cy="1791587"/>
          </a:xfrm>
          <a:prstGeom prst="rect">
            <a:avLst/>
          </a:prstGeom>
        </p:spPr>
      </p:pic>
      <p:pic>
        <p:nvPicPr>
          <p:cNvPr id="3074" name="Picture 2">
            <a:extLst>
              <a:ext uri="{FF2B5EF4-FFF2-40B4-BE49-F238E27FC236}">
                <a16:creationId xmlns:a16="http://schemas.microsoft.com/office/drawing/2014/main" id="{BE36AF80-C0C2-4EEB-714D-B4D8FAC494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66" y="966373"/>
            <a:ext cx="3139403" cy="3139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6D54D6E-019E-B949-3AEB-924331D0AB10}"/>
              </a:ext>
            </a:extLst>
          </p:cNvPr>
          <p:cNvSpPr>
            <a:spLocks noGrp="1"/>
          </p:cNvSpPr>
          <p:nvPr>
            <p:ph type="title"/>
          </p:nvPr>
        </p:nvSpPr>
        <p:spPr>
          <a:xfrm>
            <a:off x="4029143" y="469548"/>
            <a:ext cx="6766560" cy="768096"/>
          </a:xfrm>
        </p:spPr>
        <p:txBody>
          <a:bodyPr/>
          <a:lstStyle/>
          <a:p>
            <a:r>
              <a:rPr lang="en-US" dirty="0"/>
              <a:t>Background of the company</a:t>
            </a:r>
          </a:p>
        </p:txBody>
      </p:sp>
      <p:sp>
        <p:nvSpPr>
          <p:cNvPr id="14" name="Content Placeholder 2">
            <a:extLst>
              <a:ext uri="{FF2B5EF4-FFF2-40B4-BE49-F238E27FC236}">
                <a16:creationId xmlns:a16="http://schemas.microsoft.com/office/drawing/2014/main" id="{5EBF4FEE-5FFB-9F2C-DF03-B6F2EB4B27B6}"/>
              </a:ext>
            </a:extLst>
          </p:cNvPr>
          <p:cNvSpPr>
            <a:spLocks noGrp="1"/>
          </p:cNvSpPr>
          <p:nvPr>
            <p:ph idx="1"/>
          </p:nvPr>
        </p:nvSpPr>
        <p:spPr>
          <a:xfrm>
            <a:off x="4031935" y="2268159"/>
            <a:ext cx="6766560" cy="2700528"/>
          </a:xfrm>
        </p:spPr>
        <p:txBody>
          <a:bodyPr vert="horz" lIns="91440" tIns="45720" rIns="91440" bIns="45720" rtlCol="0" anchor="t">
            <a:noAutofit/>
          </a:bodyPr>
          <a:lstStyle/>
          <a:p>
            <a:pPr marL="285750" indent="-285750">
              <a:buChar char="•"/>
            </a:pPr>
            <a:r>
              <a:rPr lang="en-US" dirty="0">
                <a:cs typeface="Sabon Next LT"/>
              </a:rPr>
              <a:t>The Raptor's Hotel, Located in Manchester was founded by 2 brothers, John and Eric also known as the " Raptor Brothers".</a:t>
            </a:r>
            <a:endParaRPr lang="en-US" dirty="0"/>
          </a:p>
          <a:p>
            <a:pPr marL="285750" indent="-285750">
              <a:buChar char="•"/>
            </a:pPr>
            <a:r>
              <a:rPr lang="en-US" dirty="0">
                <a:ea typeface="+mn-lt"/>
                <a:cs typeface="+mn-lt"/>
              </a:rPr>
              <a:t>It was established back in 2020</a:t>
            </a:r>
          </a:p>
          <a:p>
            <a:pPr marL="285750" indent="-285750">
              <a:buChar char="•"/>
            </a:pPr>
            <a:r>
              <a:rPr lang="en-US" dirty="0">
                <a:cs typeface="Sabon Next LT"/>
              </a:rPr>
              <a:t>The raptor in the logo also intensifies the nature of the hotel as raptors are known for preying and focusing on prey (in this case customers). This is reinforced by the slogan "Stay in the heart of Manchester" as it further emphasizes the care for customer wellbeing of living in the heart of the city (Manchester).</a:t>
            </a:r>
          </a:p>
          <a:p>
            <a:pPr marL="285750" indent="-285750">
              <a:buFont typeface="Arial" panose="020B0604020202020204" pitchFamily="34" charset="0"/>
              <a:buChar char="•"/>
            </a:pPr>
            <a:r>
              <a:rPr lang="en-US" dirty="0">
                <a:ea typeface="+mn-lt"/>
                <a:cs typeface="+mn-lt"/>
              </a:rPr>
              <a:t>The hotel is suffering from a lack of demand and the reason </a:t>
            </a:r>
            <a:r>
              <a:rPr lang="en-GB" dirty="0">
                <a:ea typeface="+mn-lt"/>
                <a:cs typeface="+mn-lt"/>
              </a:rPr>
              <a:t>is that the system Raptor Hotel currently uses is </a:t>
            </a:r>
            <a:r>
              <a:rPr lang="en-US" dirty="0">
                <a:ea typeface="+mn-lt"/>
                <a:cs typeface="+mn-lt"/>
              </a:rPr>
              <a:t>outdated. This is probably because they still use a paper-based system. Therefore I will be helping them build a better system.</a:t>
            </a:r>
            <a:endParaRPr lang="en-US" dirty="0">
              <a:cs typeface="Sabon Next LT"/>
            </a:endParaRPr>
          </a:p>
          <a:p>
            <a:pPr marL="285750" indent="-285750">
              <a:buChar char="•"/>
            </a:pPr>
            <a:endParaRPr lang="en-US" dirty="0">
              <a:cs typeface="Sabon Next LT"/>
            </a:endParaRPr>
          </a:p>
          <a:p>
            <a:pPr marL="285750" indent="-285750">
              <a:buChar char="•"/>
            </a:pPr>
            <a:endParaRPr lang="en-US" dirty="0">
              <a:cs typeface="Sabon Next LT"/>
            </a:endParaRPr>
          </a:p>
          <a:p>
            <a:pPr marL="285750" indent="-285750">
              <a:buChar char="•"/>
            </a:pPr>
            <a:endParaRPr lang="en-US" dirty="0">
              <a:cs typeface="Sabon Next LT"/>
            </a:endParaRPr>
          </a:p>
          <a:p>
            <a:pPr marL="285750" indent="-285750">
              <a:buChar char="•"/>
            </a:pPr>
            <a:endParaRPr lang="en-US" dirty="0">
              <a:cs typeface="Sabon Next LT"/>
            </a:endParaRPr>
          </a:p>
          <a:p>
            <a:endParaRPr lang="en-US" dirty="0">
              <a:cs typeface="Sabon Next LT"/>
            </a:endParaRPr>
          </a:p>
          <a:p>
            <a:pPr marL="285750" indent="-285750">
              <a:buChar char="•"/>
            </a:pPr>
            <a:endParaRPr lang="en-US" dirty="0">
              <a:cs typeface="Sabon Next LT"/>
            </a:endParaRPr>
          </a:p>
        </p:txBody>
      </p:sp>
      <p:pic>
        <p:nvPicPr>
          <p:cNvPr id="4098" name="Picture 2">
            <a:extLst>
              <a:ext uri="{FF2B5EF4-FFF2-40B4-BE49-F238E27FC236}">
                <a16:creationId xmlns:a16="http://schemas.microsoft.com/office/drawing/2014/main" id="{82053104-6C8A-E504-52CE-B5D9303AB9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585609"/>
            <a:ext cx="3129874" cy="312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365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BB43-5605-1C82-8470-F2399ED16ACA}"/>
              </a:ext>
            </a:extLst>
          </p:cNvPr>
          <p:cNvSpPr>
            <a:spLocks noGrp="1"/>
          </p:cNvSpPr>
          <p:nvPr>
            <p:ph type="title"/>
          </p:nvPr>
        </p:nvSpPr>
        <p:spPr>
          <a:xfrm>
            <a:off x="0" y="73152"/>
            <a:ext cx="6766560" cy="768096"/>
          </a:xfrm>
        </p:spPr>
        <p:txBody>
          <a:bodyPr/>
          <a:lstStyle/>
          <a:p>
            <a:r>
              <a:rPr lang="en-GB" dirty="0"/>
              <a:t>Stakeholders</a:t>
            </a:r>
          </a:p>
        </p:txBody>
      </p:sp>
      <p:sp>
        <p:nvSpPr>
          <p:cNvPr id="3" name="Content Placeholder 2">
            <a:extLst>
              <a:ext uri="{FF2B5EF4-FFF2-40B4-BE49-F238E27FC236}">
                <a16:creationId xmlns:a16="http://schemas.microsoft.com/office/drawing/2014/main" id="{2E804F7E-DB4F-D5AD-FC5D-4D65CC102CFF}"/>
              </a:ext>
            </a:extLst>
          </p:cNvPr>
          <p:cNvSpPr>
            <a:spLocks noGrp="1"/>
          </p:cNvSpPr>
          <p:nvPr>
            <p:ph idx="1"/>
          </p:nvPr>
        </p:nvSpPr>
        <p:spPr>
          <a:xfrm>
            <a:off x="1508759" y="1065125"/>
            <a:ext cx="8640075" cy="4473091"/>
          </a:xfrm>
        </p:spPr>
        <p:txBody>
          <a:bodyPr/>
          <a:lstStyle/>
          <a:p>
            <a:r>
              <a:rPr lang="en-GB" sz="1800" dirty="0"/>
              <a:t>Stakeholders are anyone interested in the project.</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following people are the stakeholders and why they may be interested in the project.</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The owner- </a:t>
            </a:r>
            <a:r>
              <a:rPr lang="en-US" sz="1800" dirty="0">
                <a:effectLst/>
                <a:latin typeface="Calibri" panose="020F0502020204030204" pitchFamily="34" charset="0"/>
                <a:ea typeface="Calibri" panose="020F0502020204030204" pitchFamily="34" charset="0"/>
                <a:cs typeface="Arial" panose="020B0604020202020204" pitchFamily="34" charset="0"/>
              </a:rPr>
              <a:t>The owner is the person who is looking for the changes in the system. This is because the current system is not working effectively. As a result, creating a new system. Therefore, being my stakeholder and potential shareholder.</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Staff members- </a:t>
            </a:r>
            <a:r>
              <a:rPr lang="en-US" sz="1800" dirty="0">
                <a:effectLst/>
                <a:latin typeface="Calibri" panose="020F0502020204030204" pitchFamily="34" charset="0"/>
                <a:ea typeface="Calibri" panose="020F0502020204030204" pitchFamily="34" charset="0"/>
                <a:cs typeface="Arial" panose="020B0604020202020204" pitchFamily="34" charset="0"/>
              </a:rPr>
              <a:t>Staff members are working harder than they should be with the current system as they require checking in, checking out, storing all the data somewhere safe, etc.… By using computers, they can minimize errors such as bad handwriting or loosing data. Therefore, being a stakeholder.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Customers-</a:t>
            </a:r>
            <a:r>
              <a:rPr lang="en-US" sz="1800" dirty="0">
                <a:effectLst/>
                <a:latin typeface="Calibri" panose="020F0502020204030204" pitchFamily="34" charset="0"/>
                <a:ea typeface="Calibri" panose="020F0502020204030204" pitchFamily="34" charset="0"/>
                <a:cs typeface="Arial" panose="020B0604020202020204" pitchFamily="34" charset="0"/>
              </a:rPr>
              <a:t>  Customers realize that the current booking system is not ideal, as there are no pictures of current rooms, booking takes too long and may like to see nearby locations to enhance their experience. Therefore, being a stakeholder.</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235848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06400" y="151405"/>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425997" y="1767769"/>
            <a:ext cx="7145079" cy="512064"/>
          </a:xfrm>
        </p:spPr>
        <p:txBody>
          <a:bodyPr vert="horz" lIns="0" tIns="0" rIns="0" bIns="0" rtlCol="0" anchor="t">
            <a:noAutofit/>
          </a:bodyPr>
          <a:lstStyle/>
          <a:p>
            <a:r>
              <a:rPr lang="en-US" dirty="0">
                <a:latin typeface="Sabon Next LT"/>
                <a:cs typeface="Sabon Next LT"/>
              </a:rPr>
              <a:t>With this project I intend to:</a:t>
            </a:r>
            <a:endParaRPr lang="en-US" sz="2400" dirty="0">
              <a:latin typeface="Sabon Next LT" panose="02000500000000000000" pitchFamily="2" charset="0"/>
              <a:cs typeface="Sabon Next LT" panose="02000500000000000000" pitchFamily="2" charset="0"/>
            </a:endParaRPr>
          </a:p>
          <a:p>
            <a:pPr marL="342900" indent="-342900">
              <a:buChar char="•"/>
            </a:pPr>
            <a:r>
              <a:rPr lang="en-US" dirty="0">
                <a:latin typeface="Sabon Next LT"/>
                <a:cs typeface="Sabon Next LT"/>
              </a:rPr>
              <a:t>Create a system that will allow users to book a room, on days that this specific room is available.</a:t>
            </a:r>
            <a:endParaRPr lang="en-US" dirty="0">
              <a:latin typeface="Sabon Next LT" panose="02000500000000000000" pitchFamily="2" charset="0"/>
              <a:cs typeface="Sabon Next LT" panose="02000500000000000000" pitchFamily="2" charset="0"/>
            </a:endParaRPr>
          </a:p>
          <a:p>
            <a:pPr marL="342900" indent="-342900">
              <a:buChar char="•"/>
            </a:pPr>
            <a:r>
              <a:rPr lang="en-US" dirty="0">
                <a:latin typeface="Sabon Next LT"/>
                <a:cs typeface="Sabon Next LT"/>
              </a:rPr>
              <a:t>I will also implement features such as a log-in system for both customers and staff separately, to keep the user's information private and secure.</a:t>
            </a:r>
            <a:endParaRPr lang="en-US" dirty="0">
              <a:latin typeface="Sabon Next LT" panose="02000500000000000000" pitchFamily="2" charset="0"/>
              <a:cs typeface="Sabon Next LT" panose="02000500000000000000" pitchFamily="2" charset="0"/>
            </a:endParaRPr>
          </a:p>
          <a:p>
            <a:pPr marL="342900" indent="-342900">
              <a:buChar char="•"/>
            </a:pPr>
            <a:r>
              <a:rPr lang="en-US" dirty="0">
                <a:latin typeface="Sabon Next LT"/>
                <a:cs typeface="Sabon Next LT"/>
              </a:rPr>
              <a:t>I will also attempt to avoid clashes, meaning if one person books a room other people can't book that same room as it is been used by someone else.</a:t>
            </a:r>
          </a:p>
          <a:p>
            <a:pPr marL="342900" indent="-342900">
              <a:buChar char="•"/>
            </a:pPr>
            <a:r>
              <a:rPr lang="en-US" dirty="0">
                <a:latin typeface="Sabon Next LT"/>
                <a:cs typeface="Sabon Next LT"/>
              </a:rPr>
              <a:t>Provide information about the different rooms they can book/select, for example; number of beds, balcony or even number of windows.</a:t>
            </a:r>
          </a:p>
          <a:p>
            <a:pPr marL="342900" indent="-342900">
              <a:buChar char="•"/>
            </a:pPr>
            <a:r>
              <a:rPr lang="en-US" dirty="0">
                <a:latin typeface="Sabon Next LT"/>
                <a:cs typeface="Sabon Next LT"/>
              </a:rPr>
              <a:t>Personal goals, to gain a good coding experience.</a:t>
            </a:r>
            <a:endParaRPr lang="en-US" dirty="0">
              <a:latin typeface="Sabon Next LT" panose="02000500000000000000" pitchFamily="2" charset="0"/>
              <a:cs typeface="Sabon Next LT" panose="02000500000000000000" pitchFamily="2" charset="0"/>
            </a:endParaRPr>
          </a:p>
          <a:p>
            <a:pPr marL="342900" indent="-342900">
              <a:buChar char="•"/>
            </a:pPr>
            <a:endParaRPr lang="en-US" dirty="0">
              <a:latin typeface="Sabon Next LT" panose="02000500000000000000" pitchFamily="2" charset="0"/>
              <a:cs typeface="Sabon Next LT" panose="02000500000000000000" pitchFamily="2" charset="0"/>
            </a:endParaRPr>
          </a:p>
          <a:p>
            <a:pPr marL="342900" indent="-342900">
              <a:buChar char="•"/>
            </a:pPr>
            <a:endParaRPr lang="en-US" dirty="0">
              <a:latin typeface="Sabon Next LT" panose="02000500000000000000" pitchFamily="2" charset="0"/>
              <a:cs typeface="Sabon Next LT" panose="02000500000000000000" pitchFamily="2" charset="0"/>
            </a:endParaRPr>
          </a:p>
          <a:p>
            <a:pPr marL="342900" indent="-342900">
              <a:buChar char="•"/>
            </a:pPr>
            <a:endParaRPr lang="en-US" dirty="0">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839788" y="457200"/>
            <a:ext cx="3932237" cy="1600200"/>
          </a:xfrm>
        </p:spPr>
        <p:txBody>
          <a:bodyPr vert="horz" lIns="91440" tIns="45720" rIns="91440" bIns="45720" rtlCol="0" anchor="b">
            <a:normAutofit/>
          </a:bodyPr>
          <a:lstStyle/>
          <a:p>
            <a:r>
              <a:rPr lang="en-US" altLang="zh-CN" b="1" kern="1200" cap="all" baseline="0">
                <a:latin typeface="+mj-lt"/>
                <a:ea typeface="+mj-ea"/>
                <a:cs typeface="+mj-cs"/>
              </a:rPr>
              <a:t>Limitations</a:t>
            </a:r>
            <a:endParaRPr lang="en-US" b="1" kern="1200" cap="all" baseline="0">
              <a:latin typeface="+mj-lt"/>
              <a:ea typeface="+mj-ea"/>
              <a:cs typeface="+mj-cs"/>
            </a:endParaRPr>
          </a:p>
        </p:txBody>
      </p:sp>
      <p:sp>
        <p:nvSpPr>
          <p:cNvPr id="4" name="TextBox 3">
            <a:extLst>
              <a:ext uri="{FF2B5EF4-FFF2-40B4-BE49-F238E27FC236}">
                <a16:creationId xmlns:a16="http://schemas.microsoft.com/office/drawing/2014/main" id="{2B14C0FC-9853-7E6A-087C-FE1C1AE5F170}"/>
              </a:ext>
            </a:extLst>
          </p:cNvPr>
          <p:cNvSpPr txBox="1"/>
          <p:nvPr/>
        </p:nvSpPr>
        <p:spPr>
          <a:xfrm>
            <a:off x="839788" y="2057400"/>
            <a:ext cx="3932237" cy="381158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914400">
              <a:lnSpc>
                <a:spcPct val="90000"/>
              </a:lnSpc>
              <a:spcBef>
                <a:spcPts val="360"/>
              </a:spcBef>
            </a:pPr>
            <a:r>
              <a:rPr lang="en-US" sz="1600" kern="1200">
                <a:solidFill>
                  <a:schemeClr val="accent6"/>
                </a:solidFill>
                <a:latin typeface="+mn-lt"/>
                <a:ea typeface="+mn-ea"/>
                <a:cs typeface="+mn-cs"/>
              </a:rPr>
              <a:t>One limitation that will hold back me is my visual basic skills. This is because I may not be aware of certain functions and extensions within visual basic</a:t>
            </a:r>
          </a:p>
          <a:p>
            <a:pPr defTabSz="914400">
              <a:lnSpc>
                <a:spcPct val="90000"/>
              </a:lnSpc>
              <a:spcBef>
                <a:spcPts val="360"/>
              </a:spcBef>
            </a:pPr>
            <a:r>
              <a:rPr lang="en-US" sz="1600" kern="1200">
                <a:solidFill>
                  <a:schemeClr val="accent6"/>
                </a:solidFill>
                <a:latin typeface="+mn-lt"/>
                <a:ea typeface="+mn-ea"/>
                <a:cs typeface="+mn-cs"/>
              </a:rPr>
              <a:t>Another limitation that I will face would be that I'm not developing a website. This is because this is a school project and not an actual project that will be available for anyone to use</a:t>
            </a:r>
          </a:p>
          <a:p>
            <a:pPr defTabSz="914400">
              <a:lnSpc>
                <a:spcPct val="90000"/>
              </a:lnSpc>
              <a:spcBef>
                <a:spcPts val="360"/>
              </a:spcBef>
            </a:pPr>
            <a:r>
              <a:rPr lang="en-US" sz="1600" kern="1200">
                <a:solidFill>
                  <a:schemeClr val="accent6"/>
                </a:solidFill>
                <a:latin typeface="+mn-lt"/>
                <a:ea typeface="+mn-ea"/>
                <a:cs typeface="+mn-cs"/>
              </a:rPr>
              <a:t>Furthermore , I will not be developing an app, as this is an A level project so I will not have enough time to develop an app for the hotel.</a:t>
            </a:r>
          </a:p>
          <a:p>
            <a:pPr defTabSz="914400">
              <a:lnSpc>
                <a:spcPct val="90000"/>
              </a:lnSpc>
              <a:spcBef>
                <a:spcPts val="360"/>
              </a:spcBef>
            </a:pPr>
            <a:r>
              <a:rPr lang="en-US" sz="1600" kern="1200">
                <a:solidFill>
                  <a:schemeClr val="accent6"/>
                </a:solidFill>
                <a:latin typeface="+mn-lt"/>
                <a:ea typeface="+mn-ea"/>
                <a:cs typeface="+mn-cs"/>
              </a:rPr>
              <a:t>Lastly, One consumer can make a reservation at a time, which is the final restriction I will encounter.</a:t>
            </a:r>
          </a:p>
          <a:p>
            <a:pPr defTabSz="914400">
              <a:lnSpc>
                <a:spcPct val="90000"/>
              </a:lnSpc>
              <a:spcBef>
                <a:spcPts val="360"/>
              </a:spcBef>
            </a:pPr>
            <a:endParaRPr lang="en-US" sz="1600" kern="1200">
              <a:solidFill>
                <a:schemeClr val="accent6"/>
              </a:solidFill>
              <a:latin typeface="+mn-lt"/>
              <a:ea typeface="+mn-ea"/>
              <a:cs typeface="+mn-cs"/>
            </a:endParaRPr>
          </a:p>
        </p:txBody>
      </p:sp>
      <p:pic>
        <p:nvPicPr>
          <p:cNvPr id="5122" name="Picture 2">
            <a:extLst>
              <a:ext uri="{FF2B5EF4-FFF2-40B4-BE49-F238E27FC236}">
                <a16:creationId xmlns:a16="http://schemas.microsoft.com/office/drawing/2014/main" id="{13073E15-AC0F-C488-3E8F-A1CF139AF1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2847" y="1517515"/>
            <a:ext cx="41148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01991" y="105664"/>
            <a:ext cx="3269176" cy="768096"/>
          </a:xfrm>
          <a:ln/>
        </p:spPr>
        <p:style>
          <a:lnRef idx="2">
            <a:schemeClr val="dk1"/>
          </a:lnRef>
          <a:fillRef idx="1">
            <a:schemeClr val="lt1"/>
          </a:fillRef>
          <a:effectRef idx="0">
            <a:schemeClr val="dk1"/>
          </a:effectRef>
          <a:fontRef idx="minor">
            <a:schemeClr val="dk1"/>
          </a:fontRef>
        </p:style>
        <p:txBody>
          <a:bodyPr/>
          <a:lstStyle/>
          <a:p>
            <a:r>
              <a:rPr lang="en-US" dirty="0">
                <a:solidFill>
                  <a:schemeClr val="tx1"/>
                </a:solidFill>
              </a:rPr>
              <a:t>feedback</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10" name="Content Placeholder 9">
            <a:extLst>
              <a:ext uri="{FF2B5EF4-FFF2-40B4-BE49-F238E27FC236}">
                <a16:creationId xmlns:a16="http://schemas.microsoft.com/office/drawing/2014/main" id="{3DE727DB-CE06-3D98-9699-B0E9A9FED951}"/>
              </a:ext>
            </a:extLst>
          </p:cNvPr>
          <p:cNvSpPr>
            <a:spLocks noGrp="1"/>
          </p:cNvSpPr>
          <p:nvPr>
            <p:ph idx="1"/>
          </p:nvPr>
        </p:nvSpPr>
        <p:spPr>
          <a:xfrm>
            <a:off x="1508760" y="1260629"/>
            <a:ext cx="7217990" cy="4989251"/>
          </a:xfrm>
        </p:spPr>
        <p:txBody>
          <a:bodyPr/>
          <a:lstStyle/>
          <a:p>
            <a:endParaRPr lang="en-US" dirty="0"/>
          </a:p>
        </p:txBody>
      </p:sp>
    </p:spTree>
    <p:extLst>
      <p:ext uri="{BB962C8B-B14F-4D97-AF65-F5344CB8AC3E}">
        <p14:creationId xmlns:p14="http://schemas.microsoft.com/office/powerpoint/2010/main" val="9481817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 id="{18518462-57BD-4B9F-9628-24DEFF39786A}" vid="{86105DA6-E613-46C4-BC07-43C4C2AF6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231</TotalTime>
  <Words>754</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Sabon Next LT</vt:lpstr>
      <vt:lpstr>Wingdings</vt:lpstr>
      <vt:lpstr>Office Theme</vt:lpstr>
      <vt:lpstr>Cs project discussion </vt:lpstr>
      <vt:lpstr>AGENDA</vt:lpstr>
      <vt:lpstr>Introduction</vt:lpstr>
      <vt:lpstr>Background of the company</vt:lpstr>
      <vt:lpstr>Stakeholders</vt:lpstr>
      <vt:lpstr>PRIMARY GOALS</vt:lpstr>
      <vt:lpstr>Limitations</vt:lpstr>
      <vt:lpstr>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
  <cp:lastModifiedBy>Asad Mukhtar Zulfaqar riaz</cp:lastModifiedBy>
  <cp:revision>576</cp:revision>
  <dcterms:created xsi:type="dcterms:W3CDTF">2023-03-28T11:56:35Z</dcterms:created>
  <dcterms:modified xsi:type="dcterms:W3CDTF">2024-05-07T10:01:49Z</dcterms:modified>
</cp:coreProperties>
</file>