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1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393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42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76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5305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20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319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052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79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83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29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018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687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872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46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05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85B4CF-4EF3-4328-BE12-BCFBD2E1F86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9CEAB9-FCA4-44E1-9BFE-7657EE0F14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1447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188" y="711199"/>
            <a:ext cx="7935912" cy="1549401"/>
          </a:xfrm>
        </p:spPr>
        <p:txBody>
          <a:bodyPr>
            <a:normAutofit fontScale="90000"/>
          </a:bodyPr>
          <a:lstStyle/>
          <a:p>
            <a:r>
              <a:rPr lang="en-IE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Name of my website</a:t>
            </a:r>
            <a:r>
              <a:rPr lang="en-IE" sz="5400" dirty="0">
                <a:solidFill>
                  <a:schemeClr val="bg1"/>
                </a:solidFill>
                <a:latin typeface="Algerian" panose="04020705040A02060702" pitchFamily="82" charset="0"/>
              </a:rPr>
              <a:t/>
            </a:r>
            <a:br>
              <a:rPr lang="en-IE" sz="5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IE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34" y="3689152"/>
            <a:ext cx="3302266" cy="2458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2260600"/>
            <a:ext cx="615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54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master</a:t>
            </a:r>
            <a:r>
              <a:rPr lang="en-IE" sz="5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Sports</a:t>
            </a:r>
            <a:endParaRPr lang="en-IE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61245"/>
              </p:ext>
            </p:extLst>
          </p:nvPr>
        </p:nvGraphicFramePr>
        <p:xfrm>
          <a:off x="671512" y="2057400"/>
          <a:ext cx="1074578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788"/>
              </a:tblGrid>
              <a:tr h="3810000">
                <a:tc>
                  <a:txBody>
                    <a:bodyPr/>
                    <a:lstStyle/>
                    <a:p>
                      <a:endParaRPr lang="en-IE" sz="2400" dirty="0" smtClean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E" sz="2800" dirty="0" smtClean="0">
                          <a:latin typeface="Rockwell" panose="02060603020205020403" pitchFamily="18" charset="0"/>
                        </a:rPr>
                        <a:t>My website is about sports you can</a:t>
                      </a:r>
                      <a:r>
                        <a:rPr lang="en-IE" sz="2800" baseline="0" dirty="0" smtClean="0">
                          <a:latin typeface="Rockwell" panose="02060603020205020403" pitchFamily="18" charset="0"/>
                        </a:rPr>
                        <a:t> watch the video , buy Book and Cd`s on any sports.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E" sz="2800" baseline="0" dirty="0" smtClean="0">
                          <a:latin typeface="Rockwell" panose="02060603020205020403" pitchFamily="18" charset="0"/>
                        </a:rPr>
                        <a:t>This website is for everyone who ever want to learn about sports.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E" sz="2800" baseline="0" dirty="0" smtClean="0">
                          <a:latin typeface="Rockwell" panose="02060603020205020403" pitchFamily="18" charset="0"/>
                        </a:rPr>
                        <a:t>This website is to get people playing different types of sports rather then siting in the house all day.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E" sz="2800" baseline="0" dirty="0" smtClean="0">
                          <a:latin typeface="Rockwell" panose="02060603020205020403" pitchFamily="18" charset="0"/>
                        </a:rPr>
                        <a:t>this website is more focus on health of peoples 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E" sz="2400" baseline="0" dirty="0" smtClean="0">
                        <a:latin typeface="Rockwell" panose="02060603020205020403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E" baseline="0" dirty="0" smtClean="0">
                        <a:latin typeface="Rockwell" panose="02060603020205020403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E" dirty="0" smtClean="0">
                          <a:latin typeface="Rockwell" panose="02060603020205020403" pitchFamily="18" charset="0"/>
                        </a:rPr>
                        <a:t> 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71512" y="465667"/>
            <a:ext cx="6400800" cy="1947333"/>
          </a:xfrm>
        </p:spPr>
        <p:txBody>
          <a:bodyPr>
            <a:normAutofit/>
          </a:bodyPr>
          <a:lstStyle/>
          <a:p>
            <a:r>
              <a:rPr lang="en-IE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About my website</a:t>
            </a:r>
            <a:endParaRPr lang="en-IE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7700"/>
            <a:ext cx="124587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9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The tools that I use for my website</a:t>
            </a:r>
            <a:endParaRPr lang="en-IE" sz="49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1659186"/>
            <a:ext cx="10960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>
                <a:latin typeface="Rockwell" panose="02060603020205020403" pitchFamily="18" charset="0"/>
              </a:rPr>
              <a:t>I </a:t>
            </a:r>
            <a:r>
              <a:rPr lang="en-IE" sz="3200" dirty="0">
                <a:latin typeface="Rockwell" panose="02060603020205020403" pitchFamily="18" charset="0"/>
              </a:rPr>
              <a:t>use </a:t>
            </a:r>
            <a:r>
              <a:rPr lang="en-IE" sz="3200" dirty="0">
                <a:solidFill>
                  <a:srgbClr val="FF0000"/>
                </a:solidFill>
                <a:latin typeface="Rockwell" panose="02060603020205020403" pitchFamily="18" charset="0"/>
              </a:rPr>
              <a:t>A</a:t>
            </a:r>
            <a:r>
              <a:rPr lang="en-IE" sz="32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nimatron</a:t>
            </a:r>
            <a:r>
              <a:rPr lang="en-IE" sz="3200" dirty="0" smtClean="0">
                <a:latin typeface="Rockwell" panose="02060603020205020403" pitchFamily="18" charset="0"/>
              </a:rPr>
              <a:t> and </a:t>
            </a:r>
            <a:r>
              <a:rPr lang="en-IE" sz="32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flash</a:t>
            </a:r>
            <a:r>
              <a:rPr lang="en-IE" sz="3200" dirty="0" smtClean="0">
                <a:latin typeface="Rockwell" panose="02060603020205020403" pitchFamily="18" charset="0"/>
              </a:rPr>
              <a:t> for my banners</a:t>
            </a:r>
          </a:p>
          <a:p>
            <a:endParaRPr lang="en-IE" sz="3200" dirty="0">
              <a:latin typeface="Rockwell" panose="02060603020205020403" pitchFamily="18" charset="0"/>
            </a:endParaRPr>
          </a:p>
          <a:p>
            <a:r>
              <a:rPr lang="en-IE" sz="3200" dirty="0" smtClean="0">
                <a:latin typeface="Rockwell" panose="02060603020205020403" pitchFamily="18" charset="0"/>
              </a:rPr>
              <a:t>I </a:t>
            </a:r>
            <a:r>
              <a:rPr lang="en-IE" sz="3200" dirty="0">
                <a:latin typeface="Rockwell" panose="02060603020205020403" pitchFamily="18" charset="0"/>
              </a:rPr>
              <a:t>use </a:t>
            </a:r>
            <a:r>
              <a:rPr lang="en-IE" sz="3200" dirty="0">
                <a:solidFill>
                  <a:srgbClr val="FF0000"/>
                </a:solidFill>
                <a:latin typeface="Rockwell" panose="02060603020205020403" pitchFamily="18" charset="0"/>
              </a:rPr>
              <a:t>A</a:t>
            </a:r>
            <a:r>
              <a:rPr lang="en-IE" sz="32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nimatron</a:t>
            </a:r>
            <a:r>
              <a:rPr lang="en-IE" sz="3200" dirty="0" smtClean="0">
                <a:latin typeface="Rockwell" panose="02060603020205020403" pitchFamily="18" charset="0"/>
              </a:rPr>
              <a:t> for the </a:t>
            </a:r>
            <a:r>
              <a:rPr lang="en-IE" sz="32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videos</a:t>
            </a:r>
          </a:p>
          <a:p>
            <a:endParaRPr lang="en-IE" sz="3200" dirty="0">
              <a:latin typeface="Rockwell" panose="02060603020205020403" pitchFamily="18" charset="0"/>
            </a:endParaRPr>
          </a:p>
          <a:p>
            <a:r>
              <a:rPr lang="en-IE" sz="3200" dirty="0">
                <a:latin typeface="Rockwell" panose="02060603020205020403" pitchFamily="18" charset="0"/>
              </a:rPr>
              <a:t>I used </a:t>
            </a:r>
            <a:r>
              <a:rPr lang="en-IE" sz="3200" dirty="0">
                <a:solidFill>
                  <a:srgbClr val="FF0000"/>
                </a:solidFill>
                <a:latin typeface="Rockwell" panose="02060603020205020403" pitchFamily="18" charset="0"/>
              </a:rPr>
              <a:t>firework</a:t>
            </a:r>
            <a:r>
              <a:rPr lang="en-IE" sz="3200" dirty="0">
                <a:latin typeface="Rockwell" panose="02060603020205020403" pitchFamily="18" charset="0"/>
              </a:rPr>
              <a:t> for my designing loges, text, images, </a:t>
            </a:r>
            <a:r>
              <a:rPr lang="en-IE" sz="3200" dirty="0" smtClean="0">
                <a:latin typeface="Rockwell" panose="02060603020205020403" pitchFamily="18" charset="0"/>
              </a:rPr>
              <a:t>buttons and wireframe</a:t>
            </a:r>
          </a:p>
          <a:p>
            <a:endParaRPr lang="en-IE" sz="3200" dirty="0" smtClean="0">
              <a:latin typeface="Rockwell" panose="02060603020205020403" pitchFamily="18" charset="0"/>
            </a:endParaRPr>
          </a:p>
          <a:p>
            <a:r>
              <a:rPr lang="en-IE" sz="3200" dirty="0" smtClean="0">
                <a:latin typeface="Rockwell" panose="02060603020205020403" pitchFamily="18" charset="0"/>
              </a:rPr>
              <a:t>I </a:t>
            </a:r>
            <a:r>
              <a:rPr lang="en-IE" sz="3200" dirty="0">
                <a:latin typeface="Rockwell" panose="02060603020205020403" pitchFamily="18" charset="0"/>
              </a:rPr>
              <a:t>use </a:t>
            </a:r>
            <a:r>
              <a:rPr lang="en-IE" sz="3200" dirty="0">
                <a:solidFill>
                  <a:srgbClr val="FF0000"/>
                </a:solidFill>
                <a:latin typeface="Rockwell" panose="02060603020205020403" pitchFamily="18" charset="0"/>
              </a:rPr>
              <a:t>blander</a:t>
            </a:r>
            <a:r>
              <a:rPr lang="en-IE" sz="3200" dirty="0">
                <a:latin typeface="Rockwell" panose="02060603020205020403" pitchFamily="18" charset="0"/>
              </a:rPr>
              <a:t> Tool and did some </a:t>
            </a:r>
            <a:r>
              <a:rPr lang="en-IE" sz="3200" dirty="0" smtClean="0">
                <a:latin typeface="Rockwell" panose="02060603020205020403" pitchFamily="18" charset="0"/>
              </a:rPr>
              <a:t>animation </a:t>
            </a:r>
            <a:endParaRPr lang="en-IE" sz="3200" dirty="0">
              <a:latin typeface="Rockwell" panose="02060603020205020403" pitchFamily="18" charset="0"/>
            </a:endParaRPr>
          </a:p>
          <a:p>
            <a:endParaRPr lang="en-IE" sz="3200" dirty="0" smtClean="0">
              <a:latin typeface="Rockwell" panose="02060603020205020403" pitchFamily="18" charset="0"/>
            </a:endParaRPr>
          </a:p>
          <a:p>
            <a:endParaRPr lang="en-IE" sz="3200" dirty="0">
              <a:latin typeface="Rockwell" panose="02060603020205020403" pitchFamily="18" charset="0"/>
            </a:endParaRPr>
          </a:p>
          <a:p>
            <a:endParaRPr lang="en-IE" sz="3200" dirty="0" smtClean="0">
              <a:latin typeface="Rockwell" panose="02060603020205020403" pitchFamily="18" charset="0"/>
            </a:endParaRPr>
          </a:p>
          <a:p>
            <a:endParaRPr lang="en-IE" sz="3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117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Century Gothic</vt:lpstr>
      <vt:lpstr>Rockwell</vt:lpstr>
      <vt:lpstr>Wingdings 3</vt:lpstr>
      <vt:lpstr>Slice</vt:lpstr>
      <vt:lpstr>Name of my website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mAsterSports</dc:title>
  <dc:creator>Muhammad Malik</dc:creator>
  <cp:lastModifiedBy>Muhammad Malik</cp:lastModifiedBy>
  <cp:revision>12</cp:revision>
  <dcterms:created xsi:type="dcterms:W3CDTF">2015-04-10T23:13:29Z</dcterms:created>
  <dcterms:modified xsi:type="dcterms:W3CDTF">2015-04-13T09:07:36Z</dcterms:modified>
</cp:coreProperties>
</file>