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073AC9-B2B0-42C9-8F1C-725292127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8F2BD-35A9-4EFF-9858-169A37AE8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452B-E39D-4630-AD8D-3C3E5AA0142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0C972-2BB3-43F7-884E-2522B761A0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8912B-49B0-4872-BE8F-343B2ABFD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EB8F-89FB-442D-9B5E-418829E2F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589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D4A5-53A6-4055-A1FA-F5F131A0ECAD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89698-1ED7-4C5F-97A6-6F35F5384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32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A557-9B40-4C56-9680-7502C522234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0A13-ECDB-484E-8F78-0F26AEC3FFD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5277-E3B9-4A75-B17A-089DCD330DF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4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2433-39DE-4F50-BEE5-82198A65C90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BE-AB21-4FA4-AE60-3B1F5DC35E5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5D5E-BF47-4C84-BBBC-3CDA2DE07E4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DDE7-5A76-4695-9A2E-829A7E3C2065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9AFA-8120-47C5-BB12-94F2F3FDDE2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E01E-06C3-481B-8FBE-4CC453C126B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0F5F-B6F6-4D42-96DC-A3448CD1065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A9BE6E-178D-4455-A402-1FDD814F99AC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3DCB-18FC-40CC-9704-1B3D21ECB363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F2A966-8AC1-4255-8084-C5D3A94DD8B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DA7A-F09D-448E-B2B0-0C50A168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729586"/>
            <a:ext cx="6083708" cy="3755093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PHARMACY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9EEB-B249-48DA-861F-FAEA0358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70" y="931081"/>
            <a:ext cx="4118413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cap="all" dirty="0"/>
              <a:t>Group id : 02</a:t>
            </a:r>
          </a:p>
          <a:p>
            <a:pPr algn="r"/>
            <a:r>
              <a:rPr lang="en-US" cap="all" dirty="0"/>
              <a:t>2020-CS-10 Asad </a:t>
            </a:r>
            <a:r>
              <a:rPr lang="en-US" cap="all" dirty="0" err="1"/>
              <a:t>mehmood</a:t>
            </a:r>
            <a:endParaRPr lang="en-US" cap="all" dirty="0"/>
          </a:p>
          <a:p>
            <a:pPr algn="r"/>
            <a:r>
              <a:rPr lang="en-US" cap="all" dirty="0"/>
              <a:t>2020-cs-27 Kashir Saeed</a:t>
            </a:r>
          </a:p>
          <a:p>
            <a:pPr algn="r"/>
            <a:r>
              <a:rPr lang="en-US" cap="all" dirty="0"/>
              <a:t>2020-CS-45 M. Farrukh </a:t>
            </a:r>
            <a:r>
              <a:rPr lang="en-US" cap="all" dirty="0" err="1"/>
              <a:t>haider</a:t>
            </a:r>
            <a:r>
              <a:rPr lang="en-US" cap="all" dirty="0"/>
              <a:t>  </a:t>
            </a:r>
          </a:p>
          <a:p>
            <a:pPr algn="r"/>
            <a:endParaRPr lang="en-US" cap="all" dirty="0"/>
          </a:p>
          <a:p>
            <a:pPr algn="r"/>
            <a:r>
              <a:rPr lang="en-US" cap="all" dirty="0"/>
              <a:t>Supervised by : </a:t>
            </a:r>
            <a:r>
              <a:rPr lang="en-US" cap="all" dirty="0" err="1"/>
              <a:t>mr.</a:t>
            </a:r>
            <a:r>
              <a:rPr lang="en-US" cap="all" dirty="0"/>
              <a:t> Nazeef </a:t>
            </a:r>
            <a:r>
              <a:rPr lang="en-US" cap="all" dirty="0" err="1"/>
              <a:t>ul</a:t>
            </a:r>
            <a:r>
              <a:rPr lang="en-US" cap="all" dirty="0"/>
              <a:t> </a:t>
            </a:r>
            <a:r>
              <a:rPr lang="en-US" cap="all" dirty="0" err="1"/>
              <a:t>haq</a:t>
            </a:r>
            <a:endParaRPr lang="en-US" cap="all" dirty="0"/>
          </a:p>
        </p:txBody>
      </p:sp>
      <p:cxnSp>
        <p:nvCxnSpPr>
          <p:cNvPr id="71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69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06F3-F9E1-4677-A1C2-14F7ECA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C59E-CF8A-440E-B907-73CC28A8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online service</a:t>
            </a:r>
          </a:p>
          <a:p>
            <a:r>
              <a:rPr lang="en-US" dirty="0"/>
              <a:t>Improve GUI</a:t>
            </a:r>
          </a:p>
          <a:p>
            <a:r>
              <a:rPr lang="en-US" dirty="0"/>
              <a:t>Bonus management for employees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48826-09B6-4454-9A4E-AD74383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YOU…..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8CC0D-C616-4CFC-ABA1-32FA8D1FD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574C5-3CBD-44DA-8B03-C8556811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147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4AA41-F312-4485-AD64-35DF6DB4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7612"/>
            <a:ext cx="9603275" cy="3468734"/>
          </a:xfrm>
        </p:spPr>
        <p:txBody>
          <a:bodyPr/>
          <a:lstStyle/>
          <a:p>
            <a:r>
              <a:rPr lang="en-US" dirty="0">
                <a:latin typeface="Gill Sans MT Condensed" panose="020B0506020104020203" pitchFamily="34" charset="0"/>
              </a:rPr>
              <a:t>Managing pharmacy records on paper will be tedious</a:t>
            </a:r>
          </a:p>
          <a:p>
            <a:r>
              <a:rPr lang="en-US" dirty="0">
                <a:latin typeface="Gill Sans MT Condensed" panose="020B0506020104020203" pitchFamily="34" charset="0"/>
              </a:rPr>
              <a:t>Difficult to keep track of products with regards to their availability, expiry date and quantity.</a:t>
            </a:r>
          </a:p>
        </p:txBody>
      </p:sp>
    </p:spTree>
    <p:extLst>
      <p:ext uri="{BB962C8B-B14F-4D97-AF65-F5344CB8AC3E}">
        <p14:creationId xmlns:p14="http://schemas.microsoft.com/office/powerpoint/2010/main" val="19588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E248-3434-4A02-854B-A426DBB4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269B-CC1C-43EB-AB00-E67646CD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 and monitoring stock, customer records, manufacturer and their shipper and product details</a:t>
            </a:r>
          </a:p>
          <a:p>
            <a:r>
              <a:rPr lang="en-US" dirty="0"/>
              <a:t>To manage data derived for pharmacy to maintain their business through system rather than recording data manually.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557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979-5CDD-4362-A11F-894DB49E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EBE9-D6CA-41A5-8A12-1D6B66DC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ER diagram according to customer requirements.</a:t>
            </a:r>
          </a:p>
          <a:p>
            <a:r>
              <a:rPr lang="en-US" dirty="0"/>
              <a:t>Implemented database design according to ER diagram requirements</a:t>
            </a:r>
          </a:p>
          <a:p>
            <a:r>
              <a:rPr lang="en-US" dirty="0"/>
              <a:t>Divided modules and implemented</a:t>
            </a:r>
          </a:p>
          <a:p>
            <a:r>
              <a:rPr lang="en-US" dirty="0"/>
              <a:t>Generated different useful reports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9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C8BA-75EA-443B-8AAD-E47E4703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91" y="804520"/>
            <a:ext cx="9603275" cy="789150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68D13A-D990-4DA4-94D2-E397808F2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038683"/>
              </p:ext>
            </p:extLst>
          </p:nvPr>
        </p:nvGraphicFramePr>
        <p:xfrm>
          <a:off x="1450975" y="2016125"/>
          <a:ext cx="9604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73187670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918372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7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Guna framework And Bunifu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1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5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9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7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3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6EF7-56C9-4D9C-BE8A-9D4AA07E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7EFB1-E95A-48EC-BD35-BF2CFC012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404319"/>
              </p:ext>
            </p:extLst>
          </p:nvPr>
        </p:nvGraphicFramePr>
        <p:xfrm>
          <a:off x="1450975" y="2016125"/>
          <a:ext cx="9604374" cy="401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52688634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63886206"/>
                    </a:ext>
                  </a:extLst>
                </a:gridCol>
              </a:tblGrid>
              <a:tr h="401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87799"/>
                  </a:ext>
                </a:extLst>
              </a:tr>
              <a:tr h="40112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</a:p>
                    <a:p>
                      <a:pPr algn="ctr"/>
                      <a:r>
                        <a:rPr lang="en-US" dirty="0"/>
                        <a:t>Asad Mehmood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06130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14734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Stock Orders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034"/>
                  </a:ext>
                </a:extLst>
              </a:tr>
              <a:tr h="401127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Kashir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89357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Customer &amp; their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37589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45239"/>
                  </a:ext>
                </a:extLst>
              </a:tr>
              <a:tr h="401127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M. Farrukh Haider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67295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16610"/>
                  </a:ext>
                </a:extLst>
              </a:tr>
              <a:tr h="401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Manufacturer’s Shippers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70C4-310E-467C-BDC5-883B814C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 TASK MANAGEMENT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5215-2C1D-4328-A21E-FC3F9218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GUI </a:t>
            </a:r>
          </a:p>
          <a:p>
            <a:r>
              <a:rPr lang="en-US" dirty="0"/>
              <a:t>Implemented CRUD’s on all modules</a:t>
            </a:r>
          </a:p>
          <a:p>
            <a:r>
              <a:rPr lang="en-US" dirty="0"/>
              <a:t>Implemented transactions with different isolation levels</a:t>
            </a:r>
          </a:p>
          <a:p>
            <a:r>
              <a:rPr lang="en-US" dirty="0"/>
              <a:t>Implemented stored procedures and triggers.</a:t>
            </a:r>
          </a:p>
          <a:p>
            <a:r>
              <a:rPr lang="en-US" dirty="0"/>
              <a:t>Generated different useful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6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A881-930D-4807-823B-B4290003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216691"/>
            <a:ext cx="10828431" cy="671583"/>
          </a:xfrm>
        </p:spPr>
        <p:txBody>
          <a:bodyPr/>
          <a:lstStyle/>
          <a:p>
            <a:r>
              <a:rPr lang="en-US" dirty="0"/>
              <a:t>Database Design: 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3413AFA-E0AC-4960-9CA0-4D02A4EF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783772"/>
            <a:ext cx="10959737" cy="5962378"/>
          </a:xfrm>
        </p:spPr>
      </p:pic>
    </p:spTree>
    <p:extLst>
      <p:ext uri="{BB962C8B-B14F-4D97-AF65-F5344CB8AC3E}">
        <p14:creationId xmlns:p14="http://schemas.microsoft.com/office/powerpoint/2010/main" val="845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A2B2-C517-4ECD-88C3-D06B7A06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255880"/>
            <a:ext cx="10244957" cy="587136"/>
          </a:xfrm>
        </p:spPr>
        <p:txBody>
          <a:bodyPr>
            <a:normAutofit fontScale="90000"/>
          </a:bodyPr>
          <a:lstStyle/>
          <a:p>
            <a:r>
              <a:rPr lang="en-US"/>
              <a:t>Project workflow: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23930-E038-4690-9037-026C6CA6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021821"/>
            <a:ext cx="10128250" cy="4843402"/>
          </a:xfrm>
        </p:spPr>
      </p:pic>
    </p:spTree>
    <p:extLst>
      <p:ext uri="{BB962C8B-B14F-4D97-AF65-F5344CB8AC3E}">
        <p14:creationId xmlns:p14="http://schemas.microsoft.com/office/powerpoint/2010/main" val="39296369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1474</TotalTime>
  <Words>221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Gill Sans MT Condensed</vt:lpstr>
      <vt:lpstr>Gallery</vt:lpstr>
      <vt:lpstr>PHARMACY MANAGEMENT SYSTEM</vt:lpstr>
      <vt:lpstr>Problem statement</vt:lpstr>
      <vt:lpstr>Introduction</vt:lpstr>
      <vt:lpstr>Project approach</vt:lpstr>
      <vt:lpstr>TECHNICAL DETAILS</vt:lpstr>
      <vt:lpstr>CONTIBUTIONs</vt:lpstr>
      <vt:lpstr> TASK MANAGEMENT  </vt:lpstr>
      <vt:lpstr>Database Design: </vt:lpstr>
      <vt:lpstr>Project workflow: </vt:lpstr>
      <vt:lpstr>FUTURE WORK</vt:lpstr>
      <vt:lpstr>THANK YOU…..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TANVEER MAHMOOD DAR</dc:creator>
  <cp:lastModifiedBy>TANVEER MAHMOOD DAR</cp:lastModifiedBy>
  <cp:revision>4</cp:revision>
  <dcterms:created xsi:type="dcterms:W3CDTF">2022-04-28T18:23:55Z</dcterms:created>
  <dcterms:modified xsi:type="dcterms:W3CDTF">2022-04-29T18:58:37Z</dcterms:modified>
</cp:coreProperties>
</file>