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4" r:id="rId1"/>
  </p:sldMasterIdLst>
  <p:notesMasterIdLst>
    <p:notesMasterId r:id="rId9"/>
  </p:notesMasterIdLst>
  <p:sldIdLst>
    <p:sldId id="257" r:id="rId2"/>
    <p:sldId id="266" r:id="rId3"/>
    <p:sldId id="275" r:id="rId4"/>
    <p:sldId id="276" r:id="rId5"/>
    <p:sldId id="278" r:id="rId6"/>
    <p:sldId id="280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AC8106-DD63-4F48-A5A1-D738F4F0DDE6}">
          <p14:sldIdLst>
            <p14:sldId id="257"/>
            <p14:sldId id="266"/>
            <p14:sldId id="275"/>
            <p14:sldId id="276"/>
            <p14:sldId id="278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xmlns="" id="{410DABAF-B62B-4809-9308-7E2E7F031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xmlns="" id="{6E318929-889C-447D-88E0-05167BCC61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62195564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215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42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06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1311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40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93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08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56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72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7C-E952-409C-A476-6A8F181CC74F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59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636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95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89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659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44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08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436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5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06C4EA3-D27D-4EB2-8511-34C1CEF5C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HANGMAN</a:t>
            </a:r>
            <a:endParaRPr lang="x-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0BC58E5-A289-4CCB-BBE9-C9B66E73A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</a:t>
            </a:r>
            <a:r>
              <a:rPr lang="en-US" dirty="0" err="1" smtClean="0"/>
              <a:t>Asad</a:t>
            </a:r>
            <a:r>
              <a:rPr lang="en-US" dirty="0" smtClean="0"/>
              <a:t> MEHMOOD 2020-CS-10</a:t>
            </a:r>
            <a:endParaRPr lang="en-US" dirty="0"/>
          </a:p>
          <a:p>
            <a:r>
              <a:rPr lang="en-US" dirty="0"/>
              <a:t>Submitted To: Ms. Maida Shahid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B25F09-91E9-47C2-B030-E4B03FC79A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66" y="1447800"/>
            <a:ext cx="2952750" cy="2947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3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dirty="0" smtClean="0"/>
              <a:t>console game, there will be a user who is playing this game.</a:t>
            </a:r>
          </a:p>
          <a:p>
            <a:r>
              <a:rPr lang="en-US" dirty="0" smtClean="0"/>
              <a:t>User will be given a half word which the user has to guess.</a:t>
            </a:r>
          </a:p>
          <a:p>
            <a:r>
              <a:rPr lang="en-US" dirty="0" smtClean="0"/>
              <a:t>He will get five wrong attempts if the user fails to guess a word then he will lose the game.</a:t>
            </a:r>
          </a:p>
          <a:p>
            <a:r>
              <a:rPr lang="en-US" dirty="0" smtClean="0"/>
              <a:t>If the user guess the word in given attempts then he will win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16241"/>
            <a:ext cx="9404723" cy="1400530"/>
          </a:xfrm>
        </p:spPr>
        <p:txBody>
          <a:bodyPr/>
          <a:lstStyle/>
          <a:p>
            <a:r>
              <a:rPr lang="en-US" u="sng" dirty="0" smtClean="0"/>
              <a:t>Data Structures: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9586"/>
            <a:ext cx="8946541" cy="5139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2D Arrays</a:t>
            </a:r>
            <a:r>
              <a:rPr lang="en-US" u="sng" dirty="0" smtClean="0"/>
              <a:t>:</a:t>
            </a:r>
          </a:p>
          <a:p>
            <a:r>
              <a:rPr lang="en-US" dirty="0"/>
              <a:t>s</a:t>
            </a:r>
            <a:r>
              <a:rPr lang="en-US" dirty="0" smtClean="0"/>
              <a:t>tring map[18][32];      </a:t>
            </a:r>
            <a:endParaRPr lang="en-US" dirty="0"/>
          </a:p>
          <a:p>
            <a:r>
              <a:rPr lang="en-US" dirty="0" smtClean="0"/>
              <a:t>String words[4][4];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91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871115"/>
          </a:xfrm>
        </p:spPr>
        <p:txBody>
          <a:bodyPr/>
          <a:lstStyle/>
          <a:p>
            <a:r>
              <a:rPr lang="en-US" u="sng" dirty="0" smtClean="0"/>
              <a:t>Functions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3834"/>
            <a:ext cx="8946541" cy="5090614"/>
          </a:xfrm>
        </p:spPr>
        <p:txBody>
          <a:bodyPr>
            <a:normAutofit/>
          </a:bodyPr>
          <a:lstStyle/>
          <a:p>
            <a:r>
              <a:rPr lang="en-US" dirty="0"/>
              <a:t>void header();  </a:t>
            </a:r>
          </a:p>
          <a:p>
            <a:r>
              <a:rPr lang="en-US" dirty="0"/>
              <a:t>void rules();   </a:t>
            </a:r>
          </a:p>
          <a:p>
            <a:r>
              <a:rPr lang="en-US" dirty="0"/>
              <a:t>void </a:t>
            </a:r>
            <a:r>
              <a:rPr lang="en-US" dirty="0" err="1"/>
              <a:t>showmap</a:t>
            </a:r>
            <a:r>
              <a:rPr lang="en-US" dirty="0"/>
              <a:t>(); </a:t>
            </a:r>
          </a:p>
          <a:p>
            <a:r>
              <a:rPr lang="en-US" dirty="0"/>
              <a:t>void hangman();  </a:t>
            </a:r>
          </a:p>
          <a:p>
            <a:r>
              <a:rPr lang="en-US" dirty="0"/>
              <a:t>void </a:t>
            </a:r>
            <a:r>
              <a:rPr lang="en-US" dirty="0" err="1"/>
              <a:t>user_info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random_word</a:t>
            </a:r>
            <a:r>
              <a:rPr lang="en-US" dirty="0"/>
              <a:t>(); </a:t>
            </a:r>
          </a:p>
          <a:p>
            <a:r>
              <a:rPr lang="en-US" dirty="0"/>
              <a:t>void guess();      </a:t>
            </a:r>
          </a:p>
          <a:p>
            <a:r>
              <a:rPr lang="en-US" dirty="0"/>
              <a:t>char </a:t>
            </a:r>
            <a:r>
              <a:rPr lang="en-US" dirty="0" err="1"/>
              <a:t>check_answer</a:t>
            </a:r>
            <a:r>
              <a:rPr lang="en-US" dirty="0"/>
              <a:t>(); </a:t>
            </a:r>
          </a:p>
          <a:p>
            <a:r>
              <a:rPr lang="en-US" dirty="0"/>
              <a:t>void </a:t>
            </a:r>
            <a:r>
              <a:rPr lang="en-US" dirty="0" err="1"/>
              <a:t>print_score</a:t>
            </a:r>
            <a:r>
              <a:rPr lang="en-US" dirty="0"/>
              <a:t>(); </a:t>
            </a:r>
          </a:p>
          <a:p>
            <a:r>
              <a:rPr lang="en-US" dirty="0"/>
              <a:t>void </a:t>
            </a:r>
            <a:r>
              <a:rPr lang="en-US" dirty="0" err="1"/>
              <a:t>gotoxy</a:t>
            </a:r>
            <a:r>
              <a:rPr lang="en-US" dirty="0"/>
              <a:t>(short a, short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49870"/>
            <a:ext cx="9146157" cy="969497"/>
          </a:xfrm>
        </p:spPr>
        <p:txBody>
          <a:bodyPr/>
          <a:lstStyle/>
          <a:p>
            <a:r>
              <a:rPr lang="en-US" u="sng" dirty="0" smtClean="0"/>
              <a:t>Variables: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2291"/>
            <a:ext cx="8946541" cy="5303225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guess_word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/>
              <a:t>original_word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string user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wrong 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 = 0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score = 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r>
              <a:rPr lang="en-US" dirty="0"/>
              <a:t>char c , x , 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27" y="452718"/>
            <a:ext cx="10345195" cy="652751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   Function Header and Description: 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296537"/>
            <a:ext cx="11313993" cy="515885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/>
              <a:t>void header();  	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display welcome header</a:t>
            </a:r>
          </a:p>
          <a:p>
            <a:r>
              <a:rPr lang="en-US" dirty="0"/>
              <a:t>void rules(); 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That </a:t>
            </a:r>
            <a:r>
              <a:rPr lang="en-US" dirty="0"/>
              <a:t>function is to display game rules </a:t>
            </a:r>
          </a:p>
          <a:p>
            <a:r>
              <a:rPr lang="en-US" dirty="0"/>
              <a:t>void </a:t>
            </a:r>
            <a:r>
              <a:rPr lang="en-US" dirty="0" err="1"/>
              <a:t>showmap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will display hang map </a:t>
            </a:r>
          </a:p>
          <a:p>
            <a:r>
              <a:rPr lang="en-US" dirty="0"/>
              <a:t>void hangman(); 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will display hangman</a:t>
            </a:r>
          </a:p>
          <a:p>
            <a:r>
              <a:rPr lang="en-US" dirty="0"/>
              <a:t>void </a:t>
            </a:r>
            <a:r>
              <a:rPr lang="en-US" dirty="0" err="1"/>
              <a:t>user_info</a:t>
            </a:r>
            <a:r>
              <a:rPr lang="en-US" dirty="0"/>
              <a:t>(); 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will take user info (name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16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Function Header and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1392072"/>
            <a:ext cx="10740788" cy="4856327"/>
          </a:xfrm>
        </p:spPr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random_word</a:t>
            </a:r>
            <a:r>
              <a:rPr lang="en-US" dirty="0"/>
              <a:t>(); </a:t>
            </a:r>
          </a:p>
          <a:p>
            <a:r>
              <a:rPr lang="en-US" dirty="0"/>
              <a:t>That will generate random word which is to guess</a:t>
            </a:r>
          </a:p>
          <a:p>
            <a:r>
              <a:rPr lang="en-US" dirty="0"/>
              <a:t>void guess();      </a:t>
            </a:r>
          </a:p>
          <a:p>
            <a:r>
              <a:rPr lang="en-US" dirty="0"/>
              <a:t>That will check if user is guessing correct word or not</a:t>
            </a:r>
          </a:p>
          <a:p>
            <a:r>
              <a:rPr lang="en-US" dirty="0"/>
              <a:t>char </a:t>
            </a:r>
            <a:r>
              <a:rPr lang="en-US" dirty="0" err="1"/>
              <a:t>check_answer</a:t>
            </a:r>
            <a:r>
              <a:rPr lang="en-US" dirty="0"/>
              <a:t>();  </a:t>
            </a:r>
          </a:p>
          <a:p>
            <a:r>
              <a:rPr lang="en-US" dirty="0"/>
              <a:t>That will check if word is correct or not. </a:t>
            </a:r>
          </a:p>
          <a:p>
            <a:r>
              <a:rPr lang="en-US" dirty="0"/>
              <a:t>void </a:t>
            </a:r>
            <a:r>
              <a:rPr lang="en-US" dirty="0" err="1"/>
              <a:t>print_score</a:t>
            </a:r>
            <a:r>
              <a:rPr lang="en-US" dirty="0"/>
              <a:t>(); </a:t>
            </a:r>
          </a:p>
          <a:p>
            <a:r>
              <a:rPr lang="en-US" dirty="0"/>
              <a:t>That will print total score</a:t>
            </a:r>
          </a:p>
          <a:p>
            <a:r>
              <a:rPr lang="en-US" dirty="0"/>
              <a:t>void </a:t>
            </a:r>
            <a:r>
              <a:rPr lang="en-US" dirty="0" err="1"/>
              <a:t>gotoxy</a:t>
            </a:r>
            <a:r>
              <a:rPr lang="en-US" dirty="0"/>
              <a:t>(short a, short b);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239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HANGMAN</vt:lpstr>
      <vt:lpstr>Abstract:</vt:lpstr>
      <vt:lpstr>Data Structures:</vt:lpstr>
      <vt:lpstr>Functions:</vt:lpstr>
      <vt:lpstr>Variables:</vt:lpstr>
      <vt:lpstr>   Function Header and Description:  </vt:lpstr>
      <vt:lpstr>Function Header and Description: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Microsoft account</cp:lastModifiedBy>
  <cp:revision>36</cp:revision>
  <dcterms:modified xsi:type="dcterms:W3CDTF">2021-06-20T16:20:02Z</dcterms:modified>
  <cp:category/>
</cp:coreProperties>
</file>