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4" r:id="rId1"/>
  </p:sldMasterIdLst>
  <p:notesMasterIdLst>
    <p:notesMasterId r:id="rId25"/>
  </p:notes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81" r:id="rId17"/>
    <p:sldId id="282" r:id="rId18"/>
    <p:sldId id="279" r:id="rId19"/>
    <p:sldId id="262" r:id="rId20"/>
    <p:sldId id="263" r:id="rId21"/>
    <p:sldId id="264" r:id="rId22"/>
    <p:sldId id="284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="" xmlns:a16="http://schemas.microsoft.com/office/drawing/2014/main" id="{410DABAF-B62B-4809-9308-7E2E7F0315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="" xmlns:a16="http://schemas.microsoft.com/office/drawing/2014/main" id="{6E318929-889C-447D-88E0-05167BCC61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2862195564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215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421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063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1311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840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993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08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56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672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947C-E952-409C-A476-6A8F181CC74F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59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636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095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89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659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44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808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436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57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06C4EA3-D27D-4EB2-8511-34C1CEF5C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and Laptop Management Syste</a:t>
            </a:r>
            <a:r>
              <a:rPr lang="en-US" dirty="0"/>
              <a:t>m</a:t>
            </a:r>
            <a:endParaRPr lang="x-none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A0BC58E5-A289-4CCB-BBE9-C9B66E73A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 </a:t>
            </a:r>
            <a:r>
              <a:rPr lang="en-US" dirty="0" err="1" smtClean="0"/>
              <a:t>Asad</a:t>
            </a:r>
            <a:r>
              <a:rPr lang="en-US" dirty="0" smtClean="0"/>
              <a:t> MEHMOOD 2020-CS-10</a:t>
            </a:r>
            <a:endParaRPr lang="en-US" dirty="0"/>
          </a:p>
          <a:p>
            <a:r>
              <a:rPr lang="en-US" dirty="0"/>
              <a:t>Submitted To: Ms. Maida Shahid</a:t>
            </a:r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CB25F09-91E9-47C2-B030-E4B03FC79A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66" y="1447800"/>
            <a:ext cx="2952750" cy="2947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3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57" y="452718"/>
            <a:ext cx="9404723" cy="1400530"/>
          </a:xfrm>
        </p:spPr>
        <p:txBody>
          <a:bodyPr/>
          <a:lstStyle/>
          <a:p>
            <a:r>
              <a:rPr lang="en-US" u="sng" dirty="0" smtClean="0"/>
              <a:t>Customer: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08334"/>
            <a:ext cx="8947150" cy="4084369"/>
          </a:xfrm>
        </p:spPr>
      </p:pic>
    </p:spTree>
    <p:extLst>
      <p:ext uri="{BB962C8B-B14F-4D97-AF65-F5344CB8AC3E}">
        <p14:creationId xmlns:p14="http://schemas.microsoft.com/office/powerpoint/2010/main" val="31199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316241"/>
            <a:ext cx="9404723" cy="1400530"/>
          </a:xfrm>
        </p:spPr>
        <p:txBody>
          <a:bodyPr/>
          <a:lstStyle/>
          <a:p>
            <a:r>
              <a:rPr lang="en-US" u="sng" dirty="0" smtClean="0"/>
              <a:t>Data Structures: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9586"/>
            <a:ext cx="8946541" cy="51394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Arrays:</a:t>
            </a:r>
          </a:p>
          <a:p>
            <a:r>
              <a:rPr lang="en-US" dirty="0"/>
              <a:t>string </a:t>
            </a:r>
            <a:r>
              <a:rPr lang="en-US" dirty="0" err="1"/>
              <a:t>employee_name</a:t>
            </a:r>
            <a:r>
              <a:rPr lang="en-US" dirty="0"/>
              <a:t>[10];      </a:t>
            </a:r>
          </a:p>
          <a:p>
            <a:r>
              <a:rPr lang="en-US" dirty="0"/>
              <a:t>string </a:t>
            </a:r>
            <a:r>
              <a:rPr lang="en-US" dirty="0" err="1"/>
              <a:t>employee_pass</a:t>
            </a:r>
            <a:r>
              <a:rPr lang="en-US" dirty="0"/>
              <a:t>[10];</a:t>
            </a:r>
          </a:p>
          <a:p>
            <a:r>
              <a:rPr lang="en-US" dirty="0"/>
              <a:t>string </a:t>
            </a:r>
            <a:r>
              <a:rPr lang="en-US" dirty="0" err="1"/>
              <a:t>employee_cnic</a:t>
            </a:r>
            <a:r>
              <a:rPr lang="en-US" dirty="0"/>
              <a:t>[10];</a:t>
            </a:r>
          </a:p>
          <a:p>
            <a:r>
              <a:rPr lang="en-US" dirty="0"/>
              <a:t>string </a:t>
            </a:r>
            <a:r>
              <a:rPr lang="en-US" dirty="0" err="1"/>
              <a:t>computer_items</a:t>
            </a:r>
            <a:r>
              <a:rPr lang="en-US" dirty="0"/>
              <a:t>[10];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computer_price</a:t>
            </a:r>
            <a:r>
              <a:rPr lang="en-US" dirty="0"/>
              <a:t>[10];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computer_quantity</a:t>
            </a:r>
            <a:r>
              <a:rPr lang="en-US" dirty="0"/>
              <a:t>[10];</a:t>
            </a:r>
          </a:p>
          <a:p>
            <a:r>
              <a:rPr lang="en-US" dirty="0"/>
              <a:t>string </a:t>
            </a:r>
            <a:r>
              <a:rPr lang="en-US" dirty="0" err="1"/>
              <a:t>laptop_items</a:t>
            </a:r>
            <a:r>
              <a:rPr lang="en-US" dirty="0"/>
              <a:t>[10];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laptop_price</a:t>
            </a:r>
            <a:r>
              <a:rPr lang="en-US" dirty="0"/>
              <a:t>[10];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laptop_quantity</a:t>
            </a:r>
            <a:r>
              <a:rPr lang="en-US" dirty="0"/>
              <a:t>[10];</a:t>
            </a:r>
          </a:p>
          <a:p>
            <a:r>
              <a:rPr lang="en-US" dirty="0"/>
              <a:t>string </a:t>
            </a:r>
            <a:r>
              <a:rPr lang="en-US" dirty="0" err="1"/>
              <a:t>computerorder</a:t>
            </a:r>
            <a:r>
              <a:rPr lang="en-US" dirty="0"/>
              <a:t>[10];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computerquantity</a:t>
            </a:r>
            <a:r>
              <a:rPr lang="en-US" dirty="0"/>
              <a:t>[10];</a:t>
            </a:r>
          </a:p>
          <a:p>
            <a:r>
              <a:rPr lang="en-US" dirty="0"/>
              <a:t>string </a:t>
            </a:r>
            <a:r>
              <a:rPr lang="en-US" dirty="0" err="1"/>
              <a:t>laptoporder</a:t>
            </a:r>
            <a:r>
              <a:rPr lang="en-US" dirty="0"/>
              <a:t>[10];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laptopquantity</a:t>
            </a:r>
            <a:r>
              <a:rPr lang="en-US" dirty="0"/>
              <a:t>[10];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591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871115"/>
          </a:xfrm>
        </p:spPr>
        <p:txBody>
          <a:bodyPr/>
          <a:lstStyle/>
          <a:p>
            <a:r>
              <a:rPr lang="en-US" u="sng" dirty="0" smtClean="0"/>
              <a:t>Functions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3834"/>
            <a:ext cx="8946541" cy="50906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main_menu</a:t>
            </a:r>
            <a:r>
              <a:rPr lang="en-US" dirty="0"/>
              <a:t>();                   </a:t>
            </a:r>
          </a:p>
          <a:p>
            <a:r>
              <a:rPr lang="en-US" dirty="0"/>
              <a:t>void admin(</a:t>
            </a:r>
            <a:r>
              <a:rPr lang="en-US" dirty="0" err="1"/>
              <a:t>int</a:t>
            </a:r>
            <a:r>
              <a:rPr lang="en-US" dirty="0"/>
              <a:t> option);             </a:t>
            </a:r>
          </a:p>
          <a:p>
            <a:r>
              <a:rPr lang="en-US" dirty="0"/>
              <a:t>void </a:t>
            </a:r>
            <a:r>
              <a:rPr lang="en-US" dirty="0" err="1"/>
              <a:t>admin_welcome</a:t>
            </a:r>
            <a:r>
              <a:rPr lang="en-US" dirty="0"/>
              <a:t>();                </a:t>
            </a:r>
          </a:p>
          <a:p>
            <a:r>
              <a:rPr lang="en-US" dirty="0"/>
              <a:t>void </a:t>
            </a:r>
            <a:r>
              <a:rPr lang="en-US" dirty="0" err="1"/>
              <a:t>add_employee</a:t>
            </a:r>
            <a:r>
              <a:rPr lang="en-US" dirty="0"/>
              <a:t>();              </a:t>
            </a:r>
          </a:p>
          <a:p>
            <a:r>
              <a:rPr lang="en-US" dirty="0"/>
              <a:t>void </a:t>
            </a:r>
            <a:r>
              <a:rPr lang="en-US" dirty="0" err="1"/>
              <a:t>view_employee</a:t>
            </a:r>
            <a:r>
              <a:rPr lang="en-US" dirty="0"/>
              <a:t>();            </a:t>
            </a:r>
          </a:p>
          <a:p>
            <a:r>
              <a:rPr lang="en-US" dirty="0"/>
              <a:t>void </a:t>
            </a:r>
            <a:r>
              <a:rPr lang="en-US" dirty="0" err="1"/>
              <a:t>delete_employee</a:t>
            </a:r>
            <a:r>
              <a:rPr lang="en-US" dirty="0"/>
              <a:t>();         </a:t>
            </a:r>
          </a:p>
          <a:p>
            <a:r>
              <a:rPr lang="en-US" dirty="0"/>
              <a:t>void </a:t>
            </a:r>
            <a:r>
              <a:rPr lang="en-US" dirty="0" err="1"/>
              <a:t>view_stock</a:t>
            </a:r>
            <a:r>
              <a:rPr lang="en-US" dirty="0"/>
              <a:t>();                </a:t>
            </a:r>
          </a:p>
          <a:p>
            <a:r>
              <a:rPr lang="en-US" dirty="0"/>
              <a:t>void employee(</a:t>
            </a:r>
            <a:r>
              <a:rPr lang="en-US" dirty="0" err="1"/>
              <a:t>int</a:t>
            </a:r>
            <a:r>
              <a:rPr lang="en-US" dirty="0"/>
              <a:t> option);       </a:t>
            </a:r>
          </a:p>
          <a:p>
            <a:r>
              <a:rPr lang="en-US" dirty="0"/>
              <a:t>void </a:t>
            </a:r>
            <a:r>
              <a:rPr lang="en-US" dirty="0" err="1"/>
              <a:t>employee_welcome</a:t>
            </a:r>
            <a:r>
              <a:rPr lang="en-US" dirty="0"/>
              <a:t>();      </a:t>
            </a:r>
          </a:p>
          <a:p>
            <a:r>
              <a:rPr lang="en-US" dirty="0"/>
              <a:t>void </a:t>
            </a:r>
            <a:r>
              <a:rPr lang="en-US" dirty="0" err="1"/>
              <a:t>add_items</a:t>
            </a:r>
            <a:r>
              <a:rPr lang="en-US" dirty="0"/>
              <a:t>();                 </a:t>
            </a:r>
          </a:p>
          <a:p>
            <a:r>
              <a:rPr lang="en-US" dirty="0"/>
              <a:t>void </a:t>
            </a:r>
            <a:r>
              <a:rPr lang="en-US" dirty="0" err="1"/>
              <a:t>view_items</a:t>
            </a:r>
            <a:r>
              <a:rPr lang="en-US" dirty="0"/>
              <a:t>();           </a:t>
            </a:r>
          </a:p>
          <a:p>
            <a:r>
              <a:rPr lang="en-US" dirty="0"/>
              <a:t>void </a:t>
            </a:r>
            <a:r>
              <a:rPr lang="en-US" dirty="0" err="1"/>
              <a:t>price_change</a:t>
            </a:r>
            <a:r>
              <a:rPr lang="en-US" dirty="0"/>
              <a:t>();            </a:t>
            </a:r>
          </a:p>
          <a:p>
            <a:r>
              <a:rPr lang="en-US" dirty="0"/>
              <a:t>void sorting();     </a:t>
            </a:r>
          </a:p>
          <a:p>
            <a:r>
              <a:rPr lang="en-US" dirty="0"/>
              <a:t>void </a:t>
            </a:r>
            <a:r>
              <a:rPr lang="en-US" dirty="0" err="1"/>
              <a:t>password_change</a:t>
            </a:r>
            <a:r>
              <a:rPr lang="en-US" dirty="0"/>
              <a:t>();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871115"/>
          </a:xfrm>
        </p:spPr>
        <p:txBody>
          <a:bodyPr/>
          <a:lstStyle/>
          <a:p>
            <a:r>
              <a:rPr lang="en-US" u="sng" dirty="0" smtClean="0"/>
              <a:t>Functions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3834"/>
            <a:ext cx="8946541" cy="5090614"/>
          </a:xfrm>
        </p:spPr>
        <p:txBody>
          <a:bodyPr>
            <a:normAutofit/>
          </a:bodyPr>
          <a:lstStyle/>
          <a:p>
            <a:r>
              <a:rPr lang="en-US" dirty="0" smtClean="0"/>
              <a:t>void </a:t>
            </a:r>
            <a:r>
              <a:rPr lang="en-US" dirty="0"/>
              <a:t>customer(</a:t>
            </a:r>
            <a:r>
              <a:rPr lang="en-US" dirty="0" err="1"/>
              <a:t>int</a:t>
            </a:r>
            <a:r>
              <a:rPr lang="en-US" dirty="0"/>
              <a:t> option);   </a:t>
            </a:r>
          </a:p>
          <a:p>
            <a:r>
              <a:rPr lang="en-US" dirty="0"/>
              <a:t>void </a:t>
            </a:r>
            <a:r>
              <a:rPr lang="en-US" dirty="0" err="1"/>
              <a:t>customer_welcome</a:t>
            </a:r>
            <a:r>
              <a:rPr lang="en-US" dirty="0"/>
              <a:t>(); </a:t>
            </a:r>
          </a:p>
          <a:p>
            <a:r>
              <a:rPr lang="en-US" dirty="0"/>
              <a:t>void </a:t>
            </a:r>
            <a:r>
              <a:rPr lang="en-US" dirty="0" err="1"/>
              <a:t>place_the_order</a:t>
            </a:r>
            <a:r>
              <a:rPr lang="en-US" dirty="0"/>
              <a:t>(string select); </a:t>
            </a:r>
          </a:p>
          <a:p>
            <a:r>
              <a:rPr lang="en-US" dirty="0"/>
              <a:t>void </a:t>
            </a:r>
            <a:r>
              <a:rPr lang="en-US" dirty="0" err="1"/>
              <a:t>pay_the_bill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49870"/>
            <a:ext cx="9146157" cy="969497"/>
          </a:xfrm>
        </p:spPr>
        <p:txBody>
          <a:bodyPr/>
          <a:lstStyle/>
          <a:p>
            <a:r>
              <a:rPr lang="en-US" u="sng" dirty="0" smtClean="0"/>
              <a:t>Variables: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2291"/>
            <a:ext cx="8946541" cy="53032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 err="1"/>
              <a:t>int</a:t>
            </a:r>
            <a:r>
              <a:rPr lang="en-US" dirty="0"/>
              <a:t> q=0;</a:t>
            </a:r>
          </a:p>
          <a:p>
            <a:r>
              <a:rPr lang="en-US" dirty="0" err="1"/>
              <a:t>int</a:t>
            </a:r>
            <a:r>
              <a:rPr lang="en-US" dirty="0"/>
              <a:t> r=0;</a:t>
            </a:r>
          </a:p>
          <a:p>
            <a:r>
              <a:rPr lang="en-US" dirty="0" err="1"/>
              <a:t>int</a:t>
            </a:r>
            <a:r>
              <a:rPr lang="en-US" dirty="0"/>
              <a:t> t=0;</a:t>
            </a:r>
          </a:p>
          <a:p>
            <a:r>
              <a:rPr lang="en-US" dirty="0" err="1"/>
              <a:t>int</a:t>
            </a:r>
            <a:r>
              <a:rPr lang="en-US" dirty="0"/>
              <a:t> a=0;</a:t>
            </a:r>
          </a:p>
          <a:p>
            <a:r>
              <a:rPr lang="en-US" dirty="0" err="1"/>
              <a:t>int</a:t>
            </a:r>
            <a:r>
              <a:rPr lang="en-US" dirty="0"/>
              <a:t> s=0;</a:t>
            </a:r>
          </a:p>
          <a:p>
            <a:r>
              <a:rPr lang="en-US" dirty="0" err="1"/>
              <a:t>int</a:t>
            </a:r>
            <a:r>
              <a:rPr lang="en-US" dirty="0"/>
              <a:t> id3=0;</a:t>
            </a:r>
          </a:p>
          <a:p>
            <a:r>
              <a:rPr lang="en-US" dirty="0" err="1"/>
              <a:t>int</a:t>
            </a:r>
            <a:r>
              <a:rPr lang="en-US" dirty="0"/>
              <a:t> id5=0;</a:t>
            </a:r>
          </a:p>
          <a:p>
            <a:r>
              <a:rPr lang="en-US" dirty="0"/>
              <a:t>string select;</a:t>
            </a:r>
          </a:p>
          <a:p>
            <a:r>
              <a:rPr lang="en-US" dirty="0"/>
              <a:t>string </a:t>
            </a:r>
            <a:r>
              <a:rPr lang="en-US" dirty="0" err="1"/>
              <a:t>computer_order_item</a:t>
            </a:r>
            <a:r>
              <a:rPr lang="en-US" dirty="0"/>
              <a:t>;</a:t>
            </a:r>
          </a:p>
          <a:p>
            <a:r>
              <a:rPr lang="en-US" dirty="0"/>
              <a:t>string </a:t>
            </a:r>
            <a:r>
              <a:rPr lang="en-US" dirty="0" err="1"/>
              <a:t>laptop_order_item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computer_order_quantity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laptop_order_quantity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27" y="452718"/>
            <a:ext cx="10345195" cy="652751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   Function Header and Description: 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1296537"/>
            <a:ext cx="11313993" cy="51588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void </a:t>
            </a:r>
            <a:r>
              <a:rPr lang="en-US" dirty="0" err="1"/>
              <a:t>main_menu</a:t>
            </a:r>
            <a:r>
              <a:rPr lang="en-US" dirty="0"/>
              <a:t>();</a:t>
            </a:r>
          </a:p>
          <a:p>
            <a:r>
              <a:rPr lang="en-US" dirty="0"/>
              <a:t>This Function will display the main menu.</a:t>
            </a:r>
          </a:p>
          <a:p>
            <a:r>
              <a:rPr lang="en-US" dirty="0"/>
              <a:t>     void admin(</a:t>
            </a:r>
            <a:r>
              <a:rPr lang="en-US" dirty="0" err="1"/>
              <a:t>int</a:t>
            </a:r>
            <a:r>
              <a:rPr lang="en-US" dirty="0"/>
              <a:t> option);</a:t>
            </a:r>
          </a:p>
          <a:p>
            <a:r>
              <a:rPr lang="en-US" dirty="0"/>
              <a:t> This Function will call entire admin port</a:t>
            </a:r>
          </a:p>
          <a:p>
            <a:r>
              <a:rPr lang="en-US" dirty="0"/>
              <a:t>      void </a:t>
            </a:r>
            <a:r>
              <a:rPr lang="en-US" dirty="0" err="1"/>
              <a:t>admin_welcome</a:t>
            </a:r>
            <a:r>
              <a:rPr lang="en-US" dirty="0"/>
              <a:t>();</a:t>
            </a:r>
          </a:p>
          <a:p>
            <a:r>
              <a:rPr lang="en-US" dirty="0"/>
              <a:t> This function will display admin welcome.</a:t>
            </a:r>
          </a:p>
          <a:p>
            <a:r>
              <a:rPr lang="en-US" dirty="0"/>
              <a:t>      void </a:t>
            </a:r>
            <a:r>
              <a:rPr lang="en-US" dirty="0" err="1"/>
              <a:t>add_employee</a:t>
            </a:r>
            <a:r>
              <a:rPr lang="en-US" dirty="0"/>
              <a:t>();     </a:t>
            </a:r>
          </a:p>
          <a:p>
            <a:r>
              <a:rPr lang="en-US" dirty="0"/>
              <a:t> This Function will be used to add employees.</a:t>
            </a:r>
          </a:p>
          <a:p>
            <a:r>
              <a:rPr lang="en-US" dirty="0"/>
              <a:t>   void </a:t>
            </a:r>
            <a:r>
              <a:rPr lang="en-US" dirty="0" err="1"/>
              <a:t>view_employee</a:t>
            </a:r>
            <a:r>
              <a:rPr lang="en-US" dirty="0"/>
              <a:t>();  </a:t>
            </a:r>
          </a:p>
          <a:p>
            <a:r>
              <a:rPr lang="en-US" dirty="0"/>
              <a:t> This function will be used to view all the added employees.</a:t>
            </a:r>
          </a:p>
          <a:p>
            <a:r>
              <a:rPr lang="en-US" dirty="0"/>
              <a:t>   void </a:t>
            </a:r>
            <a:r>
              <a:rPr lang="en-US" dirty="0" err="1"/>
              <a:t>delete_employee</a:t>
            </a:r>
            <a:r>
              <a:rPr lang="en-US" dirty="0"/>
              <a:t>(); </a:t>
            </a:r>
          </a:p>
          <a:p>
            <a:r>
              <a:rPr lang="en-US" dirty="0"/>
              <a:t>               This function will be used to deleted employee.        </a:t>
            </a:r>
          </a:p>
          <a:p>
            <a:r>
              <a:rPr lang="en-US" dirty="0"/>
              <a:t>   void </a:t>
            </a:r>
            <a:r>
              <a:rPr lang="en-US" dirty="0" err="1"/>
              <a:t>view_stock</a:t>
            </a:r>
            <a:r>
              <a:rPr lang="en-US" dirty="0"/>
              <a:t>();</a:t>
            </a:r>
          </a:p>
          <a:p>
            <a:r>
              <a:rPr lang="en-US" dirty="0"/>
              <a:t>               This function will display all the products added.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301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816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Function Header and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1392072"/>
            <a:ext cx="10740788" cy="48563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void employee(</a:t>
            </a:r>
            <a:r>
              <a:rPr lang="en-US" dirty="0" err="1"/>
              <a:t>int</a:t>
            </a:r>
            <a:r>
              <a:rPr lang="en-US" dirty="0"/>
              <a:t> option);</a:t>
            </a:r>
          </a:p>
          <a:p>
            <a:r>
              <a:rPr lang="en-US" dirty="0"/>
              <a:t>              This function will call entire employee portion.        </a:t>
            </a:r>
          </a:p>
          <a:p>
            <a:r>
              <a:rPr lang="en-US" dirty="0"/>
              <a:t>   void </a:t>
            </a:r>
            <a:r>
              <a:rPr lang="en-US" dirty="0" err="1"/>
              <a:t>employee_welcome</a:t>
            </a:r>
            <a:r>
              <a:rPr lang="en-US" dirty="0"/>
              <a:t>(); </a:t>
            </a:r>
          </a:p>
          <a:p>
            <a:r>
              <a:rPr lang="en-US" dirty="0"/>
              <a:t>              This function will display employee welcome.     </a:t>
            </a:r>
          </a:p>
          <a:p>
            <a:r>
              <a:rPr lang="en-US" dirty="0"/>
              <a:t>   void </a:t>
            </a:r>
            <a:r>
              <a:rPr lang="en-US" dirty="0" err="1"/>
              <a:t>add_items</a:t>
            </a:r>
            <a:r>
              <a:rPr lang="en-US" dirty="0"/>
              <a:t>();</a:t>
            </a:r>
          </a:p>
          <a:p>
            <a:r>
              <a:rPr lang="en-US" dirty="0"/>
              <a:t>               This function will used to add products category wise.                 </a:t>
            </a:r>
          </a:p>
          <a:p>
            <a:r>
              <a:rPr lang="en-US" dirty="0"/>
              <a:t>   void </a:t>
            </a:r>
            <a:r>
              <a:rPr lang="en-US" dirty="0" err="1"/>
              <a:t>view_items</a:t>
            </a:r>
            <a:r>
              <a:rPr lang="en-US" dirty="0"/>
              <a:t>();           </a:t>
            </a:r>
          </a:p>
          <a:p>
            <a:r>
              <a:rPr lang="en-US" dirty="0"/>
              <a:t>              This function will used to view products category wise.            </a:t>
            </a:r>
          </a:p>
          <a:p>
            <a:r>
              <a:rPr lang="en-US" dirty="0"/>
              <a:t>   void </a:t>
            </a:r>
            <a:r>
              <a:rPr lang="en-US" dirty="0" err="1"/>
              <a:t>price_change</a:t>
            </a:r>
            <a:r>
              <a:rPr lang="en-US" dirty="0"/>
              <a:t>();</a:t>
            </a:r>
          </a:p>
          <a:p>
            <a:r>
              <a:rPr lang="en-US" dirty="0"/>
              <a:t>               This function will used to change the price of products. </a:t>
            </a:r>
          </a:p>
          <a:p>
            <a:r>
              <a:rPr lang="en-US" dirty="0"/>
              <a:t>   void sorting(); </a:t>
            </a:r>
          </a:p>
          <a:p>
            <a:r>
              <a:rPr lang="en-US" dirty="0"/>
              <a:t>                This function will sort all the products in descending order.    </a:t>
            </a:r>
          </a:p>
          <a:p>
            <a:r>
              <a:rPr lang="en-US" dirty="0"/>
              <a:t>   void </a:t>
            </a:r>
            <a:r>
              <a:rPr lang="en-US" dirty="0" err="1"/>
              <a:t>password_change</a:t>
            </a:r>
            <a:r>
              <a:rPr lang="en-US" dirty="0"/>
              <a:t>();  </a:t>
            </a:r>
          </a:p>
          <a:p>
            <a:r>
              <a:rPr lang="en-US" dirty="0"/>
              <a:t>                 This function will used to change the password of login account.  </a:t>
            </a:r>
          </a:p>
        </p:txBody>
      </p:sp>
    </p:spTree>
    <p:extLst>
      <p:ext uri="{BB962C8B-B14F-4D97-AF65-F5344CB8AC3E}">
        <p14:creationId xmlns:p14="http://schemas.microsoft.com/office/powerpoint/2010/main" val="38145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816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Function Header and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1392072"/>
            <a:ext cx="10740788" cy="4856327"/>
          </a:xfrm>
        </p:spPr>
        <p:txBody>
          <a:bodyPr>
            <a:normAutofit/>
          </a:bodyPr>
          <a:lstStyle/>
          <a:p>
            <a:r>
              <a:rPr lang="en-US" dirty="0" smtClean="0"/>
              <a:t>void </a:t>
            </a:r>
            <a:r>
              <a:rPr lang="en-US" dirty="0"/>
              <a:t>customer(</a:t>
            </a:r>
            <a:r>
              <a:rPr lang="en-US" dirty="0" err="1"/>
              <a:t>int</a:t>
            </a:r>
            <a:r>
              <a:rPr lang="en-US" dirty="0"/>
              <a:t> option);</a:t>
            </a:r>
          </a:p>
          <a:p>
            <a:r>
              <a:rPr lang="en-US" dirty="0"/>
              <a:t>                 This function will be used to call entire customer portion.     </a:t>
            </a:r>
          </a:p>
          <a:p>
            <a:r>
              <a:rPr lang="en-US" dirty="0"/>
              <a:t>  void </a:t>
            </a:r>
            <a:r>
              <a:rPr lang="en-US" dirty="0" err="1"/>
              <a:t>customer_welcome</a:t>
            </a:r>
            <a:r>
              <a:rPr lang="en-US" dirty="0"/>
              <a:t>(); </a:t>
            </a:r>
          </a:p>
          <a:p>
            <a:r>
              <a:rPr lang="en-US" dirty="0"/>
              <a:t>                 This function will be used to display customer welcome.</a:t>
            </a:r>
          </a:p>
          <a:p>
            <a:r>
              <a:rPr lang="en-US" dirty="0"/>
              <a:t>   void </a:t>
            </a:r>
            <a:r>
              <a:rPr lang="en-US" dirty="0" err="1"/>
              <a:t>place_the_order</a:t>
            </a:r>
            <a:r>
              <a:rPr lang="en-US" dirty="0"/>
              <a:t>(string select);</a:t>
            </a:r>
          </a:p>
          <a:p>
            <a:r>
              <a:rPr lang="en-US" dirty="0"/>
              <a:t>                 This function will be used to place order by customer. </a:t>
            </a:r>
          </a:p>
          <a:p>
            <a:r>
              <a:rPr lang="en-US" dirty="0"/>
              <a:t>   void </a:t>
            </a:r>
            <a:r>
              <a:rPr lang="en-US" dirty="0" err="1"/>
              <a:t>pay_the_bill</a:t>
            </a:r>
            <a:r>
              <a:rPr lang="en-US" dirty="0"/>
              <a:t>();</a:t>
            </a:r>
          </a:p>
          <a:p>
            <a:r>
              <a:rPr lang="en-US" dirty="0"/>
              <a:t>  This function will be used to pay the bill by customer.</a:t>
            </a:r>
          </a:p>
        </p:txBody>
      </p:sp>
    </p:spTree>
    <p:extLst>
      <p:ext uri="{BB962C8B-B14F-4D97-AF65-F5344CB8AC3E}">
        <p14:creationId xmlns:p14="http://schemas.microsoft.com/office/powerpoint/2010/main" val="23306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02876"/>
          </a:xfrm>
        </p:spPr>
        <p:txBody>
          <a:bodyPr/>
          <a:lstStyle/>
          <a:p>
            <a:r>
              <a:rPr lang="en-US" u="sng" dirty="0" smtClean="0"/>
              <a:t>Flowcharts: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2" y="1255595"/>
            <a:ext cx="11586948" cy="529532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49170" y="1542196"/>
            <a:ext cx="2292824" cy="146031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 Users</a:t>
            </a: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718413" y="3002507"/>
            <a:ext cx="0" cy="96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42699" y="3971498"/>
            <a:ext cx="3575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18413" y="3971498"/>
            <a:ext cx="3821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539785" y="3971498"/>
            <a:ext cx="0" cy="1050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18413" y="3971498"/>
            <a:ext cx="0" cy="1050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42699" y="3971498"/>
            <a:ext cx="0" cy="1050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57146" y="5022375"/>
            <a:ext cx="1965277" cy="1269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626591" y="5022376"/>
            <a:ext cx="2115403" cy="1269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91821" y="4940490"/>
            <a:ext cx="2101756" cy="126924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Admin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80931" y="272955"/>
            <a:ext cx="1760562" cy="11191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274861" y="1392072"/>
            <a:ext cx="0" cy="9689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105469" y="2361063"/>
            <a:ext cx="95397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5469" y="2361063"/>
            <a:ext cx="0" cy="1310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7892" y="3657600"/>
            <a:ext cx="1944807" cy="10235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err="1"/>
              <a:t>add_employee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57850" y="2347415"/>
            <a:ext cx="13648" cy="1310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25336" y="3643952"/>
            <a:ext cx="1992573" cy="1146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view_employee</a:t>
            </a:r>
            <a:r>
              <a:rPr lang="en-US" dirty="0"/>
              <a:t>();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260609" y="2361063"/>
            <a:ext cx="13648" cy="1310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260910" y="3643952"/>
            <a:ext cx="2187053" cy="1269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delete_employee</a:t>
            </a:r>
            <a:r>
              <a:rPr lang="en-US" dirty="0"/>
              <a:t>();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45254" y="2361063"/>
            <a:ext cx="0" cy="1310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526137" y="3671248"/>
            <a:ext cx="2320120" cy="1351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view_stock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1400530"/>
          </a:xfrm>
        </p:spPr>
        <p:txBody>
          <a:bodyPr/>
          <a:lstStyle/>
          <a:p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program, there will be three users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    1. Admin</a:t>
            </a:r>
            <a:r>
              <a:rPr lang="en-US" dirty="0"/>
              <a:t>.</a:t>
            </a:r>
          </a:p>
          <a:p>
            <a:pPr marL="0" lvl="0" indent="0">
              <a:buNone/>
            </a:pPr>
            <a:r>
              <a:rPr lang="en-US" dirty="0" smtClean="0"/>
              <a:t>    2. Employee</a:t>
            </a:r>
            <a:r>
              <a:rPr lang="en-US" dirty="0"/>
              <a:t>.</a:t>
            </a:r>
          </a:p>
          <a:p>
            <a:pPr marL="0" lvl="0" indent="0">
              <a:buNone/>
            </a:pPr>
            <a:r>
              <a:rPr lang="en-US" dirty="0" smtClean="0"/>
              <a:t>    3. Customer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Admin can add employees, delete employee, view the employees and view the available stock.</a:t>
            </a:r>
          </a:p>
          <a:p>
            <a:pPr lvl="0"/>
            <a:r>
              <a:rPr lang="en-US" dirty="0"/>
              <a:t>Employee can add items category wise. There are two categories: “Computer” and “Laptop”. Employee can view all the added products, change the prices of products, sort      the products in descending order and change the password of their account. </a:t>
            </a:r>
          </a:p>
          <a:p>
            <a:pPr lvl="0"/>
            <a:r>
              <a:rPr lang="en-US" dirty="0"/>
              <a:t>Customer can view the available stock, place the order and pay the bill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80930" y="272955"/>
            <a:ext cx="1879979" cy="11191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274861" y="1392072"/>
            <a:ext cx="0" cy="9689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105469" y="2361063"/>
            <a:ext cx="95397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5469" y="2361063"/>
            <a:ext cx="0" cy="1310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7892" y="3657600"/>
            <a:ext cx="1624081" cy="10235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add_items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64974" y="2361063"/>
            <a:ext cx="13648" cy="1310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29049" y="3671248"/>
            <a:ext cx="1992573" cy="100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view_items</a:t>
            </a:r>
            <a:r>
              <a:rPr lang="en-US" dirty="0" smtClean="0"/>
              <a:t>();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68036" y="2361063"/>
            <a:ext cx="13648" cy="1310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24227" y="3671248"/>
            <a:ext cx="2187053" cy="100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change_price</a:t>
            </a:r>
            <a:r>
              <a:rPr lang="en-US" dirty="0" smtClean="0"/>
              <a:t>();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45254" y="2361063"/>
            <a:ext cx="0" cy="1310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526137" y="3671248"/>
            <a:ext cx="2320120" cy="10099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change_password</a:t>
            </a:r>
            <a:r>
              <a:rPr lang="en-US" dirty="0" smtClean="0"/>
              <a:t>();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106769" y="2361063"/>
            <a:ext cx="0" cy="1433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01552" y="3671248"/>
            <a:ext cx="1719618" cy="1009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Sorting();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80930" y="272955"/>
            <a:ext cx="1879979" cy="11191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274861" y="1392072"/>
            <a:ext cx="0" cy="9689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105469" y="2361063"/>
            <a:ext cx="95397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5469" y="2361063"/>
            <a:ext cx="0" cy="1310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7892" y="3657600"/>
            <a:ext cx="1624081" cy="10235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view_stock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68036" y="2361063"/>
            <a:ext cx="13648" cy="1310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24227" y="3671248"/>
            <a:ext cx="2187053" cy="100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lace_the_order</a:t>
            </a:r>
            <a:r>
              <a:rPr lang="en-US" dirty="0" smtClean="0"/>
              <a:t>;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45254" y="2361063"/>
            <a:ext cx="0" cy="1310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526137" y="3671248"/>
            <a:ext cx="2320120" cy="10099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ay_the_bill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939354"/>
          </a:xfrm>
        </p:spPr>
        <p:txBody>
          <a:bodyPr/>
          <a:lstStyle/>
          <a:p>
            <a:r>
              <a:rPr lang="en-US" u="sng" dirty="0" smtClean="0"/>
              <a:t>Future Direction: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2072"/>
            <a:ext cx="10797536" cy="4856327"/>
          </a:xfrm>
        </p:spPr>
        <p:txBody>
          <a:bodyPr/>
          <a:lstStyle/>
          <a:p>
            <a:r>
              <a:rPr lang="en-US" dirty="0" smtClean="0"/>
              <a:t>Admin will add online outlet.</a:t>
            </a:r>
          </a:p>
          <a:p>
            <a:r>
              <a:rPr lang="en-US" dirty="0" smtClean="0"/>
              <a:t>Admin will add location or home delivery option.</a:t>
            </a:r>
          </a:p>
          <a:p>
            <a:r>
              <a:rPr lang="en-US" dirty="0" smtClean="0"/>
              <a:t>Admin will add advance booking of products option.</a:t>
            </a:r>
          </a:p>
          <a:p>
            <a:r>
              <a:rPr lang="en-US" dirty="0" smtClean="0"/>
              <a:t>Admin will add special discount on specific days (like Black Friday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/>
              <a:t>Employee will add category for new and used product.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0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88" y="2513530"/>
            <a:ext cx="9404723" cy="1400530"/>
          </a:xfrm>
        </p:spPr>
        <p:txBody>
          <a:bodyPr/>
          <a:lstStyle/>
          <a:p>
            <a:r>
              <a:rPr lang="en-US" dirty="0" smtClean="0"/>
              <a:t>                      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22030"/>
            <a:ext cx="8825658" cy="995148"/>
          </a:xfrm>
        </p:spPr>
        <p:txBody>
          <a:bodyPr/>
          <a:lstStyle/>
          <a:p>
            <a:r>
              <a:rPr lang="en-US" sz="4000" dirty="0" smtClean="0"/>
              <a:t>Functional Requirement: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29462"/>
            <a:ext cx="8825658" cy="4434860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type of </a:t>
            </a:r>
            <a:r>
              <a:rPr lang="en-US" sz="2400" dirty="0" smtClean="0"/>
              <a:t>users:</a:t>
            </a:r>
            <a:endParaRPr lang="en-US" sz="24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 smtClean="0"/>
              <a:t>Admin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 smtClean="0"/>
              <a:t>Employee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 smtClean="0"/>
              <a:t>Customer</a:t>
            </a:r>
          </a:p>
          <a:p>
            <a:pPr lvl="0"/>
            <a:endParaRPr lang="en-US" sz="9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41412"/>
            <a:ext cx="9404723" cy="1400530"/>
          </a:xfrm>
        </p:spPr>
        <p:txBody>
          <a:bodyPr/>
          <a:lstStyle/>
          <a:p>
            <a:r>
              <a:rPr lang="en-US" u="sng" dirty="0" smtClean="0"/>
              <a:t>For Admin: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 a admin, I can add employees.</a:t>
            </a:r>
          </a:p>
          <a:p>
            <a:pPr lvl="0"/>
            <a:r>
              <a:rPr lang="en-US" dirty="0"/>
              <a:t>As a admin, I can view employees.</a:t>
            </a:r>
          </a:p>
          <a:p>
            <a:pPr lvl="0"/>
            <a:r>
              <a:rPr lang="en-US" dirty="0"/>
              <a:t>As a admin. I can delete employees.</a:t>
            </a:r>
          </a:p>
          <a:p>
            <a:pPr lvl="0"/>
            <a:r>
              <a:rPr lang="en-US" dirty="0"/>
              <a:t>As a admin, I can view the available stock.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1400530"/>
          </a:xfrm>
        </p:spPr>
        <p:txBody>
          <a:bodyPr/>
          <a:lstStyle/>
          <a:p>
            <a:r>
              <a:rPr lang="en-US" u="sng" dirty="0" smtClean="0"/>
              <a:t>For Employee: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 a employee, I can add items category wise.</a:t>
            </a:r>
          </a:p>
          <a:p>
            <a:pPr lvl="0"/>
            <a:r>
              <a:rPr lang="en-US" dirty="0"/>
              <a:t>As a employee, I can view items category wise.</a:t>
            </a:r>
          </a:p>
          <a:p>
            <a:pPr lvl="0"/>
            <a:r>
              <a:rPr lang="en-US" dirty="0"/>
              <a:t>As a employee, I can change price of entered products.</a:t>
            </a:r>
          </a:p>
          <a:p>
            <a:pPr lvl="0"/>
            <a:r>
              <a:rPr lang="en-US" dirty="0"/>
              <a:t>As a employee, I can sort the products in descending order.</a:t>
            </a:r>
          </a:p>
          <a:p>
            <a:pPr lvl="0"/>
            <a:r>
              <a:rPr lang="en-US" dirty="0"/>
              <a:t>As a employee, I can change the password of account.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1400530"/>
          </a:xfrm>
        </p:spPr>
        <p:txBody>
          <a:bodyPr/>
          <a:lstStyle/>
          <a:p>
            <a:r>
              <a:rPr lang="en-US" u="sng" dirty="0" smtClean="0"/>
              <a:t>For Customer: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 a customer, I can view the available stock.</a:t>
            </a:r>
          </a:p>
          <a:p>
            <a:pPr lvl="0"/>
            <a:r>
              <a:rPr lang="en-US" dirty="0"/>
              <a:t>As a customer, I can place my order.</a:t>
            </a:r>
          </a:p>
          <a:p>
            <a:pPr lvl="0"/>
            <a:r>
              <a:rPr lang="en-US" dirty="0"/>
              <a:t>As a customer, I can pay the bill.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57" y="452718"/>
            <a:ext cx="9404723" cy="1400530"/>
          </a:xfrm>
        </p:spPr>
        <p:txBody>
          <a:bodyPr/>
          <a:lstStyle/>
          <a:p>
            <a:r>
              <a:rPr lang="en-US" u="sng" dirty="0" smtClean="0"/>
              <a:t>Wireframes: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65" y="2590203"/>
            <a:ext cx="8562653" cy="3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57" y="452718"/>
            <a:ext cx="9404723" cy="1400530"/>
          </a:xfrm>
        </p:spPr>
        <p:txBody>
          <a:bodyPr/>
          <a:lstStyle/>
          <a:p>
            <a:r>
              <a:rPr lang="en-US" u="sng" dirty="0" smtClean="0"/>
              <a:t>Admin: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82192"/>
            <a:ext cx="8947150" cy="4136653"/>
          </a:xfrm>
        </p:spPr>
      </p:pic>
    </p:spTree>
    <p:extLst>
      <p:ext uri="{BB962C8B-B14F-4D97-AF65-F5344CB8AC3E}">
        <p14:creationId xmlns:p14="http://schemas.microsoft.com/office/powerpoint/2010/main" val="71249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57" y="452718"/>
            <a:ext cx="9404723" cy="1400530"/>
          </a:xfrm>
        </p:spPr>
        <p:txBody>
          <a:bodyPr/>
          <a:lstStyle/>
          <a:p>
            <a:r>
              <a:rPr lang="en-US" u="sng" dirty="0" smtClean="0"/>
              <a:t>Employee:</a:t>
            </a:r>
            <a:endParaRPr lang="en-US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85440"/>
            <a:ext cx="8947150" cy="4130158"/>
          </a:xfrm>
        </p:spPr>
      </p:pic>
    </p:spTree>
    <p:extLst>
      <p:ext uri="{BB962C8B-B14F-4D97-AF65-F5344CB8AC3E}">
        <p14:creationId xmlns:p14="http://schemas.microsoft.com/office/powerpoint/2010/main" val="15404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329</TotalTime>
  <Words>805</Words>
  <Application>Microsoft Office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</vt:lpstr>
      <vt:lpstr>Computer and Laptop Management System</vt:lpstr>
      <vt:lpstr>Abstract:</vt:lpstr>
      <vt:lpstr>Functional Requirement:</vt:lpstr>
      <vt:lpstr>For Admin:</vt:lpstr>
      <vt:lpstr>For Employee:</vt:lpstr>
      <vt:lpstr>For Customer:</vt:lpstr>
      <vt:lpstr>Wireframes:</vt:lpstr>
      <vt:lpstr>Admin:</vt:lpstr>
      <vt:lpstr>Employee:</vt:lpstr>
      <vt:lpstr>Customer:</vt:lpstr>
      <vt:lpstr>Data Structures:</vt:lpstr>
      <vt:lpstr>Functions:</vt:lpstr>
      <vt:lpstr>Functions:</vt:lpstr>
      <vt:lpstr>Variables:</vt:lpstr>
      <vt:lpstr>   Function Header and Description:  </vt:lpstr>
      <vt:lpstr>Function Header and Description:</vt:lpstr>
      <vt:lpstr>Function Header and Description:</vt:lpstr>
      <vt:lpstr>Flowcharts:</vt:lpstr>
      <vt:lpstr>PowerPoint Presentation</vt:lpstr>
      <vt:lpstr>PowerPoint Presentation</vt:lpstr>
      <vt:lpstr>PowerPoint Presentation</vt:lpstr>
      <vt:lpstr>Future Direction:</vt:lpstr>
      <vt:lpstr>                      Thank You.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Microsoft account</cp:lastModifiedBy>
  <cp:revision>31</cp:revision>
  <dcterms:modified xsi:type="dcterms:W3CDTF">2021-04-18T21:56:35Z</dcterms:modified>
  <cp:category/>
</cp:coreProperties>
</file>