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7"/>
  </p:notesMasterIdLst>
  <p:sldIdLst>
    <p:sldId id="256" r:id="rId2"/>
    <p:sldId id="257" r:id="rId3"/>
    <p:sldId id="379" r:id="rId4"/>
    <p:sldId id="349" r:id="rId5"/>
    <p:sldId id="351" r:id="rId6"/>
    <p:sldId id="380" r:id="rId7"/>
    <p:sldId id="381" r:id="rId8"/>
    <p:sldId id="382" r:id="rId9"/>
    <p:sldId id="383" r:id="rId10"/>
    <p:sldId id="35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376" r:id="rId23"/>
    <p:sldId id="377" r:id="rId24"/>
    <p:sldId id="385" r:id="rId25"/>
    <p:sldId id="384" r:id="rId26"/>
  </p:sldIdLst>
  <p:sldSz cx="9144000" cy="5143500" type="screen16x9"/>
  <p:notesSz cx="6858000" cy="9144000"/>
  <p:embeddedFontLst>
    <p:embeddedFont>
      <p:font typeface="Scope One" panose="020B0604020202020204" charset="0"/>
      <p:regular r:id="rId28"/>
    </p:embeddedFont>
    <p:embeddedFont>
      <p:font typeface="Unica One" panose="020B0604020202020204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6D7D027-9807-4633-9D16-A572D92CB15A}">
  <a:tblStyle styleId="{D6D7D027-9807-4633-9D16-A572D92CB15A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036D9A3-47D2-4FDE-A59E-47F33A0D639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1" autoAdjust="0"/>
    <p:restoredTop sz="92007" autoAdjust="0"/>
  </p:normalViewPr>
  <p:slideViewPr>
    <p:cSldViewPr snapToGrid="0">
      <p:cViewPr varScale="1">
        <p:scale>
          <a:sx n="89" d="100"/>
          <a:sy n="89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b712a6c0d4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b712a6c0d4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4650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ae3e6ab085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ae3e6ab085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570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ae3e6ab085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ae3e6ab085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00435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ae3e6ab085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ae3e6ab085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45372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ae3e6ab085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ae3e6ab085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65483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ae3e6ab085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ae3e6ab085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21939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ae3e6ab085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ae3e6ab085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21815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ae3e6ab085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ae3e6ab085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78514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ae3e6ab085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ae3e6ab085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37030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ae3e6ab085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ae3e6ab085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9661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ae3ce1beee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ae3ce1beee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ae3e6ab085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ae3e6ab085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22478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ae3e6ab085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ae3e6ab085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96763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ae3e6ab085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ae3e6ab085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55575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ae3e6ab085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ae3e6ab085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7729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gae3e6ab085_0_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5" name="Google Shape;1375;gae3e6ab085_0_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5199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ae3ce1beee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ae3ce1beee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1500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ae3e6ab0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ae3e6ab0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8414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b712a6c0d4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b712a6c0d4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0708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b712a6c0d4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b712a6c0d4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480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b712a6c0d4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b712a6c0d4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9334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b712a6c0d4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b712a6c0d4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6933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b712a6c0d4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b712a6c0d4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1426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808961" y="-31"/>
            <a:ext cx="7342271" cy="5143628"/>
            <a:chOff x="1802024" y="57"/>
            <a:chExt cx="7342271" cy="5143628"/>
          </a:xfrm>
        </p:grpSpPr>
        <p:sp>
          <p:nvSpPr>
            <p:cNvPr id="11" name="Google Shape;11;p2"/>
            <p:cNvSpPr/>
            <p:nvPr/>
          </p:nvSpPr>
          <p:spPr>
            <a:xfrm>
              <a:off x="8105227" y="4155752"/>
              <a:ext cx="1038775" cy="987759"/>
            </a:xfrm>
            <a:custGeom>
              <a:avLst/>
              <a:gdLst/>
              <a:ahLst/>
              <a:cxnLst/>
              <a:rect l="l" t="t" r="r" b="b"/>
              <a:pathLst>
                <a:path w="3095" h="2943" extrusionOk="0">
                  <a:moveTo>
                    <a:pt x="3094" y="1"/>
                  </a:moveTo>
                  <a:cubicBezTo>
                    <a:pt x="2779" y="468"/>
                    <a:pt x="2362" y="847"/>
                    <a:pt x="1832" y="1162"/>
                  </a:cubicBezTo>
                  <a:cubicBezTo>
                    <a:pt x="1150" y="1630"/>
                    <a:pt x="632" y="2362"/>
                    <a:pt x="1" y="2943"/>
                  </a:cubicBezTo>
                  <a:lnTo>
                    <a:pt x="2413" y="2943"/>
                  </a:lnTo>
                  <a:cubicBezTo>
                    <a:pt x="2463" y="2943"/>
                    <a:pt x="2577" y="2892"/>
                    <a:pt x="2678" y="2842"/>
                  </a:cubicBezTo>
                  <a:cubicBezTo>
                    <a:pt x="2842" y="2791"/>
                    <a:pt x="2993" y="2741"/>
                    <a:pt x="3094" y="2678"/>
                  </a:cubicBezTo>
                  <a:lnTo>
                    <a:pt x="30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802024" y="57"/>
              <a:ext cx="7342232" cy="5143628"/>
            </a:xfrm>
            <a:custGeom>
              <a:avLst/>
              <a:gdLst/>
              <a:ahLst/>
              <a:cxnLst/>
              <a:rect l="l" t="t" r="r" b="b"/>
              <a:pathLst>
                <a:path w="22982" h="16100" extrusionOk="0">
                  <a:moveTo>
                    <a:pt x="15519" y="0"/>
                  </a:moveTo>
                  <a:cubicBezTo>
                    <a:pt x="14307" y="316"/>
                    <a:pt x="13410" y="1162"/>
                    <a:pt x="12627" y="2425"/>
                  </a:cubicBezTo>
                  <a:cubicBezTo>
                    <a:pt x="11049" y="4950"/>
                    <a:pt x="7993" y="3788"/>
                    <a:pt x="6680" y="5367"/>
                  </a:cubicBezTo>
                  <a:cubicBezTo>
                    <a:pt x="5367" y="6996"/>
                    <a:pt x="5935" y="8688"/>
                    <a:pt x="4887" y="10468"/>
                  </a:cubicBezTo>
                  <a:cubicBezTo>
                    <a:pt x="3839" y="12211"/>
                    <a:pt x="783" y="12741"/>
                    <a:pt x="253" y="14521"/>
                  </a:cubicBezTo>
                  <a:cubicBezTo>
                    <a:pt x="101" y="15001"/>
                    <a:pt x="0" y="15582"/>
                    <a:pt x="51" y="16100"/>
                  </a:cubicBezTo>
                  <a:lnTo>
                    <a:pt x="3990" y="16100"/>
                  </a:lnTo>
                  <a:cubicBezTo>
                    <a:pt x="3889" y="15317"/>
                    <a:pt x="4041" y="14471"/>
                    <a:pt x="4256" y="13739"/>
                  </a:cubicBezTo>
                  <a:cubicBezTo>
                    <a:pt x="4672" y="12312"/>
                    <a:pt x="6996" y="11794"/>
                    <a:pt x="7779" y="10367"/>
                  </a:cubicBezTo>
                  <a:cubicBezTo>
                    <a:pt x="8574" y="8890"/>
                    <a:pt x="8208" y="7526"/>
                    <a:pt x="9205" y="6213"/>
                  </a:cubicBezTo>
                  <a:cubicBezTo>
                    <a:pt x="10253" y="4900"/>
                    <a:pt x="12627" y="5682"/>
                    <a:pt x="13991" y="3738"/>
                  </a:cubicBezTo>
                  <a:cubicBezTo>
                    <a:pt x="14878" y="2459"/>
                    <a:pt x="15839" y="1779"/>
                    <a:pt x="17567" y="1779"/>
                  </a:cubicBezTo>
                  <a:cubicBezTo>
                    <a:pt x="18398" y="1779"/>
                    <a:pt x="19407" y="1937"/>
                    <a:pt x="20671" y="2261"/>
                  </a:cubicBezTo>
                  <a:cubicBezTo>
                    <a:pt x="21302" y="2425"/>
                    <a:pt x="22148" y="2425"/>
                    <a:pt x="22981" y="2425"/>
                  </a:cubicBezTo>
                  <a:lnTo>
                    <a:pt x="22981" y="430"/>
                  </a:lnTo>
                  <a:cubicBezTo>
                    <a:pt x="22300" y="430"/>
                    <a:pt x="21618" y="430"/>
                    <a:pt x="21087" y="316"/>
                  </a:cubicBezTo>
                  <a:cubicBezTo>
                    <a:pt x="20519" y="164"/>
                    <a:pt x="19989" y="51"/>
                    <a:pt x="195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14338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987471" y="525648"/>
              <a:ext cx="6156777" cy="4617985"/>
            </a:xfrm>
            <a:custGeom>
              <a:avLst/>
              <a:gdLst/>
              <a:ahLst/>
              <a:cxnLst/>
              <a:rect l="l" t="t" r="r" b="b"/>
              <a:pathLst>
                <a:path w="19093" h="14321" extrusionOk="0">
                  <a:moveTo>
                    <a:pt x="13678" y="0"/>
                  </a:moveTo>
                  <a:cubicBezTo>
                    <a:pt x="11950" y="0"/>
                    <a:pt x="10989" y="680"/>
                    <a:pt x="10102" y="1959"/>
                  </a:cubicBezTo>
                  <a:cubicBezTo>
                    <a:pt x="8738" y="3903"/>
                    <a:pt x="6364" y="3121"/>
                    <a:pt x="5316" y="4434"/>
                  </a:cubicBezTo>
                  <a:cubicBezTo>
                    <a:pt x="4319" y="5747"/>
                    <a:pt x="4685" y="7111"/>
                    <a:pt x="3890" y="8588"/>
                  </a:cubicBezTo>
                  <a:cubicBezTo>
                    <a:pt x="3107" y="10015"/>
                    <a:pt x="783" y="10533"/>
                    <a:pt x="367" y="11960"/>
                  </a:cubicBezTo>
                  <a:cubicBezTo>
                    <a:pt x="152" y="12692"/>
                    <a:pt x="0" y="13538"/>
                    <a:pt x="101" y="14321"/>
                  </a:cubicBezTo>
                  <a:lnTo>
                    <a:pt x="4054" y="14321"/>
                  </a:lnTo>
                  <a:cubicBezTo>
                    <a:pt x="3624" y="13323"/>
                    <a:pt x="4155" y="12111"/>
                    <a:pt x="4420" y="11215"/>
                  </a:cubicBezTo>
                  <a:cubicBezTo>
                    <a:pt x="4736" y="10116"/>
                    <a:pt x="6263" y="9586"/>
                    <a:pt x="6844" y="8437"/>
                  </a:cubicBezTo>
                  <a:cubicBezTo>
                    <a:pt x="7362" y="7376"/>
                    <a:pt x="7160" y="6328"/>
                    <a:pt x="7892" y="5330"/>
                  </a:cubicBezTo>
                  <a:cubicBezTo>
                    <a:pt x="8625" y="4270"/>
                    <a:pt x="10317" y="4648"/>
                    <a:pt x="11415" y="3323"/>
                  </a:cubicBezTo>
                  <a:cubicBezTo>
                    <a:pt x="12092" y="2474"/>
                    <a:pt x="12817" y="2021"/>
                    <a:pt x="13984" y="2021"/>
                  </a:cubicBezTo>
                  <a:cubicBezTo>
                    <a:pt x="14623" y="2021"/>
                    <a:pt x="15395" y="2157"/>
                    <a:pt x="16365" y="2439"/>
                  </a:cubicBezTo>
                  <a:cubicBezTo>
                    <a:pt x="17097" y="2641"/>
                    <a:pt x="18209" y="2590"/>
                    <a:pt x="19092" y="2855"/>
                  </a:cubicBezTo>
                  <a:lnTo>
                    <a:pt x="19092" y="646"/>
                  </a:lnTo>
                  <a:cubicBezTo>
                    <a:pt x="18259" y="646"/>
                    <a:pt x="17413" y="646"/>
                    <a:pt x="16782" y="482"/>
                  </a:cubicBezTo>
                  <a:cubicBezTo>
                    <a:pt x="15518" y="158"/>
                    <a:pt x="14509" y="0"/>
                    <a:pt x="136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414338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085274" y="1121048"/>
              <a:ext cx="5059020" cy="4022623"/>
            </a:xfrm>
            <a:custGeom>
              <a:avLst/>
              <a:gdLst/>
              <a:ahLst/>
              <a:cxnLst/>
              <a:rect l="l" t="t" r="r" b="b"/>
              <a:pathLst>
                <a:path w="15469" h="12300" extrusionOk="0">
                  <a:moveTo>
                    <a:pt x="10360" y="0"/>
                  </a:moveTo>
                  <a:cubicBezTo>
                    <a:pt x="9193" y="0"/>
                    <a:pt x="8468" y="453"/>
                    <a:pt x="7791" y="1302"/>
                  </a:cubicBezTo>
                  <a:cubicBezTo>
                    <a:pt x="6693" y="2627"/>
                    <a:pt x="5001" y="2249"/>
                    <a:pt x="4268" y="3309"/>
                  </a:cubicBezTo>
                  <a:cubicBezTo>
                    <a:pt x="3536" y="4307"/>
                    <a:pt x="3738" y="5355"/>
                    <a:pt x="3220" y="6416"/>
                  </a:cubicBezTo>
                  <a:cubicBezTo>
                    <a:pt x="2639" y="7565"/>
                    <a:pt x="1112" y="8095"/>
                    <a:pt x="796" y="9194"/>
                  </a:cubicBezTo>
                  <a:cubicBezTo>
                    <a:pt x="531" y="10090"/>
                    <a:pt x="0" y="11302"/>
                    <a:pt x="430" y="12300"/>
                  </a:cubicBezTo>
                  <a:lnTo>
                    <a:pt x="4799" y="12300"/>
                  </a:lnTo>
                  <a:cubicBezTo>
                    <a:pt x="2955" y="11201"/>
                    <a:pt x="4483" y="9623"/>
                    <a:pt x="4849" y="8411"/>
                  </a:cubicBezTo>
                  <a:cubicBezTo>
                    <a:pt x="5051" y="7678"/>
                    <a:pt x="5796" y="7148"/>
                    <a:pt x="6162" y="6302"/>
                  </a:cubicBezTo>
                  <a:cubicBezTo>
                    <a:pt x="6428" y="5570"/>
                    <a:pt x="6377" y="4837"/>
                    <a:pt x="6794" y="4143"/>
                  </a:cubicBezTo>
                  <a:cubicBezTo>
                    <a:pt x="7261" y="3360"/>
                    <a:pt x="8322" y="3360"/>
                    <a:pt x="9155" y="2627"/>
                  </a:cubicBezTo>
                  <a:cubicBezTo>
                    <a:pt x="9588" y="2224"/>
                    <a:pt x="10050" y="2004"/>
                    <a:pt x="10683" y="2004"/>
                  </a:cubicBezTo>
                  <a:cubicBezTo>
                    <a:pt x="11140" y="2004"/>
                    <a:pt x="11687" y="2119"/>
                    <a:pt x="12375" y="2362"/>
                  </a:cubicBezTo>
                  <a:cubicBezTo>
                    <a:pt x="12943" y="2564"/>
                    <a:pt x="13840" y="2627"/>
                    <a:pt x="14471" y="3095"/>
                  </a:cubicBezTo>
                  <a:cubicBezTo>
                    <a:pt x="15102" y="3625"/>
                    <a:pt x="15102" y="4774"/>
                    <a:pt x="15216" y="5721"/>
                  </a:cubicBezTo>
                  <a:cubicBezTo>
                    <a:pt x="15216" y="6037"/>
                    <a:pt x="15317" y="6352"/>
                    <a:pt x="15468" y="6618"/>
                  </a:cubicBezTo>
                  <a:lnTo>
                    <a:pt x="15468" y="834"/>
                  </a:lnTo>
                  <a:cubicBezTo>
                    <a:pt x="14585" y="569"/>
                    <a:pt x="13473" y="620"/>
                    <a:pt x="12741" y="418"/>
                  </a:cubicBezTo>
                  <a:cubicBezTo>
                    <a:pt x="11771" y="136"/>
                    <a:pt x="10999" y="0"/>
                    <a:pt x="103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414338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/>
          <p:nvPr/>
        </p:nvSpPr>
        <p:spPr>
          <a:xfrm>
            <a:off x="1986000" y="1433550"/>
            <a:ext cx="5172000" cy="22764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991485" y="1720784"/>
            <a:ext cx="4159716" cy="3422774"/>
          </a:xfrm>
          <a:custGeom>
            <a:avLst/>
            <a:gdLst/>
            <a:ahLst/>
            <a:cxnLst/>
            <a:rect l="l" t="t" r="r" b="b"/>
            <a:pathLst>
              <a:path w="12514" h="10297" extrusionOk="0">
                <a:moveTo>
                  <a:pt x="7818" y="1910"/>
                </a:moveTo>
                <a:cubicBezTo>
                  <a:pt x="9371" y="1910"/>
                  <a:pt x="11014" y="4200"/>
                  <a:pt x="10468" y="6824"/>
                </a:cubicBezTo>
                <a:cubicBezTo>
                  <a:pt x="10105" y="8736"/>
                  <a:pt x="8414" y="9682"/>
                  <a:pt x="6841" y="9682"/>
                </a:cubicBezTo>
                <a:cubicBezTo>
                  <a:pt x="6118" y="9682"/>
                  <a:pt x="5420" y="9482"/>
                  <a:pt x="4887" y="9085"/>
                </a:cubicBezTo>
                <a:cubicBezTo>
                  <a:pt x="3258" y="7885"/>
                  <a:pt x="5632" y="6673"/>
                  <a:pt x="5884" y="5612"/>
                </a:cubicBezTo>
                <a:cubicBezTo>
                  <a:pt x="6200" y="4615"/>
                  <a:pt x="5947" y="2304"/>
                  <a:pt x="7526" y="1938"/>
                </a:cubicBezTo>
                <a:cubicBezTo>
                  <a:pt x="7623" y="1919"/>
                  <a:pt x="7720" y="1910"/>
                  <a:pt x="7818" y="1910"/>
                </a:cubicBezTo>
                <a:close/>
                <a:moveTo>
                  <a:pt x="7728" y="1"/>
                </a:moveTo>
                <a:cubicBezTo>
                  <a:pt x="7095" y="1"/>
                  <a:pt x="6633" y="221"/>
                  <a:pt x="6200" y="624"/>
                </a:cubicBezTo>
                <a:cubicBezTo>
                  <a:pt x="5367" y="1357"/>
                  <a:pt x="4306" y="1357"/>
                  <a:pt x="3839" y="2140"/>
                </a:cubicBezTo>
                <a:cubicBezTo>
                  <a:pt x="3422" y="2834"/>
                  <a:pt x="3473" y="3567"/>
                  <a:pt x="3207" y="4299"/>
                </a:cubicBezTo>
                <a:cubicBezTo>
                  <a:pt x="2841" y="5145"/>
                  <a:pt x="2096" y="5675"/>
                  <a:pt x="1894" y="6408"/>
                </a:cubicBezTo>
                <a:cubicBezTo>
                  <a:pt x="1528" y="7620"/>
                  <a:pt x="0" y="9198"/>
                  <a:pt x="1844" y="10297"/>
                </a:cubicBezTo>
                <a:lnTo>
                  <a:pt x="9420" y="10297"/>
                </a:lnTo>
                <a:cubicBezTo>
                  <a:pt x="10051" y="9716"/>
                  <a:pt x="10569" y="8984"/>
                  <a:pt x="11251" y="8516"/>
                </a:cubicBezTo>
                <a:cubicBezTo>
                  <a:pt x="11781" y="8201"/>
                  <a:pt x="12198" y="7822"/>
                  <a:pt x="12513" y="7355"/>
                </a:cubicBezTo>
                <a:lnTo>
                  <a:pt x="12513" y="4615"/>
                </a:lnTo>
                <a:cubicBezTo>
                  <a:pt x="12362" y="4349"/>
                  <a:pt x="12261" y="4034"/>
                  <a:pt x="12261" y="3718"/>
                </a:cubicBezTo>
                <a:cubicBezTo>
                  <a:pt x="12147" y="2771"/>
                  <a:pt x="12147" y="1622"/>
                  <a:pt x="11516" y="1092"/>
                </a:cubicBezTo>
                <a:cubicBezTo>
                  <a:pt x="10885" y="624"/>
                  <a:pt x="9988" y="561"/>
                  <a:pt x="9420" y="359"/>
                </a:cubicBezTo>
                <a:cubicBezTo>
                  <a:pt x="8732" y="116"/>
                  <a:pt x="8185" y="1"/>
                  <a:pt x="772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414338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6044023" y="2271491"/>
            <a:ext cx="2660373" cy="2665517"/>
          </a:xfrm>
          <a:custGeom>
            <a:avLst/>
            <a:gdLst/>
            <a:ahLst/>
            <a:cxnLst/>
            <a:rect l="l" t="t" r="r" b="b"/>
            <a:pathLst>
              <a:path w="7758" h="7773" extrusionOk="0">
                <a:moveTo>
                  <a:pt x="4561" y="1"/>
                </a:moveTo>
                <a:cubicBezTo>
                  <a:pt x="4463" y="1"/>
                  <a:pt x="4366" y="10"/>
                  <a:pt x="4269" y="29"/>
                </a:cubicBezTo>
                <a:cubicBezTo>
                  <a:pt x="2690" y="395"/>
                  <a:pt x="2943" y="2706"/>
                  <a:pt x="2627" y="3703"/>
                </a:cubicBezTo>
                <a:cubicBezTo>
                  <a:pt x="2375" y="4764"/>
                  <a:pt x="1" y="5976"/>
                  <a:pt x="1630" y="7176"/>
                </a:cubicBezTo>
                <a:cubicBezTo>
                  <a:pt x="2163" y="7573"/>
                  <a:pt x="2861" y="7773"/>
                  <a:pt x="3584" y="7773"/>
                </a:cubicBezTo>
                <a:cubicBezTo>
                  <a:pt x="5157" y="7773"/>
                  <a:pt x="6848" y="6827"/>
                  <a:pt x="7211" y="4915"/>
                </a:cubicBezTo>
                <a:cubicBezTo>
                  <a:pt x="7757" y="2291"/>
                  <a:pt x="6114" y="1"/>
                  <a:pt x="456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642938" dist="114300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942650" y="1872750"/>
            <a:ext cx="5258700" cy="13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ica One"/>
              <a:buNone/>
              <a:defRPr sz="36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ica One"/>
              <a:buNone/>
              <a:defRPr sz="36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ica One"/>
              <a:buNone/>
              <a:defRPr sz="36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ica One"/>
              <a:buNone/>
              <a:defRPr sz="36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ica One"/>
              <a:buNone/>
              <a:defRPr sz="36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ica One"/>
              <a:buNone/>
              <a:defRPr sz="36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ica One"/>
              <a:buNone/>
              <a:defRPr sz="36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ica One"/>
              <a:buNone/>
              <a:defRPr sz="36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ica One"/>
              <a:buNone/>
              <a:defRPr sz="36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7985297" y="-37"/>
            <a:ext cx="1165643" cy="144321"/>
          </a:xfrm>
          <a:custGeom>
            <a:avLst/>
            <a:gdLst/>
            <a:ahLst/>
            <a:cxnLst/>
            <a:rect l="l" t="t" r="r" b="b"/>
            <a:pathLst>
              <a:path w="3473" h="430" extrusionOk="0">
                <a:moveTo>
                  <a:pt x="0" y="0"/>
                </a:moveTo>
                <a:cubicBezTo>
                  <a:pt x="480" y="51"/>
                  <a:pt x="1010" y="164"/>
                  <a:pt x="1578" y="316"/>
                </a:cubicBezTo>
                <a:cubicBezTo>
                  <a:pt x="2109" y="430"/>
                  <a:pt x="2791" y="430"/>
                  <a:pt x="3472" y="430"/>
                </a:cubicBezTo>
                <a:lnTo>
                  <a:pt x="347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14338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601970" y="50314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707200" y="1152475"/>
            <a:ext cx="7726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 flipH="1">
            <a:off x="6768148" y="0"/>
            <a:ext cx="3232524" cy="3828498"/>
            <a:chOff x="308350" y="0"/>
            <a:chExt cx="3232524" cy="3828498"/>
          </a:xfrm>
        </p:grpSpPr>
        <p:sp>
          <p:nvSpPr>
            <p:cNvPr id="42" name="Google Shape;42;p4"/>
            <p:cNvSpPr/>
            <p:nvPr/>
          </p:nvSpPr>
          <p:spPr>
            <a:xfrm flipH="1">
              <a:off x="555854" y="540"/>
              <a:ext cx="2985020" cy="3827959"/>
            </a:xfrm>
            <a:custGeom>
              <a:avLst/>
              <a:gdLst/>
              <a:ahLst/>
              <a:cxnLst/>
              <a:rect l="l" t="t" r="r" b="b"/>
              <a:pathLst>
                <a:path w="24825" h="31834" extrusionOk="0">
                  <a:moveTo>
                    <a:pt x="0" y="1"/>
                  </a:moveTo>
                  <a:cubicBezTo>
                    <a:pt x="631" y="4420"/>
                    <a:pt x="2892" y="8158"/>
                    <a:pt x="6465" y="10683"/>
                  </a:cubicBezTo>
                  <a:cubicBezTo>
                    <a:pt x="9155" y="12527"/>
                    <a:pt x="11364" y="14320"/>
                    <a:pt x="11314" y="17211"/>
                  </a:cubicBezTo>
                  <a:cubicBezTo>
                    <a:pt x="11200" y="21782"/>
                    <a:pt x="11099" y="26467"/>
                    <a:pt x="16731" y="30104"/>
                  </a:cubicBezTo>
                  <a:cubicBezTo>
                    <a:pt x="17729" y="30735"/>
                    <a:pt x="18676" y="31253"/>
                    <a:pt x="19522" y="31682"/>
                  </a:cubicBezTo>
                  <a:cubicBezTo>
                    <a:pt x="19623" y="31732"/>
                    <a:pt x="19724" y="31783"/>
                    <a:pt x="19774" y="31833"/>
                  </a:cubicBezTo>
                  <a:lnTo>
                    <a:pt x="24825" y="31833"/>
                  </a:lnTo>
                  <a:cubicBezTo>
                    <a:pt x="24774" y="31783"/>
                    <a:pt x="24673" y="31732"/>
                    <a:pt x="24572" y="31682"/>
                  </a:cubicBezTo>
                  <a:cubicBezTo>
                    <a:pt x="23726" y="31253"/>
                    <a:pt x="22779" y="30735"/>
                    <a:pt x="21782" y="30104"/>
                  </a:cubicBezTo>
                  <a:cubicBezTo>
                    <a:pt x="16201" y="26467"/>
                    <a:pt x="16251" y="21782"/>
                    <a:pt x="16365" y="17211"/>
                  </a:cubicBezTo>
                  <a:cubicBezTo>
                    <a:pt x="16415" y="14320"/>
                    <a:pt x="14206" y="12527"/>
                    <a:pt x="11567" y="10683"/>
                  </a:cubicBezTo>
                  <a:cubicBezTo>
                    <a:pt x="7943" y="8158"/>
                    <a:pt x="5682" y="4420"/>
                    <a:pt x="50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400050" dist="57150" dir="642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 flipH="1">
              <a:off x="308350" y="540"/>
              <a:ext cx="2985020" cy="3827959"/>
            </a:xfrm>
            <a:custGeom>
              <a:avLst/>
              <a:gdLst/>
              <a:ahLst/>
              <a:cxnLst/>
              <a:rect l="l" t="t" r="r" b="b"/>
              <a:pathLst>
                <a:path w="24825" h="31834" extrusionOk="0">
                  <a:moveTo>
                    <a:pt x="0" y="1"/>
                  </a:moveTo>
                  <a:cubicBezTo>
                    <a:pt x="631" y="4420"/>
                    <a:pt x="2892" y="8158"/>
                    <a:pt x="6465" y="10683"/>
                  </a:cubicBezTo>
                  <a:cubicBezTo>
                    <a:pt x="9155" y="12527"/>
                    <a:pt x="11364" y="14320"/>
                    <a:pt x="11314" y="17211"/>
                  </a:cubicBezTo>
                  <a:cubicBezTo>
                    <a:pt x="11200" y="21782"/>
                    <a:pt x="11099" y="26467"/>
                    <a:pt x="16731" y="30104"/>
                  </a:cubicBezTo>
                  <a:cubicBezTo>
                    <a:pt x="17729" y="30735"/>
                    <a:pt x="18676" y="31253"/>
                    <a:pt x="19522" y="31682"/>
                  </a:cubicBezTo>
                  <a:cubicBezTo>
                    <a:pt x="19623" y="31732"/>
                    <a:pt x="19724" y="31783"/>
                    <a:pt x="19774" y="31833"/>
                  </a:cubicBezTo>
                  <a:lnTo>
                    <a:pt x="24825" y="31833"/>
                  </a:lnTo>
                  <a:cubicBezTo>
                    <a:pt x="24774" y="31783"/>
                    <a:pt x="24673" y="31732"/>
                    <a:pt x="24572" y="31682"/>
                  </a:cubicBezTo>
                  <a:cubicBezTo>
                    <a:pt x="23726" y="31253"/>
                    <a:pt x="22779" y="30735"/>
                    <a:pt x="21782" y="30104"/>
                  </a:cubicBezTo>
                  <a:cubicBezTo>
                    <a:pt x="16201" y="26467"/>
                    <a:pt x="16251" y="21782"/>
                    <a:pt x="16365" y="17211"/>
                  </a:cubicBezTo>
                  <a:cubicBezTo>
                    <a:pt x="16415" y="14320"/>
                    <a:pt x="14206" y="12527"/>
                    <a:pt x="11567" y="10683"/>
                  </a:cubicBezTo>
                  <a:cubicBezTo>
                    <a:pt x="7943" y="8158"/>
                    <a:pt x="5682" y="4420"/>
                    <a:pt x="50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400050" dist="57150" dir="642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585801" y="540"/>
              <a:ext cx="2452711" cy="3827959"/>
            </a:xfrm>
            <a:custGeom>
              <a:avLst/>
              <a:gdLst/>
              <a:ahLst/>
              <a:cxnLst/>
              <a:rect l="l" t="t" r="r" b="b"/>
              <a:pathLst>
                <a:path w="19889" h="31834" extrusionOk="0">
                  <a:moveTo>
                    <a:pt x="1" y="1"/>
                  </a:moveTo>
                  <a:cubicBezTo>
                    <a:pt x="632" y="4420"/>
                    <a:pt x="2893" y="8158"/>
                    <a:pt x="6517" y="10683"/>
                  </a:cubicBezTo>
                  <a:cubicBezTo>
                    <a:pt x="9156" y="12527"/>
                    <a:pt x="11365" y="14320"/>
                    <a:pt x="11315" y="17211"/>
                  </a:cubicBezTo>
                  <a:cubicBezTo>
                    <a:pt x="11201" y="21782"/>
                    <a:pt x="11151" y="26467"/>
                    <a:pt x="16732" y="30104"/>
                  </a:cubicBezTo>
                  <a:cubicBezTo>
                    <a:pt x="17729" y="30735"/>
                    <a:pt x="18676" y="31253"/>
                    <a:pt x="19522" y="31682"/>
                  </a:cubicBezTo>
                  <a:cubicBezTo>
                    <a:pt x="19623" y="31732"/>
                    <a:pt x="19724" y="31783"/>
                    <a:pt x="19775" y="31833"/>
                  </a:cubicBezTo>
                  <a:lnTo>
                    <a:pt x="19889" y="31833"/>
                  </a:lnTo>
                  <a:lnTo>
                    <a:pt x="19889" y="28311"/>
                  </a:lnTo>
                  <a:cubicBezTo>
                    <a:pt x="19674" y="28096"/>
                    <a:pt x="19409" y="27843"/>
                    <a:pt x="19257" y="27629"/>
                  </a:cubicBezTo>
                  <a:cubicBezTo>
                    <a:pt x="16517" y="24472"/>
                    <a:pt x="16618" y="20785"/>
                    <a:pt x="16681" y="17211"/>
                  </a:cubicBezTo>
                  <a:cubicBezTo>
                    <a:pt x="16732" y="14320"/>
                    <a:pt x="14522" y="12527"/>
                    <a:pt x="11883" y="10683"/>
                  </a:cubicBezTo>
                  <a:cubicBezTo>
                    <a:pt x="8259" y="8158"/>
                    <a:pt x="5999" y="4420"/>
                    <a:pt x="53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400050" dist="57150" dir="642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 flipH="1">
              <a:off x="888485" y="0"/>
              <a:ext cx="1824726" cy="3436196"/>
            </a:xfrm>
            <a:custGeom>
              <a:avLst/>
              <a:gdLst/>
              <a:ahLst/>
              <a:cxnLst/>
              <a:rect l="l" t="t" r="r" b="b"/>
              <a:pathLst>
                <a:path w="14522" h="28046" extrusionOk="0">
                  <a:moveTo>
                    <a:pt x="0" y="1"/>
                  </a:moveTo>
                  <a:cubicBezTo>
                    <a:pt x="632" y="4420"/>
                    <a:pt x="2892" y="8158"/>
                    <a:pt x="6516" y="10683"/>
                  </a:cubicBezTo>
                  <a:cubicBezTo>
                    <a:pt x="9155" y="12527"/>
                    <a:pt x="11365" y="14320"/>
                    <a:pt x="11314" y="17211"/>
                  </a:cubicBezTo>
                  <a:cubicBezTo>
                    <a:pt x="11251" y="20785"/>
                    <a:pt x="11150" y="24472"/>
                    <a:pt x="13890" y="27629"/>
                  </a:cubicBezTo>
                  <a:cubicBezTo>
                    <a:pt x="14092" y="27780"/>
                    <a:pt x="14307" y="27894"/>
                    <a:pt x="14522" y="28045"/>
                  </a:cubicBezTo>
                  <a:lnTo>
                    <a:pt x="14522" y="25103"/>
                  </a:lnTo>
                  <a:lnTo>
                    <a:pt x="14522" y="9900"/>
                  </a:lnTo>
                  <a:cubicBezTo>
                    <a:pt x="12994" y="8057"/>
                    <a:pt x="11150" y="6744"/>
                    <a:pt x="9887" y="5847"/>
                  </a:cubicBezTo>
                  <a:cubicBezTo>
                    <a:pt x="8360" y="4850"/>
                    <a:pt x="6630" y="3006"/>
                    <a:pt x="59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400050" dist="57150" dir="642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9"/>
          <p:cNvSpPr/>
          <p:nvPr/>
        </p:nvSpPr>
        <p:spPr>
          <a:xfrm flipH="1">
            <a:off x="-73003" y="218200"/>
            <a:ext cx="7159800" cy="11622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endParaRPr/>
          </a:p>
        </p:txBody>
      </p:sp>
      <p:grpSp>
        <p:nvGrpSpPr>
          <p:cNvPr id="266" name="Google Shape;266;p19"/>
          <p:cNvGrpSpPr/>
          <p:nvPr/>
        </p:nvGrpSpPr>
        <p:grpSpPr>
          <a:xfrm flipH="1">
            <a:off x="6768148" y="0"/>
            <a:ext cx="3232524" cy="3828498"/>
            <a:chOff x="308350" y="0"/>
            <a:chExt cx="3232524" cy="3828498"/>
          </a:xfrm>
        </p:grpSpPr>
        <p:sp>
          <p:nvSpPr>
            <p:cNvPr id="267" name="Google Shape;267;p19"/>
            <p:cNvSpPr/>
            <p:nvPr/>
          </p:nvSpPr>
          <p:spPr>
            <a:xfrm flipH="1">
              <a:off x="555854" y="540"/>
              <a:ext cx="2985020" cy="3827959"/>
            </a:xfrm>
            <a:custGeom>
              <a:avLst/>
              <a:gdLst/>
              <a:ahLst/>
              <a:cxnLst/>
              <a:rect l="l" t="t" r="r" b="b"/>
              <a:pathLst>
                <a:path w="24825" h="31834" extrusionOk="0">
                  <a:moveTo>
                    <a:pt x="0" y="1"/>
                  </a:moveTo>
                  <a:cubicBezTo>
                    <a:pt x="631" y="4420"/>
                    <a:pt x="2892" y="8158"/>
                    <a:pt x="6465" y="10683"/>
                  </a:cubicBezTo>
                  <a:cubicBezTo>
                    <a:pt x="9155" y="12527"/>
                    <a:pt x="11364" y="14320"/>
                    <a:pt x="11314" y="17211"/>
                  </a:cubicBezTo>
                  <a:cubicBezTo>
                    <a:pt x="11200" y="21782"/>
                    <a:pt x="11099" y="26467"/>
                    <a:pt x="16731" y="30104"/>
                  </a:cubicBezTo>
                  <a:cubicBezTo>
                    <a:pt x="17729" y="30735"/>
                    <a:pt x="18676" y="31253"/>
                    <a:pt x="19522" y="31682"/>
                  </a:cubicBezTo>
                  <a:cubicBezTo>
                    <a:pt x="19623" y="31732"/>
                    <a:pt x="19724" y="31783"/>
                    <a:pt x="19774" y="31833"/>
                  </a:cubicBezTo>
                  <a:lnTo>
                    <a:pt x="24825" y="31833"/>
                  </a:lnTo>
                  <a:cubicBezTo>
                    <a:pt x="24774" y="31783"/>
                    <a:pt x="24673" y="31732"/>
                    <a:pt x="24572" y="31682"/>
                  </a:cubicBezTo>
                  <a:cubicBezTo>
                    <a:pt x="23726" y="31253"/>
                    <a:pt x="22779" y="30735"/>
                    <a:pt x="21782" y="30104"/>
                  </a:cubicBezTo>
                  <a:cubicBezTo>
                    <a:pt x="16201" y="26467"/>
                    <a:pt x="16251" y="21782"/>
                    <a:pt x="16365" y="17211"/>
                  </a:cubicBezTo>
                  <a:cubicBezTo>
                    <a:pt x="16415" y="14320"/>
                    <a:pt x="14206" y="12527"/>
                    <a:pt x="11567" y="10683"/>
                  </a:cubicBezTo>
                  <a:cubicBezTo>
                    <a:pt x="7943" y="8158"/>
                    <a:pt x="5682" y="4420"/>
                    <a:pt x="50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400050" dist="57150" dir="642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9"/>
            <p:cNvSpPr/>
            <p:nvPr/>
          </p:nvSpPr>
          <p:spPr>
            <a:xfrm flipH="1">
              <a:off x="308350" y="540"/>
              <a:ext cx="2985020" cy="3827959"/>
            </a:xfrm>
            <a:custGeom>
              <a:avLst/>
              <a:gdLst/>
              <a:ahLst/>
              <a:cxnLst/>
              <a:rect l="l" t="t" r="r" b="b"/>
              <a:pathLst>
                <a:path w="24825" h="31834" extrusionOk="0">
                  <a:moveTo>
                    <a:pt x="0" y="1"/>
                  </a:moveTo>
                  <a:cubicBezTo>
                    <a:pt x="631" y="4420"/>
                    <a:pt x="2892" y="8158"/>
                    <a:pt x="6465" y="10683"/>
                  </a:cubicBezTo>
                  <a:cubicBezTo>
                    <a:pt x="9155" y="12527"/>
                    <a:pt x="11364" y="14320"/>
                    <a:pt x="11314" y="17211"/>
                  </a:cubicBezTo>
                  <a:cubicBezTo>
                    <a:pt x="11200" y="21782"/>
                    <a:pt x="11099" y="26467"/>
                    <a:pt x="16731" y="30104"/>
                  </a:cubicBezTo>
                  <a:cubicBezTo>
                    <a:pt x="17729" y="30735"/>
                    <a:pt x="18676" y="31253"/>
                    <a:pt x="19522" y="31682"/>
                  </a:cubicBezTo>
                  <a:cubicBezTo>
                    <a:pt x="19623" y="31732"/>
                    <a:pt x="19724" y="31783"/>
                    <a:pt x="19774" y="31833"/>
                  </a:cubicBezTo>
                  <a:lnTo>
                    <a:pt x="24825" y="31833"/>
                  </a:lnTo>
                  <a:cubicBezTo>
                    <a:pt x="24774" y="31783"/>
                    <a:pt x="24673" y="31732"/>
                    <a:pt x="24572" y="31682"/>
                  </a:cubicBezTo>
                  <a:cubicBezTo>
                    <a:pt x="23726" y="31253"/>
                    <a:pt x="22779" y="30735"/>
                    <a:pt x="21782" y="30104"/>
                  </a:cubicBezTo>
                  <a:cubicBezTo>
                    <a:pt x="16201" y="26467"/>
                    <a:pt x="16251" y="21782"/>
                    <a:pt x="16365" y="17211"/>
                  </a:cubicBezTo>
                  <a:cubicBezTo>
                    <a:pt x="16415" y="14320"/>
                    <a:pt x="14206" y="12527"/>
                    <a:pt x="11567" y="10683"/>
                  </a:cubicBezTo>
                  <a:cubicBezTo>
                    <a:pt x="7943" y="8158"/>
                    <a:pt x="5682" y="4420"/>
                    <a:pt x="50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400050" dist="57150" dir="642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9"/>
            <p:cNvSpPr/>
            <p:nvPr/>
          </p:nvSpPr>
          <p:spPr>
            <a:xfrm flipH="1">
              <a:off x="585801" y="540"/>
              <a:ext cx="2452711" cy="3827959"/>
            </a:xfrm>
            <a:custGeom>
              <a:avLst/>
              <a:gdLst/>
              <a:ahLst/>
              <a:cxnLst/>
              <a:rect l="l" t="t" r="r" b="b"/>
              <a:pathLst>
                <a:path w="19889" h="31834" extrusionOk="0">
                  <a:moveTo>
                    <a:pt x="1" y="1"/>
                  </a:moveTo>
                  <a:cubicBezTo>
                    <a:pt x="632" y="4420"/>
                    <a:pt x="2893" y="8158"/>
                    <a:pt x="6517" y="10683"/>
                  </a:cubicBezTo>
                  <a:cubicBezTo>
                    <a:pt x="9156" y="12527"/>
                    <a:pt x="11365" y="14320"/>
                    <a:pt x="11315" y="17211"/>
                  </a:cubicBezTo>
                  <a:cubicBezTo>
                    <a:pt x="11201" y="21782"/>
                    <a:pt x="11151" y="26467"/>
                    <a:pt x="16732" y="30104"/>
                  </a:cubicBezTo>
                  <a:cubicBezTo>
                    <a:pt x="17729" y="30735"/>
                    <a:pt x="18676" y="31253"/>
                    <a:pt x="19522" y="31682"/>
                  </a:cubicBezTo>
                  <a:cubicBezTo>
                    <a:pt x="19623" y="31732"/>
                    <a:pt x="19724" y="31783"/>
                    <a:pt x="19775" y="31833"/>
                  </a:cubicBezTo>
                  <a:lnTo>
                    <a:pt x="19889" y="31833"/>
                  </a:lnTo>
                  <a:lnTo>
                    <a:pt x="19889" y="28311"/>
                  </a:lnTo>
                  <a:cubicBezTo>
                    <a:pt x="19674" y="28096"/>
                    <a:pt x="19409" y="27843"/>
                    <a:pt x="19257" y="27629"/>
                  </a:cubicBezTo>
                  <a:cubicBezTo>
                    <a:pt x="16517" y="24472"/>
                    <a:pt x="16618" y="20785"/>
                    <a:pt x="16681" y="17211"/>
                  </a:cubicBezTo>
                  <a:cubicBezTo>
                    <a:pt x="16732" y="14320"/>
                    <a:pt x="14522" y="12527"/>
                    <a:pt x="11883" y="10683"/>
                  </a:cubicBezTo>
                  <a:cubicBezTo>
                    <a:pt x="8259" y="8158"/>
                    <a:pt x="5999" y="4420"/>
                    <a:pt x="53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400050" dist="57150" dir="642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9"/>
            <p:cNvSpPr/>
            <p:nvPr/>
          </p:nvSpPr>
          <p:spPr>
            <a:xfrm flipH="1">
              <a:off x="888485" y="0"/>
              <a:ext cx="1824726" cy="3436196"/>
            </a:xfrm>
            <a:custGeom>
              <a:avLst/>
              <a:gdLst/>
              <a:ahLst/>
              <a:cxnLst/>
              <a:rect l="l" t="t" r="r" b="b"/>
              <a:pathLst>
                <a:path w="14522" h="28046" extrusionOk="0">
                  <a:moveTo>
                    <a:pt x="0" y="1"/>
                  </a:moveTo>
                  <a:cubicBezTo>
                    <a:pt x="632" y="4420"/>
                    <a:pt x="2892" y="8158"/>
                    <a:pt x="6516" y="10683"/>
                  </a:cubicBezTo>
                  <a:cubicBezTo>
                    <a:pt x="9155" y="12527"/>
                    <a:pt x="11365" y="14320"/>
                    <a:pt x="11314" y="17211"/>
                  </a:cubicBezTo>
                  <a:cubicBezTo>
                    <a:pt x="11251" y="20785"/>
                    <a:pt x="11150" y="24472"/>
                    <a:pt x="13890" y="27629"/>
                  </a:cubicBezTo>
                  <a:cubicBezTo>
                    <a:pt x="14092" y="27780"/>
                    <a:pt x="14307" y="27894"/>
                    <a:pt x="14522" y="28045"/>
                  </a:cubicBezTo>
                  <a:lnTo>
                    <a:pt x="14522" y="25103"/>
                  </a:lnTo>
                  <a:lnTo>
                    <a:pt x="14522" y="9900"/>
                  </a:lnTo>
                  <a:cubicBezTo>
                    <a:pt x="12994" y="8057"/>
                    <a:pt x="11150" y="6744"/>
                    <a:pt x="9887" y="5847"/>
                  </a:cubicBezTo>
                  <a:cubicBezTo>
                    <a:pt x="8360" y="4850"/>
                    <a:pt x="6630" y="3006"/>
                    <a:pt x="59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400050" dist="57150" dir="642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" name="Google Shape;271;p19"/>
          <p:cNvSpPr txBox="1">
            <a:spLocks noGrp="1"/>
          </p:cNvSpPr>
          <p:nvPr>
            <p:ph type="title"/>
          </p:nvPr>
        </p:nvSpPr>
        <p:spPr>
          <a:xfrm>
            <a:off x="708453" y="503150"/>
            <a:ext cx="6378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Google Shape;374;p27"/>
          <p:cNvGrpSpPr/>
          <p:nvPr/>
        </p:nvGrpSpPr>
        <p:grpSpPr>
          <a:xfrm>
            <a:off x="-14199" y="57"/>
            <a:ext cx="7342271" cy="5143628"/>
            <a:chOff x="-14199" y="57"/>
            <a:chExt cx="7342271" cy="5143628"/>
          </a:xfrm>
        </p:grpSpPr>
        <p:sp>
          <p:nvSpPr>
            <p:cNvPr id="375" name="Google Shape;375;p27"/>
            <p:cNvSpPr/>
            <p:nvPr/>
          </p:nvSpPr>
          <p:spPr>
            <a:xfrm flipH="1">
              <a:off x="-13906" y="4155752"/>
              <a:ext cx="1038775" cy="987759"/>
            </a:xfrm>
            <a:custGeom>
              <a:avLst/>
              <a:gdLst/>
              <a:ahLst/>
              <a:cxnLst/>
              <a:rect l="l" t="t" r="r" b="b"/>
              <a:pathLst>
                <a:path w="3095" h="2943" extrusionOk="0">
                  <a:moveTo>
                    <a:pt x="3094" y="1"/>
                  </a:moveTo>
                  <a:cubicBezTo>
                    <a:pt x="2779" y="468"/>
                    <a:pt x="2362" y="847"/>
                    <a:pt x="1832" y="1162"/>
                  </a:cubicBezTo>
                  <a:cubicBezTo>
                    <a:pt x="1150" y="1630"/>
                    <a:pt x="632" y="2362"/>
                    <a:pt x="1" y="2943"/>
                  </a:cubicBezTo>
                  <a:lnTo>
                    <a:pt x="2413" y="2943"/>
                  </a:lnTo>
                  <a:cubicBezTo>
                    <a:pt x="2463" y="2943"/>
                    <a:pt x="2577" y="2892"/>
                    <a:pt x="2678" y="2842"/>
                  </a:cubicBezTo>
                  <a:cubicBezTo>
                    <a:pt x="2842" y="2791"/>
                    <a:pt x="2993" y="2741"/>
                    <a:pt x="3094" y="2678"/>
                  </a:cubicBezTo>
                  <a:lnTo>
                    <a:pt x="30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7"/>
            <p:cNvSpPr/>
            <p:nvPr/>
          </p:nvSpPr>
          <p:spPr>
            <a:xfrm flipH="1">
              <a:off x="-14160" y="57"/>
              <a:ext cx="7342232" cy="5143628"/>
            </a:xfrm>
            <a:custGeom>
              <a:avLst/>
              <a:gdLst/>
              <a:ahLst/>
              <a:cxnLst/>
              <a:rect l="l" t="t" r="r" b="b"/>
              <a:pathLst>
                <a:path w="22982" h="16100" extrusionOk="0">
                  <a:moveTo>
                    <a:pt x="15519" y="0"/>
                  </a:moveTo>
                  <a:cubicBezTo>
                    <a:pt x="14307" y="316"/>
                    <a:pt x="13410" y="1162"/>
                    <a:pt x="12627" y="2425"/>
                  </a:cubicBezTo>
                  <a:cubicBezTo>
                    <a:pt x="11049" y="4950"/>
                    <a:pt x="7993" y="3788"/>
                    <a:pt x="6680" y="5367"/>
                  </a:cubicBezTo>
                  <a:cubicBezTo>
                    <a:pt x="5367" y="6996"/>
                    <a:pt x="5935" y="8688"/>
                    <a:pt x="4887" y="10468"/>
                  </a:cubicBezTo>
                  <a:cubicBezTo>
                    <a:pt x="3839" y="12211"/>
                    <a:pt x="783" y="12741"/>
                    <a:pt x="253" y="14521"/>
                  </a:cubicBezTo>
                  <a:cubicBezTo>
                    <a:pt x="101" y="15001"/>
                    <a:pt x="0" y="15582"/>
                    <a:pt x="51" y="16100"/>
                  </a:cubicBezTo>
                  <a:lnTo>
                    <a:pt x="3990" y="16100"/>
                  </a:lnTo>
                  <a:cubicBezTo>
                    <a:pt x="3889" y="15317"/>
                    <a:pt x="4041" y="14471"/>
                    <a:pt x="4256" y="13739"/>
                  </a:cubicBezTo>
                  <a:cubicBezTo>
                    <a:pt x="4672" y="12312"/>
                    <a:pt x="6996" y="11794"/>
                    <a:pt x="7779" y="10367"/>
                  </a:cubicBezTo>
                  <a:cubicBezTo>
                    <a:pt x="8574" y="8890"/>
                    <a:pt x="8208" y="7526"/>
                    <a:pt x="9205" y="6213"/>
                  </a:cubicBezTo>
                  <a:cubicBezTo>
                    <a:pt x="10253" y="4900"/>
                    <a:pt x="12627" y="5682"/>
                    <a:pt x="13991" y="3738"/>
                  </a:cubicBezTo>
                  <a:cubicBezTo>
                    <a:pt x="14878" y="2459"/>
                    <a:pt x="15839" y="1779"/>
                    <a:pt x="17567" y="1779"/>
                  </a:cubicBezTo>
                  <a:cubicBezTo>
                    <a:pt x="18398" y="1779"/>
                    <a:pt x="19407" y="1937"/>
                    <a:pt x="20671" y="2261"/>
                  </a:cubicBezTo>
                  <a:cubicBezTo>
                    <a:pt x="21302" y="2425"/>
                    <a:pt x="22148" y="2425"/>
                    <a:pt x="22981" y="2425"/>
                  </a:cubicBezTo>
                  <a:lnTo>
                    <a:pt x="22981" y="430"/>
                  </a:lnTo>
                  <a:cubicBezTo>
                    <a:pt x="22300" y="430"/>
                    <a:pt x="21618" y="430"/>
                    <a:pt x="21087" y="316"/>
                  </a:cubicBezTo>
                  <a:cubicBezTo>
                    <a:pt x="20519" y="164"/>
                    <a:pt x="19989" y="51"/>
                    <a:pt x="195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14338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7"/>
            <p:cNvSpPr/>
            <p:nvPr/>
          </p:nvSpPr>
          <p:spPr>
            <a:xfrm flipH="1">
              <a:off x="-14152" y="525673"/>
              <a:ext cx="6156777" cy="4617985"/>
            </a:xfrm>
            <a:custGeom>
              <a:avLst/>
              <a:gdLst/>
              <a:ahLst/>
              <a:cxnLst/>
              <a:rect l="l" t="t" r="r" b="b"/>
              <a:pathLst>
                <a:path w="19093" h="14321" extrusionOk="0">
                  <a:moveTo>
                    <a:pt x="13678" y="0"/>
                  </a:moveTo>
                  <a:cubicBezTo>
                    <a:pt x="11950" y="0"/>
                    <a:pt x="10989" y="680"/>
                    <a:pt x="10102" y="1959"/>
                  </a:cubicBezTo>
                  <a:cubicBezTo>
                    <a:pt x="8738" y="3903"/>
                    <a:pt x="6364" y="3121"/>
                    <a:pt x="5316" y="4434"/>
                  </a:cubicBezTo>
                  <a:cubicBezTo>
                    <a:pt x="4319" y="5747"/>
                    <a:pt x="4685" y="7111"/>
                    <a:pt x="3890" y="8588"/>
                  </a:cubicBezTo>
                  <a:cubicBezTo>
                    <a:pt x="3107" y="10015"/>
                    <a:pt x="783" y="10533"/>
                    <a:pt x="367" y="11960"/>
                  </a:cubicBezTo>
                  <a:cubicBezTo>
                    <a:pt x="152" y="12692"/>
                    <a:pt x="0" y="13538"/>
                    <a:pt x="101" y="14321"/>
                  </a:cubicBezTo>
                  <a:lnTo>
                    <a:pt x="4054" y="14321"/>
                  </a:lnTo>
                  <a:cubicBezTo>
                    <a:pt x="3624" y="13323"/>
                    <a:pt x="4155" y="12111"/>
                    <a:pt x="4420" y="11215"/>
                  </a:cubicBezTo>
                  <a:cubicBezTo>
                    <a:pt x="4736" y="10116"/>
                    <a:pt x="6263" y="9586"/>
                    <a:pt x="6844" y="8437"/>
                  </a:cubicBezTo>
                  <a:cubicBezTo>
                    <a:pt x="7362" y="7376"/>
                    <a:pt x="7160" y="6328"/>
                    <a:pt x="7892" y="5330"/>
                  </a:cubicBezTo>
                  <a:cubicBezTo>
                    <a:pt x="8625" y="4270"/>
                    <a:pt x="10317" y="4648"/>
                    <a:pt x="11415" y="3323"/>
                  </a:cubicBezTo>
                  <a:cubicBezTo>
                    <a:pt x="12092" y="2474"/>
                    <a:pt x="12817" y="2021"/>
                    <a:pt x="13984" y="2021"/>
                  </a:cubicBezTo>
                  <a:cubicBezTo>
                    <a:pt x="14623" y="2021"/>
                    <a:pt x="15395" y="2157"/>
                    <a:pt x="16365" y="2439"/>
                  </a:cubicBezTo>
                  <a:cubicBezTo>
                    <a:pt x="17097" y="2641"/>
                    <a:pt x="18209" y="2590"/>
                    <a:pt x="19092" y="2855"/>
                  </a:cubicBezTo>
                  <a:lnTo>
                    <a:pt x="19092" y="646"/>
                  </a:lnTo>
                  <a:cubicBezTo>
                    <a:pt x="18259" y="646"/>
                    <a:pt x="17413" y="646"/>
                    <a:pt x="16782" y="482"/>
                  </a:cubicBezTo>
                  <a:cubicBezTo>
                    <a:pt x="15518" y="158"/>
                    <a:pt x="14509" y="0"/>
                    <a:pt x="136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414338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 flipH="1">
              <a:off x="-14199" y="1121048"/>
              <a:ext cx="5059020" cy="4022623"/>
            </a:xfrm>
            <a:custGeom>
              <a:avLst/>
              <a:gdLst/>
              <a:ahLst/>
              <a:cxnLst/>
              <a:rect l="l" t="t" r="r" b="b"/>
              <a:pathLst>
                <a:path w="15469" h="12300" extrusionOk="0">
                  <a:moveTo>
                    <a:pt x="10360" y="0"/>
                  </a:moveTo>
                  <a:cubicBezTo>
                    <a:pt x="9193" y="0"/>
                    <a:pt x="8468" y="453"/>
                    <a:pt x="7791" y="1302"/>
                  </a:cubicBezTo>
                  <a:cubicBezTo>
                    <a:pt x="6693" y="2627"/>
                    <a:pt x="5001" y="2249"/>
                    <a:pt x="4268" y="3309"/>
                  </a:cubicBezTo>
                  <a:cubicBezTo>
                    <a:pt x="3536" y="4307"/>
                    <a:pt x="3738" y="5355"/>
                    <a:pt x="3220" y="6416"/>
                  </a:cubicBezTo>
                  <a:cubicBezTo>
                    <a:pt x="2639" y="7565"/>
                    <a:pt x="1112" y="8095"/>
                    <a:pt x="796" y="9194"/>
                  </a:cubicBezTo>
                  <a:cubicBezTo>
                    <a:pt x="531" y="10090"/>
                    <a:pt x="0" y="11302"/>
                    <a:pt x="430" y="12300"/>
                  </a:cubicBezTo>
                  <a:lnTo>
                    <a:pt x="4799" y="12300"/>
                  </a:lnTo>
                  <a:cubicBezTo>
                    <a:pt x="2955" y="11201"/>
                    <a:pt x="4483" y="9623"/>
                    <a:pt x="4849" y="8411"/>
                  </a:cubicBezTo>
                  <a:cubicBezTo>
                    <a:pt x="5051" y="7678"/>
                    <a:pt x="5796" y="7148"/>
                    <a:pt x="6162" y="6302"/>
                  </a:cubicBezTo>
                  <a:cubicBezTo>
                    <a:pt x="6428" y="5570"/>
                    <a:pt x="6377" y="4837"/>
                    <a:pt x="6794" y="4143"/>
                  </a:cubicBezTo>
                  <a:cubicBezTo>
                    <a:pt x="7261" y="3360"/>
                    <a:pt x="8322" y="3360"/>
                    <a:pt x="9155" y="2627"/>
                  </a:cubicBezTo>
                  <a:cubicBezTo>
                    <a:pt x="9588" y="2224"/>
                    <a:pt x="10050" y="2004"/>
                    <a:pt x="10683" y="2004"/>
                  </a:cubicBezTo>
                  <a:cubicBezTo>
                    <a:pt x="11140" y="2004"/>
                    <a:pt x="11687" y="2119"/>
                    <a:pt x="12375" y="2362"/>
                  </a:cubicBezTo>
                  <a:cubicBezTo>
                    <a:pt x="12943" y="2564"/>
                    <a:pt x="13840" y="2627"/>
                    <a:pt x="14471" y="3095"/>
                  </a:cubicBezTo>
                  <a:cubicBezTo>
                    <a:pt x="15102" y="3625"/>
                    <a:pt x="15102" y="4774"/>
                    <a:pt x="15216" y="5721"/>
                  </a:cubicBezTo>
                  <a:cubicBezTo>
                    <a:pt x="15216" y="6037"/>
                    <a:pt x="15317" y="6352"/>
                    <a:pt x="15468" y="6618"/>
                  </a:cubicBezTo>
                  <a:lnTo>
                    <a:pt x="15468" y="834"/>
                  </a:lnTo>
                  <a:cubicBezTo>
                    <a:pt x="14585" y="569"/>
                    <a:pt x="13473" y="620"/>
                    <a:pt x="12741" y="418"/>
                  </a:cubicBezTo>
                  <a:cubicBezTo>
                    <a:pt x="11771" y="136"/>
                    <a:pt x="10999" y="0"/>
                    <a:pt x="103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414338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9" name="Google Shape;379;p27"/>
          <p:cNvSpPr/>
          <p:nvPr/>
        </p:nvSpPr>
        <p:spPr>
          <a:xfrm>
            <a:off x="1986000" y="866838"/>
            <a:ext cx="5172000" cy="34098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endParaRPr/>
          </a:p>
        </p:txBody>
      </p:sp>
      <p:sp>
        <p:nvSpPr>
          <p:cNvPr id="380" name="Google Shape;380;p27"/>
          <p:cNvSpPr/>
          <p:nvPr/>
        </p:nvSpPr>
        <p:spPr>
          <a:xfrm flipH="1">
            <a:off x="-14168" y="1720872"/>
            <a:ext cx="4159716" cy="3422774"/>
          </a:xfrm>
          <a:custGeom>
            <a:avLst/>
            <a:gdLst/>
            <a:ahLst/>
            <a:cxnLst/>
            <a:rect l="l" t="t" r="r" b="b"/>
            <a:pathLst>
              <a:path w="12514" h="10297" extrusionOk="0">
                <a:moveTo>
                  <a:pt x="7818" y="1910"/>
                </a:moveTo>
                <a:cubicBezTo>
                  <a:pt x="9371" y="1910"/>
                  <a:pt x="11014" y="4200"/>
                  <a:pt x="10468" y="6824"/>
                </a:cubicBezTo>
                <a:cubicBezTo>
                  <a:pt x="10105" y="8736"/>
                  <a:pt x="8414" y="9682"/>
                  <a:pt x="6841" y="9682"/>
                </a:cubicBezTo>
                <a:cubicBezTo>
                  <a:pt x="6118" y="9682"/>
                  <a:pt x="5420" y="9482"/>
                  <a:pt x="4887" y="9085"/>
                </a:cubicBezTo>
                <a:cubicBezTo>
                  <a:pt x="3258" y="7885"/>
                  <a:pt x="5632" y="6673"/>
                  <a:pt x="5884" y="5612"/>
                </a:cubicBezTo>
                <a:cubicBezTo>
                  <a:pt x="6200" y="4615"/>
                  <a:pt x="5947" y="2304"/>
                  <a:pt x="7526" y="1938"/>
                </a:cubicBezTo>
                <a:cubicBezTo>
                  <a:pt x="7623" y="1919"/>
                  <a:pt x="7720" y="1910"/>
                  <a:pt x="7818" y="1910"/>
                </a:cubicBezTo>
                <a:close/>
                <a:moveTo>
                  <a:pt x="7728" y="1"/>
                </a:moveTo>
                <a:cubicBezTo>
                  <a:pt x="7095" y="1"/>
                  <a:pt x="6633" y="221"/>
                  <a:pt x="6200" y="624"/>
                </a:cubicBezTo>
                <a:cubicBezTo>
                  <a:pt x="5367" y="1357"/>
                  <a:pt x="4306" y="1357"/>
                  <a:pt x="3839" y="2140"/>
                </a:cubicBezTo>
                <a:cubicBezTo>
                  <a:pt x="3422" y="2834"/>
                  <a:pt x="3473" y="3567"/>
                  <a:pt x="3207" y="4299"/>
                </a:cubicBezTo>
                <a:cubicBezTo>
                  <a:pt x="2841" y="5145"/>
                  <a:pt x="2096" y="5675"/>
                  <a:pt x="1894" y="6408"/>
                </a:cubicBezTo>
                <a:cubicBezTo>
                  <a:pt x="1528" y="7620"/>
                  <a:pt x="0" y="9198"/>
                  <a:pt x="1844" y="10297"/>
                </a:cubicBezTo>
                <a:lnTo>
                  <a:pt x="9420" y="10297"/>
                </a:lnTo>
                <a:cubicBezTo>
                  <a:pt x="10051" y="9716"/>
                  <a:pt x="10569" y="8984"/>
                  <a:pt x="11251" y="8516"/>
                </a:cubicBezTo>
                <a:cubicBezTo>
                  <a:pt x="11781" y="8201"/>
                  <a:pt x="12198" y="7822"/>
                  <a:pt x="12513" y="7355"/>
                </a:cubicBezTo>
                <a:lnTo>
                  <a:pt x="12513" y="4615"/>
                </a:lnTo>
                <a:cubicBezTo>
                  <a:pt x="12362" y="4349"/>
                  <a:pt x="12261" y="4034"/>
                  <a:pt x="12261" y="3718"/>
                </a:cubicBezTo>
                <a:cubicBezTo>
                  <a:pt x="12147" y="2771"/>
                  <a:pt x="12147" y="1622"/>
                  <a:pt x="11516" y="1092"/>
                </a:cubicBezTo>
                <a:cubicBezTo>
                  <a:pt x="10885" y="624"/>
                  <a:pt x="9988" y="561"/>
                  <a:pt x="9420" y="359"/>
                </a:cubicBezTo>
                <a:cubicBezTo>
                  <a:pt x="8732" y="116"/>
                  <a:pt x="8185" y="1"/>
                  <a:pt x="772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414338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7"/>
          <p:cNvSpPr/>
          <p:nvPr/>
        </p:nvSpPr>
        <p:spPr>
          <a:xfrm flipH="1">
            <a:off x="432637" y="2271578"/>
            <a:ext cx="2660373" cy="2665517"/>
          </a:xfrm>
          <a:custGeom>
            <a:avLst/>
            <a:gdLst/>
            <a:ahLst/>
            <a:cxnLst/>
            <a:rect l="l" t="t" r="r" b="b"/>
            <a:pathLst>
              <a:path w="7758" h="7773" extrusionOk="0">
                <a:moveTo>
                  <a:pt x="4561" y="1"/>
                </a:moveTo>
                <a:cubicBezTo>
                  <a:pt x="4463" y="1"/>
                  <a:pt x="4366" y="10"/>
                  <a:pt x="4269" y="29"/>
                </a:cubicBezTo>
                <a:cubicBezTo>
                  <a:pt x="2690" y="395"/>
                  <a:pt x="2943" y="2706"/>
                  <a:pt x="2627" y="3703"/>
                </a:cubicBezTo>
                <a:cubicBezTo>
                  <a:pt x="2375" y="4764"/>
                  <a:pt x="1" y="5976"/>
                  <a:pt x="1630" y="7176"/>
                </a:cubicBezTo>
                <a:cubicBezTo>
                  <a:pt x="2163" y="7573"/>
                  <a:pt x="2861" y="7773"/>
                  <a:pt x="3584" y="7773"/>
                </a:cubicBezTo>
                <a:cubicBezTo>
                  <a:pt x="5157" y="7773"/>
                  <a:pt x="6848" y="6827"/>
                  <a:pt x="7211" y="4915"/>
                </a:cubicBezTo>
                <a:cubicBezTo>
                  <a:pt x="7757" y="2291"/>
                  <a:pt x="6114" y="1"/>
                  <a:pt x="456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642938" dist="114300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7"/>
          <p:cNvSpPr txBox="1">
            <a:spLocks noGrp="1"/>
          </p:cNvSpPr>
          <p:nvPr>
            <p:ph type="title"/>
          </p:nvPr>
        </p:nvSpPr>
        <p:spPr>
          <a:xfrm>
            <a:off x="1921050" y="866850"/>
            <a:ext cx="5301900" cy="7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ica One"/>
              <a:buNone/>
              <a:defRPr sz="36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ica One"/>
              <a:buNone/>
              <a:defRPr sz="36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ica One"/>
              <a:buNone/>
              <a:defRPr sz="36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ica One"/>
              <a:buNone/>
              <a:defRPr sz="36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ica One"/>
              <a:buNone/>
              <a:defRPr sz="36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ica One"/>
              <a:buNone/>
              <a:defRPr sz="36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ica One"/>
              <a:buNone/>
              <a:defRPr sz="36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ica One"/>
              <a:buNone/>
              <a:defRPr sz="36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ica One"/>
              <a:buNone/>
              <a:defRPr sz="36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  <p:sp>
        <p:nvSpPr>
          <p:cNvPr id="383" name="Google Shape;383;p27"/>
          <p:cNvSpPr txBox="1">
            <a:spLocks noGrp="1"/>
          </p:cNvSpPr>
          <p:nvPr>
            <p:ph type="subTitle" idx="1"/>
          </p:nvPr>
        </p:nvSpPr>
        <p:spPr>
          <a:xfrm>
            <a:off x="2530200" y="1647450"/>
            <a:ext cx="4083600" cy="12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cope One"/>
              <a:buNone/>
              <a:defRPr>
                <a:solidFill>
                  <a:schemeClr val="lt1"/>
                </a:solidFill>
                <a:latin typeface="Scope One"/>
                <a:ea typeface="Scope One"/>
                <a:cs typeface="Scope One"/>
                <a:sym typeface="Scope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cope One"/>
              <a:buNone/>
              <a:defRPr sz="1800">
                <a:solidFill>
                  <a:schemeClr val="lt1"/>
                </a:solidFill>
                <a:latin typeface="Scope One"/>
                <a:ea typeface="Scope One"/>
                <a:cs typeface="Scope One"/>
                <a:sym typeface="Scope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cope One"/>
              <a:buNone/>
              <a:defRPr sz="1800">
                <a:solidFill>
                  <a:schemeClr val="lt1"/>
                </a:solidFill>
                <a:latin typeface="Scope One"/>
                <a:ea typeface="Scope One"/>
                <a:cs typeface="Scope One"/>
                <a:sym typeface="Scope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cope One"/>
              <a:buNone/>
              <a:defRPr sz="1800">
                <a:solidFill>
                  <a:schemeClr val="lt1"/>
                </a:solidFill>
                <a:latin typeface="Scope One"/>
                <a:ea typeface="Scope One"/>
                <a:cs typeface="Scope One"/>
                <a:sym typeface="Scope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cope One"/>
              <a:buNone/>
              <a:defRPr sz="1800">
                <a:solidFill>
                  <a:schemeClr val="lt1"/>
                </a:solidFill>
                <a:latin typeface="Scope One"/>
                <a:ea typeface="Scope One"/>
                <a:cs typeface="Scope One"/>
                <a:sym typeface="Scope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cope One"/>
              <a:buNone/>
              <a:defRPr sz="1800">
                <a:solidFill>
                  <a:schemeClr val="lt1"/>
                </a:solidFill>
                <a:latin typeface="Scope One"/>
                <a:ea typeface="Scope One"/>
                <a:cs typeface="Scope One"/>
                <a:sym typeface="Scope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cope One"/>
              <a:buNone/>
              <a:defRPr sz="1800">
                <a:solidFill>
                  <a:schemeClr val="lt1"/>
                </a:solidFill>
                <a:latin typeface="Scope One"/>
                <a:ea typeface="Scope One"/>
                <a:cs typeface="Scope One"/>
                <a:sym typeface="Scope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cope One"/>
              <a:buNone/>
              <a:defRPr sz="1800">
                <a:solidFill>
                  <a:schemeClr val="lt1"/>
                </a:solidFill>
                <a:latin typeface="Scope One"/>
                <a:ea typeface="Scope One"/>
                <a:cs typeface="Scope One"/>
                <a:sym typeface="Scope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cope One"/>
              <a:buNone/>
              <a:defRPr sz="1800">
                <a:solidFill>
                  <a:schemeClr val="lt1"/>
                </a:solidFill>
                <a:latin typeface="Scope One"/>
                <a:ea typeface="Scope One"/>
                <a:cs typeface="Scope One"/>
                <a:sym typeface="Scope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9"/>
          <p:cNvSpPr/>
          <p:nvPr/>
        </p:nvSpPr>
        <p:spPr>
          <a:xfrm rot="10800000">
            <a:off x="0" y="0"/>
            <a:ext cx="4011037" cy="5143499"/>
          </a:xfrm>
          <a:custGeom>
            <a:avLst/>
            <a:gdLst/>
            <a:ahLst/>
            <a:cxnLst/>
            <a:rect l="l" t="t" r="r" b="b"/>
            <a:pathLst>
              <a:path w="24825" h="31834" extrusionOk="0">
                <a:moveTo>
                  <a:pt x="0" y="1"/>
                </a:moveTo>
                <a:cubicBezTo>
                  <a:pt x="631" y="4420"/>
                  <a:pt x="2892" y="8158"/>
                  <a:pt x="6465" y="10683"/>
                </a:cubicBezTo>
                <a:cubicBezTo>
                  <a:pt x="9155" y="12527"/>
                  <a:pt x="11364" y="14320"/>
                  <a:pt x="11314" y="17211"/>
                </a:cubicBezTo>
                <a:cubicBezTo>
                  <a:pt x="11200" y="21782"/>
                  <a:pt x="11099" y="26467"/>
                  <a:pt x="16731" y="30104"/>
                </a:cubicBezTo>
                <a:cubicBezTo>
                  <a:pt x="17729" y="30735"/>
                  <a:pt x="18676" y="31253"/>
                  <a:pt x="19522" y="31682"/>
                </a:cubicBezTo>
                <a:cubicBezTo>
                  <a:pt x="19623" y="31732"/>
                  <a:pt x="19724" y="31783"/>
                  <a:pt x="19774" y="31833"/>
                </a:cubicBezTo>
                <a:lnTo>
                  <a:pt x="24825" y="31833"/>
                </a:lnTo>
                <a:cubicBezTo>
                  <a:pt x="24774" y="31783"/>
                  <a:pt x="24673" y="31732"/>
                  <a:pt x="24572" y="31682"/>
                </a:cubicBezTo>
                <a:cubicBezTo>
                  <a:pt x="23726" y="31253"/>
                  <a:pt x="22779" y="30735"/>
                  <a:pt x="21782" y="30104"/>
                </a:cubicBezTo>
                <a:cubicBezTo>
                  <a:pt x="16201" y="26467"/>
                  <a:pt x="16251" y="21782"/>
                  <a:pt x="16365" y="17211"/>
                </a:cubicBezTo>
                <a:cubicBezTo>
                  <a:pt x="16415" y="14320"/>
                  <a:pt x="14206" y="12527"/>
                  <a:pt x="11567" y="10683"/>
                </a:cubicBezTo>
                <a:cubicBezTo>
                  <a:pt x="7943" y="8158"/>
                  <a:pt x="5682" y="4420"/>
                  <a:pt x="505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00050" dist="57150" dir="64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"/>
          <p:cNvSpPr/>
          <p:nvPr/>
        </p:nvSpPr>
        <p:spPr>
          <a:xfrm>
            <a:off x="7769953" y="4499329"/>
            <a:ext cx="451110" cy="451110"/>
          </a:xfrm>
          <a:custGeom>
            <a:avLst/>
            <a:gdLst/>
            <a:ahLst/>
            <a:cxnLst/>
            <a:rect l="l" t="t" r="r" b="b"/>
            <a:pathLst>
              <a:path w="2792" h="2792" extrusionOk="0">
                <a:moveTo>
                  <a:pt x="1365" y="1"/>
                </a:moveTo>
                <a:cubicBezTo>
                  <a:pt x="632" y="1"/>
                  <a:pt x="1" y="632"/>
                  <a:pt x="1" y="1377"/>
                </a:cubicBezTo>
                <a:cubicBezTo>
                  <a:pt x="1" y="2160"/>
                  <a:pt x="632" y="2791"/>
                  <a:pt x="1365" y="2791"/>
                </a:cubicBezTo>
                <a:cubicBezTo>
                  <a:pt x="2160" y="2791"/>
                  <a:pt x="2791" y="2160"/>
                  <a:pt x="2791" y="1377"/>
                </a:cubicBezTo>
                <a:cubicBezTo>
                  <a:pt x="2791" y="632"/>
                  <a:pt x="2160" y="1"/>
                  <a:pt x="136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9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2D225E"/>
                </a:solidFill>
              </a:rPr>
              <a:t>‹#›</a:t>
            </a:fld>
            <a:endParaRPr sz="1000">
              <a:solidFill>
                <a:schemeClr val="accent2"/>
              </a:solidFill>
            </a:endParaRPr>
          </a:p>
        </p:txBody>
      </p:sp>
      <p:sp>
        <p:nvSpPr>
          <p:cNvPr id="112" name="Google Shape;112;p9"/>
          <p:cNvSpPr/>
          <p:nvPr/>
        </p:nvSpPr>
        <p:spPr>
          <a:xfrm rot="10800000">
            <a:off x="-539817" y="-724"/>
            <a:ext cx="4011037" cy="5143499"/>
          </a:xfrm>
          <a:custGeom>
            <a:avLst/>
            <a:gdLst/>
            <a:ahLst/>
            <a:cxnLst/>
            <a:rect l="l" t="t" r="r" b="b"/>
            <a:pathLst>
              <a:path w="24825" h="31834" extrusionOk="0">
                <a:moveTo>
                  <a:pt x="0" y="1"/>
                </a:moveTo>
                <a:cubicBezTo>
                  <a:pt x="631" y="4420"/>
                  <a:pt x="2892" y="8158"/>
                  <a:pt x="6465" y="10683"/>
                </a:cubicBezTo>
                <a:cubicBezTo>
                  <a:pt x="9155" y="12527"/>
                  <a:pt x="11364" y="14320"/>
                  <a:pt x="11314" y="17211"/>
                </a:cubicBezTo>
                <a:cubicBezTo>
                  <a:pt x="11200" y="21782"/>
                  <a:pt x="11099" y="26467"/>
                  <a:pt x="16731" y="30104"/>
                </a:cubicBezTo>
                <a:cubicBezTo>
                  <a:pt x="17729" y="30735"/>
                  <a:pt x="18676" y="31253"/>
                  <a:pt x="19522" y="31682"/>
                </a:cubicBezTo>
                <a:cubicBezTo>
                  <a:pt x="19623" y="31732"/>
                  <a:pt x="19724" y="31783"/>
                  <a:pt x="19774" y="31833"/>
                </a:cubicBezTo>
                <a:lnTo>
                  <a:pt x="24825" y="31833"/>
                </a:lnTo>
                <a:cubicBezTo>
                  <a:pt x="24774" y="31783"/>
                  <a:pt x="24673" y="31732"/>
                  <a:pt x="24572" y="31682"/>
                </a:cubicBezTo>
                <a:cubicBezTo>
                  <a:pt x="23726" y="31253"/>
                  <a:pt x="22779" y="30735"/>
                  <a:pt x="21782" y="30104"/>
                </a:cubicBezTo>
                <a:cubicBezTo>
                  <a:pt x="16201" y="26467"/>
                  <a:pt x="16251" y="21782"/>
                  <a:pt x="16365" y="17211"/>
                </a:cubicBezTo>
                <a:cubicBezTo>
                  <a:pt x="16415" y="14320"/>
                  <a:pt x="14206" y="12527"/>
                  <a:pt x="11567" y="10683"/>
                </a:cubicBezTo>
                <a:cubicBezTo>
                  <a:pt x="7943" y="8158"/>
                  <a:pt x="5682" y="4420"/>
                  <a:pt x="505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400050" dist="57150" dir="64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"/>
          <p:cNvSpPr/>
          <p:nvPr/>
        </p:nvSpPr>
        <p:spPr>
          <a:xfrm rot="10800000">
            <a:off x="-309711" y="-724"/>
            <a:ext cx="3295657" cy="5143499"/>
          </a:xfrm>
          <a:custGeom>
            <a:avLst/>
            <a:gdLst/>
            <a:ahLst/>
            <a:cxnLst/>
            <a:rect l="l" t="t" r="r" b="b"/>
            <a:pathLst>
              <a:path w="19889" h="31834" extrusionOk="0">
                <a:moveTo>
                  <a:pt x="1" y="1"/>
                </a:moveTo>
                <a:cubicBezTo>
                  <a:pt x="632" y="4420"/>
                  <a:pt x="2893" y="8158"/>
                  <a:pt x="6517" y="10683"/>
                </a:cubicBezTo>
                <a:cubicBezTo>
                  <a:pt x="9156" y="12527"/>
                  <a:pt x="11365" y="14320"/>
                  <a:pt x="11315" y="17211"/>
                </a:cubicBezTo>
                <a:cubicBezTo>
                  <a:pt x="11201" y="21782"/>
                  <a:pt x="11151" y="26467"/>
                  <a:pt x="16732" y="30104"/>
                </a:cubicBezTo>
                <a:cubicBezTo>
                  <a:pt x="17729" y="30735"/>
                  <a:pt x="18676" y="31253"/>
                  <a:pt x="19522" y="31682"/>
                </a:cubicBezTo>
                <a:cubicBezTo>
                  <a:pt x="19623" y="31732"/>
                  <a:pt x="19724" y="31783"/>
                  <a:pt x="19775" y="31833"/>
                </a:cubicBezTo>
                <a:lnTo>
                  <a:pt x="19889" y="31833"/>
                </a:lnTo>
                <a:lnTo>
                  <a:pt x="19889" y="28311"/>
                </a:lnTo>
                <a:cubicBezTo>
                  <a:pt x="19674" y="28096"/>
                  <a:pt x="19409" y="27843"/>
                  <a:pt x="19257" y="27629"/>
                </a:cubicBezTo>
                <a:cubicBezTo>
                  <a:pt x="16517" y="24472"/>
                  <a:pt x="16618" y="20785"/>
                  <a:pt x="16681" y="17211"/>
                </a:cubicBezTo>
                <a:cubicBezTo>
                  <a:pt x="16732" y="14320"/>
                  <a:pt x="14522" y="12527"/>
                  <a:pt x="11883" y="10683"/>
                </a:cubicBezTo>
                <a:cubicBezTo>
                  <a:pt x="8259" y="8158"/>
                  <a:pt x="5999" y="4420"/>
                  <a:pt x="536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400050" dist="57150" dir="64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"/>
          <p:cNvSpPr/>
          <p:nvPr/>
        </p:nvSpPr>
        <p:spPr>
          <a:xfrm rot="10800000">
            <a:off x="7" y="525586"/>
            <a:ext cx="2452221" cy="4617914"/>
          </a:xfrm>
          <a:custGeom>
            <a:avLst/>
            <a:gdLst/>
            <a:ahLst/>
            <a:cxnLst/>
            <a:rect l="l" t="t" r="r" b="b"/>
            <a:pathLst>
              <a:path w="14522" h="28046" extrusionOk="0">
                <a:moveTo>
                  <a:pt x="0" y="1"/>
                </a:moveTo>
                <a:cubicBezTo>
                  <a:pt x="632" y="4420"/>
                  <a:pt x="2892" y="8158"/>
                  <a:pt x="6516" y="10683"/>
                </a:cubicBezTo>
                <a:cubicBezTo>
                  <a:pt x="9155" y="12527"/>
                  <a:pt x="11365" y="14320"/>
                  <a:pt x="11314" y="17211"/>
                </a:cubicBezTo>
                <a:cubicBezTo>
                  <a:pt x="11251" y="20785"/>
                  <a:pt x="11150" y="24472"/>
                  <a:pt x="13890" y="27629"/>
                </a:cubicBezTo>
                <a:cubicBezTo>
                  <a:pt x="14092" y="27780"/>
                  <a:pt x="14307" y="27894"/>
                  <a:pt x="14522" y="28045"/>
                </a:cubicBezTo>
                <a:lnTo>
                  <a:pt x="14522" y="25103"/>
                </a:lnTo>
                <a:lnTo>
                  <a:pt x="14522" y="9900"/>
                </a:lnTo>
                <a:cubicBezTo>
                  <a:pt x="12994" y="8057"/>
                  <a:pt x="11150" y="6744"/>
                  <a:pt x="9887" y="5847"/>
                </a:cubicBezTo>
                <a:cubicBezTo>
                  <a:pt x="8360" y="4850"/>
                  <a:pt x="6630" y="3006"/>
                  <a:pt x="599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400050" dist="57150" dir="64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"/>
          <p:cNvSpPr/>
          <p:nvPr/>
        </p:nvSpPr>
        <p:spPr>
          <a:xfrm>
            <a:off x="7901628" y="4455112"/>
            <a:ext cx="1242654" cy="687653"/>
          </a:xfrm>
          <a:custGeom>
            <a:avLst/>
            <a:gdLst/>
            <a:ahLst/>
            <a:cxnLst/>
            <a:rect l="l" t="t" r="r" b="b"/>
            <a:pathLst>
              <a:path w="7691" h="4256" extrusionOk="0">
                <a:moveTo>
                  <a:pt x="3839" y="0"/>
                </a:moveTo>
                <a:cubicBezTo>
                  <a:pt x="1743" y="0"/>
                  <a:pt x="1" y="1730"/>
                  <a:pt x="1" y="3839"/>
                </a:cubicBezTo>
                <a:lnTo>
                  <a:pt x="1" y="4255"/>
                </a:lnTo>
                <a:lnTo>
                  <a:pt x="7691" y="4255"/>
                </a:lnTo>
                <a:lnTo>
                  <a:pt x="7691" y="3839"/>
                </a:lnTo>
                <a:cubicBezTo>
                  <a:pt x="7691" y="1730"/>
                  <a:pt x="5948" y="0"/>
                  <a:pt x="383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242888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9"/>
          <p:cNvSpPr/>
          <p:nvPr/>
        </p:nvSpPr>
        <p:spPr>
          <a:xfrm>
            <a:off x="5234620" y="4432825"/>
            <a:ext cx="286649" cy="286649"/>
          </a:xfrm>
          <a:custGeom>
            <a:avLst/>
            <a:gdLst/>
            <a:ahLst/>
            <a:cxnLst/>
            <a:rect l="l" t="t" r="r" b="b"/>
            <a:pathLst>
              <a:path w="1100" h="1100" extrusionOk="0">
                <a:moveTo>
                  <a:pt x="531" y="1"/>
                </a:moveTo>
                <a:cubicBezTo>
                  <a:pt x="266" y="1"/>
                  <a:pt x="1" y="253"/>
                  <a:pt x="1" y="569"/>
                </a:cubicBezTo>
                <a:cubicBezTo>
                  <a:pt x="1" y="884"/>
                  <a:pt x="266" y="1099"/>
                  <a:pt x="531" y="1099"/>
                </a:cubicBezTo>
                <a:cubicBezTo>
                  <a:pt x="847" y="1099"/>
                  <a:pt x="1099" y="884"/>
                  <a:pt x="1099" y="569"/>
                </a:cubicBezTo>
                <a:cubicBezTo>
                  <a:pt x="1099" y="253"/>
                  <a:pt x="847" y="1"/>
                  <a:pt x="53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/>
          <p:nvPr/>
        </p:nvSpPr>
        <p:spPr>
          <a:xfrm>
            <a:off x="2243814" y="390929"/>
            <a:ext cx="390750" cy="390750"/>
          </a:xfrm>
          <a:custGeom>
            <a:avLst/>
            <a:gdLst/>
            <a:ahLst/>
            <a:cxnLst/>
            <a:rect l="l" t="t" r="r" b="b"/>
            <a:pathLst>
              <a:path w="1100" h="1100" extrusionOk="0">
                <a:moveTo>
                  <a:pt x="531" y="1"/>
                </a:moveTo>
                <a:cubicBezTo>
                  <a:pt x="266" y="1"/>
                  <a:pt x="1" y="253"/>
                  <a:pt x="1" y="569"/>
                </a:cubicBezTo>
                <a:cubicBezTo>
                  <a:pt x="1" y="884"/>
                  <a:pt x="266" y="1099"/>
                  <a:pt x="531" y="1099"/>
                </a:cubicBezTo>
                <a:cubicBezTo>
                  <a:pt x="847" y="1099"/>
                  <a:pt x="1099" y="884"/>
                  <a:pt x="1099" y="569"/>
                </a:cubicBezTo>
                <a:cubicBezTo>
                  <a:pt x="1099" y="253"/>
                  <a:pt x="847" y="1"/>
                  <a:pt x="53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>
            <a:off x="5073969" y="4772722"/>
            <a:ext cx="125975" cy="125950"/>
          </a:xfrm>
          <a:custGeom>
            <a:avLst/>
            <a:gdLst/>
            <a:ahLst/>
            <a:cxnLst/>
            <a:rect l="l" t="t" r="r" b="b"/>
            <a:pathLst>
              <a:path w="1100" h="1100" extrusionOk="0">
                <a:moveTo>
                  <a:pt x="531" y="1"/>
                </a:moveTo>
                <a:cubicBezTo>
                  <a:pt x="266" y="1"/>
                  <a:pt x="1" y="253"/>
                  <a:pt x="1" y="569"/>
                </a:cubicBezTo>
                <a:cubicBezTo>
                  <a:pt x="1" y="884"/>
                  <a:pt x="266" y="1099"/>
                  <a:pt x="531" y="1099"/>
                </a:cubicBezTo>
                <a:cubicBezTo>
                  <a:pt x="847" y="1099"/>
                  <a:pt x="1099" y="884"/>
                  <a:pt x="1099" y="569"/>
                </a:cubicBezTo>
                <a:cubicBezTo>
                  <a:pt x="1099" y="253"/>
                  <a:pt x="847" y="1"/>
                  <a:pt x="53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 rot="-5400000">
            <a:off x="7984325" y="1255400"/>
            <a:ext cx="829800" cy="21633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7849484" y="2680991"/>
            <a:ext cx="177730" cy="177730"/>
          </a:xfrm>
          <a:custGeom>
            <a:avLst/>
            <a:gdLst/>
            <a:ahLst/>
            <a:cxnLst/>
            <a:rect l="l" t="t" r="r" b="b"/>
            <a:pathLst>
              <a:path w="1100" h="1100" extrusionOk="0">
                <a:moveTo>
                  <a:pt x="531" y="1"/>
                </a:moveTo>
                <a:cubicBezTo>
                  <a:pt x="266" y="1"/>
                  <a:pt x="1" y="253"/>
                  <a:pt x="1" y="569"/>
                </a:cubicBezTo>
                <a:cubicBezTo>
                  <a:pt x="1" y="884"/>
                  <a:pt x="266" y="1099"/>
                  <a:pt x="531" y="1099"/>
                </a:cubicBezTo>
                <a:cubicBezTo>
                  <a:pt x="847" y="1099"/>
                  <a:pt x="1099" y="884"/>
                  <a:pt x="1099" y="569"/>
                </a:cubicBezTo>
                <a:cubicBezTo>
                  <a:pt x="1099" y="253"/>
                  <a:pt x="847" y="1"/>
                  <a:pt x="53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>
            <a:off x="8134389" y="2751954"/>
            <a:ext cx="390750" cy="390750"/>
          </a:xfrm>
          <a:custGeom>
            <a:avLst/>
            <a:gdLst/>
            <a:ahLst/>
            <a:cxnLst/>
            <a:rect l="l" t="t" r="r" b="b"/>
            <a:pathLst>
              <a:path w="1100" h="1100" extrusionOk="0">
                <a:moveTo>
                  <a:pt x="531" y="1"/>
                </a:moveTo>
                <a:cubicBezTo>
                  <a:pt x="266" y="1"/>
                  <a:pt x="1" y="253"/>
                  <a:pt x="1" y="569"/>
                </a:cubicBezTo>
                <a:cubicBezTo>
                  <a:pt x="1" y="884"/>
                  <a:pt x="266" y="1099"/>
                  <a:pt x="531" y="1099"/>
                </a:cubicBezTo>
                <a:cubicBezTo>
                  <a:pt x="847" y="1099"/>
                  <a:pt x="1099" y="884"/>
                  <a:pt x="1099" y="569"/>
                </a:cubicBezTo>
                <a:cubicBezTo>
                  <a:pt x="1099" y="253"/>
                  <a:pt x="847" y="1"/>
                  <a:pt x="53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 txBox="1">
            <a:spLocks noGrp="1"/>
          </p:cNvSpPr>
          <p:nvPr>
            <p:ph type="title"/>
          </p:nvPr>
        </p:nvSpPr>
        <p:spPr>
          <a:xfrm>
            <a:off x="1829675" y="1282975"/>
            <a:ext cx="5301900" cy="13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3" name="Google Shape;123;p9"/>
          <p:cNvSpPr txBox="1">
            <a:spLocks noGrp="1"/>
          </p:cNvSpPr>
          <p:nvPr>
            <p:ph type="subTitle" idx="1"/>
          </p:nvPr>
        </p:nvSpPr>
        <p:spPr>
          <a:xfrm>
            <a:off x="4233838" y="2681000"/>
            <a:ext cx="2897400" cy="5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9"/>
          <p:cNvSpPr txBox="1">
            <a:spLocks noGrp="1"/>
          </p:cNvSpPr>
          <p:nvPr>
            <p:ph type="title" idx="2" hasCustomPrompt="1"/>
          </p:nvPr>
        </p:nvSpPr>
        <p:spPr>
          <a:xfrm>
            <a:off x="7618175" y="1811600"/>
            <a:ext cx="1423200" cy="86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00119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4802175" y="0"/>
            <a:ext cx="4011037" cy="5143499"/>
          </a:xfrm>
          <a:custGeom>
            <a:avLst/>
            <a:gdLst/>
            <a:ahLst/>
            <a:cxnLst/>
            <a:rect l="l" t="t" r="r" b="b"/>
            <a:pathLst>
              <a:path w="24825" h="31834" extrusionOk="0">
                <a:moveTo>
                  <a:pt x="0" y="1"/>
                </a:moveTo>
                <a:cubicBezTo>
                  <a:pt x="631" y="4420"/>
                  <a:pt x="2892" y="8158"/>
                  <a:pt x="6465" y="10683"/>
                </a:cubicBezTo>
                <a:cubicBezTo>
                  <a:pt x="9155" y="12527"/>
                  <a:pt x="11364" y="14320"/>
                  <a:pt x="11314" y="17211"/>
                </a:cubicBezTo>
                <a:cubicBezTo>
                  <a:pt x="11200" y="21782"/>
                  <a:pt x="11099" y="26467"/>
                  <a:pt x="16731" y="30104"/>
                </a:cubicBezTo>
                <a:cubicBezTo>
                  <a:pt x="17729" y="30735"/>
                  <a:pt x="18676" y="31253"/>
                  <a:pt x="19522" y="31682"/>
                </a:cubicBezTo>
                <a:cubicBezTo>
                  <a:pt x="19623" y="31732"/>
                  <a:pt x="19724" y="31783"/>
                  <a:pt x="19774" y="31833"/>
                </a:cubicBezTo>
                <a:lnTo>
                  <a:pt x="24825" y="31833"/>
                </a:lnTo>
                <a:cubicBezTo>
                  <a:pt x="24774" y="31783"/>
                  <a:pt x="24673" y="31732"/>
                  <a:pt x="24572" y="31682"/>
                </a:cubicBezTo>
                <a:cubicBezTo>
                  <a:pt x="23726" y="31253"/>
                  <a:pt x="22779" y="30735"/>
                  <a:pt x="21782" y="30104"/>
                </a:cubicBezTo>
                <a:cubicBezTo>
                  <a:pt x="16201" y="26467"/>
                  <a:pt x="16251" y="21782"/>
                  <a:pt x="16365" y="17211"/>
                </a:cubicBezTo>
                <a:cubicBezTo>
                  <a:pt x="16415" y="14320"/>
                  <a:pt x="14206" y="12527"/>
                  <a:pt x="11567" y="10683"/>
                </a:cubicBezTo>
                <a:cubicBezTo>
                  <a:pt x="7943" y="8158"/>
                  <a:pt x="5682" y="4420"/>
                  <a:pt x="505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00050" dist="57150" dir="64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 rot="10800000">
            <a:off x="923207" y="192335"/>
            <a:ext cx="451110" cy="451110"/>
          </a:xfrm>
          <a:custGeom>
            <a:avLst/>
            <a:gdLst/>
            <a:ahLst/>
            <a:cxnLst/>
            <a:rect l="l" t="t" r="r" b="b"/>
            <a:pathLst>
              <a:path w="2792" h="2792" extrusionOk="0">
                <a:moveTo>
                  <a:pt x="1365" y="1"/>
                </a:moveTo>
                <a:cubicBezTo>
                  <a:pt x="632" y="1"/>
                  <a:pt x="1" y="632"/>
                  <a:pt x="1" y="1377"/>
                </a:cubicBezTo>
                <a:cubicBezTo>
                  <a:pt x="1" y="2160"/>
                  <a:pt x="632" y="2791"/>
                  <a:pt x="1365" y="2791"/>
                </a:cubicBezTo>
                <a:cubicBezTo>
                  <a:pt x="2160" y="2791"/>
                  <a:pt x="2791" y="2160"/>
                  <a:pt x="2791" y="1377"/>
                </a:cubicBezTo>
                <a:cubicBezTo>
                  <a:pt x="2791" y="632"/>
                  <a:pt x="2160" y="1"/>
                  <a:pt x="136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 flipH="1">
            <a:off x="-390275" y="-476250"/>
            <a:ext cx="1838400" cy="46179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5370125" y="0"/>
            <a:ext cx="4011037" cy="5143499"/>
          </a:xfrm>
          <a:custGeom>
            <a:avLst/>
            <a:gdLst/>
            <a:ahLst/>
            <a:cxnLst/>
            <a:rect l="l" t="t" r="r" b="b"/>
            <a:pathLst>
              <a:path w="24825" h="31834" extrusionOk="0">
                <a:moveTo>
                  <a:pt x="0" y="1"/>
                </a:moveTo>
                <a:cubicBezTo>
                  <a:pt x="631" y="4420"/>
                  <a:pt x="2892" y="8158"/>
                  <a:pt x="6465" y="10683"/>
                </a:cubicBezTo>
                <a:cubicBezTo>
                  <a:pt x="9155" y="12527"/>
                  <a:pt x="11364" y="14320"/>
                  <a:pt x="11314" y="17211"/>
                </a:cubicBezTo>
                <a:cubicBezTo>
                  <a:pt x="11200" y="21782"/>
                  <a:pt x="11099" y="26467"/>
                  <a:pt x="16731" y="30104"/>
                </a:cubicBezTo>
                <a:cubicBezTo>
                  <a:pt x="17729" y="30735"/>
                  <a:pt x="18676" y="31253"/>
                  <a:pt x="19522" y="31682"/>
                </a:cubicBezTo>
                <a:cubicBezTo>
                  <a:pt x="19623" y="31732"/>
                  <a:pt x="19724" y="31783"/>
                  <a:pt x="19774" y="31833"/>
                </a:cubicBezTo>
                <a:lnTo>
                  <a:pt x="24825" y="31833"/>
                </a:lnTo>
                <a:cubicBezTo>
                  <a:pt x="24774" y="31783"/>
                  <a:pt x="24673" y="31732"/>
                  <a:pt x="24572" y="31682"/>
                </a:cubicBezTo>
                <a:cubicBezTo>
                  <a:pt x="23726" y="31253"/>
                  <a:pt x="22779" y="30735"/>
                  <a:pt x="21782" y="30104"/>
                </a:cubicBezTo>
                <a:cubicBezTo>
                  <a:pt x="16201" y="26467"/>
                  <a:pt x="16251" y="21782"/>
                  <a:pt x="16365" y="17211"/>
                </a:cubicBezTo>
                <a:cubicBezTo>
                  <a:pt x="16415" y="14320"/>
                  <a:pt x="14206" y="12527"/>
                  <a:pt x="11567" y="10683"/>
                </a:cubicBezTo>
                <a:cubicBezTo>
                  <a:pt x="7943" y="8158"/>
                  <a:pt x="5682" y="4420"/>
                  <a:pt x="505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400050" dist="57150" dir="64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5998925" y="0"/>
            <a:ext cx="3295657" cy="5143499"/>
          </a:xfrm>
          <a:custGeom>
            <a:avLst/>
            <a:gdLst/>
            <a:ahLst/>
            <a:cxnLst/>
            <a:rect l="l" t="t" r="r" b="b"/>
            <a:pathLst>
              <a:path w="19889" h="31834" extrusionOk="0">
                <a:moveTo>
                  <a:pt x="1" y="1"/>
                </a:moveTo>
                <a:cubicBezTo>
                  <a:pt x="632" y="4420"/>
                  <a:pt x="2893" y="8158"/>
                  <a:pt x="6517" y="10683"/>
                </a:cubicBezTo>
                <a:cubicBezTo>
                  <a:pt x="9156" y="12527"/>
                  <a:pt x="11365" y="14320"/>
                  <a:pt x="11315" y="17211"/>
                </a:cubicBezTo>
                <a:cubicBezTo>
                  <a:pt x="11201" y="21782"/>
                  <a:pt x="11151" y="26467"/>
                  <a:pt x="16732" y="30104"/>
                </a:cubicBezTo>
                <a:cubicBezTo>
                  <a:pt x="17729" y="30735"/>
                  <a:pt x="18676" y="31253"/>
                  <a:pt x="19522" y="31682"/>
                </a:cubicBezTo>
                <a:cubicBezTo>
                  <a:pt x="19623" y="31732"/>
                  <a:pt x="19724" y="31783"/>
                  <a:pt x="19775" y="31833"/>
                </a:cubicBezTo>
                <a:lnTo>
                  <a:pt x="19889" y="31833"/>
                </a:lnTo>
                <a:lnTo>
                  <a:pt x="19889" y="28311"/>
                </a:lnTo>
                <a:cubicBezTo>
                  <a:pt x="19674" y="28096"/>
                  <a:pt x="19409" y="27843"/>
                  <a:pt x="19257" y="27629"/>
                </a:cubicBezTo>
                <a:cubicBezTo>
                  <a:pt x="16517" y="24472"/>
                  <a:pt x="16618" y="20785"/>
                  <a:pt x="16681" y="17211"/>
                </a:cubicBezTo>
                <a:cubicBezTo>
                  <a:pt x="16732" y="14320"/>
                  <a:pt x="14522" y="12527"/>
                  <a:pt x="11883" y="10683"/>
                </a:cubicBezTo>
                <a:cubicBezTo>
                  <a:pt x="8259" y="8158"/>
                  <a:pt x="5999" y="4420"/>
                  <a:pt x="536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400050" dist="57150" dir="64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6692043" y="-725"/>
            <a:ext cx="2452221" cy="4617914"/>
          </a:xfrm>
          <a:custGeom>
            <a:avLst/>
            <a:gdLst/>
            <a:ahLst/>
            <a:cxnLst/>
            <a:rect l="l" t="t" r="r" b="b"/>
            <a:pathLst>
              <a:path w="14522" h="28046" extrusionOk="0">
                <a:moveTo>
                  <a:pt x="0" y="1"/>
                </a:moveTo>
                <a:cubicBezTo>
                  <a:pt x="632" y="4420"/>
                  <a:pt x="2892" y="8158"/>
                  <a:pt x="6516" y="10683"/>
                </a:cubicBezTo>
                <a:cubicBezTo>
                  <a:pt x="9155" y="12527"/>
                  <a:pt x="11365" y="14320"/>
                  <a:pt x="11314" y="17211"/>
                </a:cubicBezTo>
                <a:cubicBezTo>
                  <a:pt x="11251" y="20785"/>
                  <a:pt x="11150" y="24472"/>
                  <a:pt x="13890" y="27629"/>
                </a:cubicBezTo>
                <a:cubicBezTo>
                  <a:pt x="14092" y="27780"/>
                  <a:pt x="14307" y="27894"/>
                  <a:pt x="14522" y="28045"/>
                </a:cubicBezTo>
                <a:lnTo>
                  <a:pt x="14522" y="25103"/>
                </a:lnTo>
                <a:lnTo>
                  <a:pt x="14522" y="9900"/>
                </a:lnTo>
                <a:cubicBezTo>
                  <a:pt x="12994" y="8057"/>
                  <a:pt x="11150" y="6744"/>
                  <a:pt x="9887" y="5847"/>
                </a:cubicBezTo>
                <a:cubicBezTo>
                  <a:pt x="8360" y="4850"/>
                  <a:pt x="6630" y="3006"/>
                  <a:pt x="599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400050" dist="57150" dir="64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/>
          <p:nvPr/>
        </p:nvSpPr>
        <p:spPr>
          <a:xfrm rot="10800000">
            <a:off x="-11" y="10"/>
            <a:ext cx="1242654" cy="687653"/>
          </a:xfrm>
          <a:custGeom>
            <a:avLst/>
            <a:gdLst/>
            <a:ahLst/>
            <a:cxnLst/>
            <a:rect l="l" t="t" r="r" b="b"/>
            <a:pathLst>
              <a:path w="7691" h="4256" extrusionOk="0">
                <a:moveTo>
                  <a:pt x="3839" y="0"/>
                </a:moveTo>
                <a:cubicBezTo>
                  <a:pt x="1743" y="0"/>
                  <a:pt x="1" y="1730"/>
                  <a:pt x="1" y="3839"/>
                </a:cubicBezTo>
                <a:lnTo>
                  <a:pt x="1" y="4255"/>
                </a:lnTo>
                <a:lnTo>
                  <a:pt x="7691" y="4255"/>
                </a:lnTo>
                <a:lnTo>
                  <a:pt x="7691" y="3839"/>
                </a:lnTo>
                <a:cubicBezTo>
                  <a:pt x="7691" y="1730"/>
                  <a:pt x="5948" y="0"/>
                  <a:pt x="383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242888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 rot="10800000">
            <a:off x="1117057" y="1975704"/>
            <a:ext cx="177730" cy="177730"/>
          </a:xfrm>
          <a:custGeom>
            <a:avLst/>
            <a:gdLst/>
            <a:ahLst/>
            <a:cxnLst/>
            <a:rect l="l" t="t" r="r" b="b"/>
            <a:pathLst>
              <a:path w="1100" h="1100" extrusionOk="0">
                <a:moveTo>
                  <a:pt x="531" y="1"/>
                </a:moveTo>
                <a:cubicBezTo>
                  <a:pt x="266" y="1"/>
                  <a:pt x="1" y="253"/>
                  <a:pt x="1" y="569"/>
                </a:cubicBezTo>
                <a:cubicBezTo>
                  <a:pt x="1" y="884"/>
                  <a:pt x="266" y="1099"/>
                  <a:pt x="531" y="1099"/>
                </a:cubicBezTo>
                <a:cubicBezTo>
                  <a:pt x="847" y="1099"/>
                  <a:pt x="1099" y="884"/>
                  <a:pt x="1099" y="569"/>
                </a:cubicBezTo>
                <a:cubicBezTo>
                  <a:pt x="1099" y="253"/>
                  <a:pt x="847" y="1"/>
                  <a:pt x="53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 rot="10800000">
            <a:off x="3623001" y="423301"/>
            <a:ext cx="286649" cy="286649"/>
          </a:xfrm>
          <a:custGeom>
            <a:avLst/>
            <a:gdLst/>
            <a:ahLst/>
            <a:cxnLst/>
            <a:rect l="l" t="t" r="r" b="b"/>
            <a:pathLst>
              <a:path w="1100" h="1100" extrusionOk="0">
                <a:moveTo>
                  <a:pt x="531" y="1"/>
                </a:moveTo>
                <a:cubicBezTo>
                  <a:pt x="266" y="1"/>
                  <a:pt x="1" y="253"/>
                  <a:pt x="1" y="569"/>
                </a:cubicBezTo>
                <a:cubicBezTo>
                  <a:pt x="1" y="884"/>
                  <a:pt x="266" y="1099"/>
                  <a:pt x="531" y="1099"/>
                </a:cubicBezTo>
                <a:cubicBezTo>
                  <a:pt x="847" y="1099"/>
                  <a:pt x="1099" y="884"/>
                  <a:pt x="1099" y="569"/>
                </a:cubicBezTo>
                <a:cubicBezTo>
                  <a:pt x="1099" y="253"/>
                  <a:pt x="847" y="1"/>
                  <a:pt x="53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 rot="10800000">
            <a:off x="5998931" y="3707945"/>
            <a:ext cx="390750" cy="390750"/>
          </a:xfrm>
          <a:custGeom>
            <a:avLst/>
            <a:gdLst/>
            <a:ahLst/>
            <a:cxnLst/>
            <a:rect l="l" t="t" r="r" b="b"/>
            <a:pathLst>
              <a:path w="1100" h="1100" extrusionOk="0">
                <a:moveTo>
                  <a:pt x="531" y="1"/>
                </a:moveTo>
                <a:cubicBezTo>
                  <a:pt x="266" y="1"/>
                  <a:pt x="1" y="253"/>
                  <a:pt x="1" y="569"/>
                </a:cubicBezTo>
                <a:cubicBezTo>
                  <a:pt x="1" y="884"/>
                  <a:pt x="266" y="1099"/>
                  <a:pt x="531" y="1099"/>
                </a:cubicBezTo>
                <a:cubicBezTo>
                  <a:pt x="847" y="1099"/>
                  <a:pt x="1099" y="884"/>
                  <a:pt x="1099" y="569"/>
                </a:cubicBezTo>
                <a:cubicBezTo>
                  <a:pt x="1099" y="253"/>
                  <a:pt x="847" y="1"/>
                  <a:pt x="53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 rot="10800000">
            <a:off x="3944327" y="244103"/>
            <a:ext cx="125975" cy="125950"/>
          </a:xfrm>
          <a:custGeom>
            <a:avLst/>
            <a:gdLst/>
            <a:ahLst/>
            <a:cxnLst/>
            <a:rect l="l" t="t" r="r" b="b"/>
            <a:pathLst>
              <a:path w="1100" h="1100" extrusionOk="0">
                <a:moveTo>
                  <a:pt x="531" y="1"/>
                </a:moveTo>
                <a:cubicBezTo>
                  <a:pt x="266" y="1"/>
                  <a:pt x="1" y="253"/>
                  <a:pt x="1" y="569"/>
                </a:cubicBezTo>
                <a:cubicBezTo>
                  <a:pt x="1" y="884"/>
                  <a:pt x="266" y="1099"/>
                  <a:pt x="531" y="1099"/>
                </a:cubicBezTo>
                <a:cubicBezTo>
                  <a:pt x="847" y="1099"/>
                  <a:pt x="1099" y="884"/>
                  <a:pt x="1099" y="569"/>
                </a:cubicBezTo>
                <a:cubicBezTo>
                  <a:pt x="1099" y="253"/>
                  <a:pt x="847" y="1"/>
                  <a:pt x="53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 rot="10800000">
            <a:off x="619131" y="1691720"/>
            <a:ext cx="390750" cy="390750"/>
          </a:xfrm>
          <a:custGeom>
            <a:avLst/>
            <a:gdLst/>
            <a:ahLst/>
            <a:cxnLst/>
            <a:rect l="l" t="t" r="r" b="b"/>
            <a:pathLst>
              <a:path w="1100" h="1100" extrusionOk="0">
                <a:moveTo>
                  <a:pt x="531" y="1"/>
                </a:moveTo>
                <a:cubicBezTo>
                  <a:pt x="266" y="1"/>
                  <a:pt x="1" y="253"/>
                  <a:pt x="1" y="569"/>
                </a:cubicBezTo>
                <a:cubicBezTo>
                  <a:pt x="1" y="884"/>
                  <a:pt x="266" y="1099"/>
                  <a:pt x="531" y="1099"/>
                </a:cubicBezTo>
                <a:cubicBezTo>
                  <a:pt x="847" y="1099"/>
                  <a:pt x="1099" y="884"/>
                  <a:pt x="1099" y="569"/>
                </a:cubicBezTo>
                <a:cubicBezTo>
                  <a:pt x="1099" y="253"/>
                  <a:pt x="847" y="1"/>
                  <a:pt x="53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title" hasCustomPrompt="1"/>
          </p:nvPr>
        </p:nvSpPr>
        <p:spPr>
          <a:xfrm>
            <a:off x="699848" y="3115925"/>
            <a:ext cx="819300" cy="86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5" name="Google Shape;35;p3"/>
          <p:cNvSpPr txBox="1">
            <a:spLocks noGrp="1"/>
          </p:cNvSpPr>
          <p:nvPr>
            <p:ph type="title" idx="2"/>
          </p:nvPr>
        </p:nvSpPr>
        <p:spPr>
          <a:xfrm>
            <a:off x="1670500" y="2587325"/>
            <a:ext cx="3548700" cy="13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subTitle" idx="1"/>
          </p:nvPr>
        </p:nvSpPr>
        <p:spPr>
          <a:xfrm>
            <a:off x="1670500" y="3989725"/>
            <a:ext cx="4497000" cy="5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6627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1970" y="50314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nica One"/>
              <a:buNone/>
              <a:defRPr sz="28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nica One"/>
              <a:buNone/>
              <a:defRPr sz="28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nica One"/>
              <a:buNone/>
              <a:defRPr sz="28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nica One"/>
              <a:buNone/>
              <a:defRPr sz="28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nica One"/>
              <a:buNone/>
              <a:defRPr sz="28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nica One"/>
              <a:buNone/>
              <a:defRPr sz="28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nica One"/>
              <a:buNone/>
              <a:defRPr sz="28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nica One"/>
              <a:buNone/>
              <a:defRPr sz="28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nica One"/>
              <a:buNone/>
              <a:defRPr sz="28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07200" y="1152475"/>
            <a:ext cx="7726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cope One"/>
              <a:buChar char="●"/>
              <a:defRPr>
                <a:solidFill>
                  <a:schemeClr val="lt1"/>
                </a:solidFill>
                <a:latin typeface="Scope One"/>
                <a:ea typeface="Scope One"/>
                <a:cs typeface="Scope One"/>
                <a:sym typeface="Scope On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cope One"/>
              <a:buChar char="○"/>
              <a:defRPr>
                <a:solidFill>
                  <a:schemeClr val="lt1"/>
                </a:solidFill>
                <a:latin typeface="Scope One"/>
                <a:ea typeface="Scope One"/>
                <a:cs typeface="Scope One"/>
                <a:sym typeface="Scope On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cope One"/>
              <a:buChar char="■"/>
              <a:defRPr>
                <a:solidFill>
                  <a:schemeClr val="lt1"/>
                </a:solidFill>
                <a:latin typeface="Scope One"/>
                <a:ea typeface="Scope One"/>
                <a:cs typeface="Scope One"/>
                <a:sym typeface="Scope On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cope One"/>
              <a:buChar char="●"/>
              <a:defRPr>
                <a:solidFill>
                  <a:schemeClr val="lt1"/>
                </a:solidFill>
                <a:latin typeface="Scope One"/>
                <a:ea typeface="Scope One"/>
                <a:cs typeface="Scope One"/>
                <a:sym typeface="Scope On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cope One"/>
              <a:buChar char="○"/>
              <a:defRPr>
                <a:solidFill>
                  <a:schemeClr val="lt1"/>
                </a:solidFill>
                <a:latin typeface="Scope One"/>
                <a:ea typeface="Scope One"/>
                <a:cs typeface="Scope One"/>
                <a:sym typeface="Scope On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cope One"/>
              <a:buChar char="■"/>
              <a:defRPr>
                <a:solidFill>
                  <a:schemeClr val="lt1"/>
                </a:solidFill>
                <a:latin typeface="Scope One"/>
                <a:ea typeface="Scope One"/>
                <a:cs typeface="Scope One"/>
                <a:sym typeface="Scope On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cope One"/>
              <a:buChar char="●"/>
              <a:defRPr>
                <a:solidFill>
                  <a:schemeClr val="lt1"/>
                </a:solidFill>
                <a:latin typeface="Scope One"/>
                <a:ea typeface="Scope One"/>
                <a:cs typeface="Scope One"/>
                <a:sym typeface="Scope On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cope One"/>
              <a:buChar char="○"/>
              <a:defRPr>
                <a:solidFill>
                  <a:schemeClr val="lt1"/>
                </a:solidFill>
                <a:latin typeface="Scope One"/>
                <a:ea typeface="Scope One"/>
                <a:cs typeface="Scope One"/>
                <a:sym typeface="Scope On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cope One"/>
              <a:buChar char="■"/>
              <a:defRPr>
                <a:solidFill>
                  <a:schemeClr val="lt1"/>
                </a:solidFill>
                <a:latin typeface="Scope One"/>
                <a:ea typeface="Scope One"/>
                <a:cs typeface="Scope One"/>
                <a:sym typeface="Scope On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65" r:id="rId3"/>
    <p:sldLayoutId id="2147483673" r:id="rId4"/>
    <p:sldLayoutId id="2147483683" r:id="rId5"/>
    <p:sldLayoutId id="2147483686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6"/>
          <p:cNvSpPr txBox="1">
            <a:spLocks noGrp="1"/>
          </p:cNvSpPr>
          <p:nvPr>
            <p:ph type="ctrTitle"/>
          </p:nvPr>
        </p:nvSpPr>
        <p:spPr>
          <a:xfrm>
            <a:off x="1942650" y="1872750"/>
            <a:ext cx="5258700" cy="13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STUDENT AND CLO MANAGEMENT SYSTEM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79378" y="4552545"/>
            <a:ext cx="1945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lt1"/>
              </a:buClr>
              <a:buSzPts val="3600"/>
            </a:pPr>
            <a:r>
              <a:rPr lang="en-US" sz="2000" dirty="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rPr>
              <a:t>BY: 2020-CS-10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5"/>
          <p:cNvSpPr txBox="1">
            <a:spLocks noGrp="1"/>
          </p:cNvSpPr>
          <p:nvPr>
            <p:ph type="title"/>
          </p:nvPr>
        </p:nvSpPr>
        <p:spPr>
          <a:xfrm>
            <a:off x="699848" y="3115925"/>
            <a:ext cx="819300" cy="86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67" name="Google Shape;467;p45"/>
          <p:cNvSpPr txBox="1">
            <a:spLocks noGrp="1"/>
          </p:cNvSpPr>
          <p:nvPr>
            <p:ph type="title" idx="2"/>
          </p:nvPr>
        </p:nvSpPr>
        <p:spPr>
          <a:xfrm>
            <a:off x="1519148" y="3244087"/>
            <a:ext cx="3548700" cy="613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9990546"/>
      </p:ext>
    </p:extLst>
  </p:cSld>
  <p:clrMapOvr>
    <a:masterClrMapping/>
  </p:clrMapOvr>
  <p:transition spd="slow">
    <p:push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87"/>
          <p:cNvSpPr txBox="1">
            <a:spLocks noGrp="1"/>
          </p:cNvSpPr>
          <p:nvPr>
            <p:ph type="title"/>
          </p:nvPr>
        </p:nvSpPr>
        <p:spPr>
          <a:xfrm>
            <a:off x="708453" y="503150"/>
            <a:ext cx="6378300" cy="4112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dirty="0"/>
              <a:t>ADD STUDENT</a:t>
            </a:r>
            <a:endParaRPr sz="2820" dirty="0">
              <a:solidFill>
                <a:schemeClr val="accent6"/>
              </a:solidFill>
            </a:endParaRPr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38D60996-9391-42F5-967E-7ECEB9CD1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916" y="1463040"/>
            <a:ext cx="6153374" cy="348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227308"/>
      </p:ext>
    </p:extLst>
  </p:cSld>
  <p:clrMapOvr>
    <a:masterClrMapping/>
  </p:clrMapOvr>
  <p:transition spd="slow">
    <p:push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87"/>
          <p:cNvSpPr txBox="1">
            <a:spLocks noGrp="1"/>
          </p:cNvSpPr>
          <p:nvPr>
            <p:ph type="title"/>
          </p:nvPr>
        </p:nvSpPr>
        <p:spPr>
          <a:xfrm>
            <a:off x="708453" y="503150"/>
            <a:ext cx="6378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dirty="0">
                <a:solidFill>
                  <a:schemeClr val="accent6"/>
                </a:solidFill>
              </a:rPr>
              <a:t>STUDENT ATTENDANCE</a:t>
            </a:r>
            <a:endParaRPr sz="2820" dirty="0">
              <a:solidFill>
                <a:schemeClr val="accent6"/>
              </a:solidFill>
            </a:endParaRP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A13E6AF-0F17-449E-B22C-2E9576AF3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645" y="1429143"/>
            <a:ext cx="6030518" cy="367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650092"/>
      </p:ext>
    </p:extLst>
  </p:cSld>
  <p:clrMapOvr>
    <a:masterClrMapping/>
  </p:clrMapOvr>
  <p:transition spd="slow">
    <p:push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87"/>
          <p:cNvSpPr txBox="1">
            <a:spLocks noGrp="1"/>
          </p:cNvSpPr>
          <p:nvPr>
            <p:ph type="title"/>
          </p:nvPr>
        </p:nvSpPr>
        <p:spPr>
          <a:xfrm>
            <a:off x="708453" y="503150"/>
            <a:ext cx="6378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dirty="0">
                <a:solidFill>
                  <a:schemeClr val="accent6"/>
                </a:solidFill>
              </a:rPr>
              <a:t>CLASS ATTENDANCE</a:t>
            </a:r>
            <a:endParaRPr sz="2820" dirty="0">
              <a:solidFill>
                <a:schemeClr val="accent6"/>
              </a:solidFill>
            </a:endParaRPr>
          </a:p>
        </p:txBody>
      </p:sp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21A44ED-A339-46D5-965D-C28B8D643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219" y="1505216"/>
            <a:ext cx="5946442" cy="363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99680"/>
      </p:ext>
    </p:extLst>
  </p:cSld>
  <p:clrMapOvr>
    <a:masterClrMapping/>
  </p:clrMapOvr>
  <p:transition spd="slow">
    <p:push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87"/>
          <p:cNvSpPr txBox="1">
            <a:spLocks noGrp="1"/>
          </p:cNvSpPr>
          <p:nvPr>
            <p:ph type="title"/>
          </p:nvPr>
        </p:nvSpPr>
        <p:spPr>
          <a:xfrm>
            <a:off x="708453" y="503150"/>
            <a:ext cx="6378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dirty="0">
                <a:solidFill>
                  <a:schemeClr val="accent6"/>
                </a:solidFill>
              </a:rPr>
              <a:t>STUDENT RESULT</a:t>
            </a:r>
            <a:endParaRPr sz="2820" dirty="0">
              <a:solidFill>
                <a:schemeClr val="accent6"/>
              </a:solidFill>
            </a:endParaRPr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340B003B-69B7-4773-91B2-3CD82C7C2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37" y="1486158"/>
            <a:ext cx="5979984" cy="365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349613"/>
      </p:ext>
    </p:extLst>
  </p:cSld>
  <p:clrMapOvr>
    <a:masterClrMapping/>
  </p:clrMapOvr>
  <p:transition spd="slow">
    <p:push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87"/>
          <p:cNvSpPr txBox="1">
            <a:spLocks noGrp="1"/>
          </p:cNvSpPr>
          <p:nvPr>
            <p:ph type="title"/>
          </p:nvPr>
        </p:nvSpPr>
        <p:spPr>
          <a:xfrm>
            <a:off x="708453" y="503150"/>
            <a:ext cx="6378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dirty="0">
                <a:solidFill>
                  <a:schemeClr val="accent6"/>
                </a:solidFill>
              </a:rPr>
              <a:t>UPDATE/DELETE </a:t>
            </a:r>
            <a:endParaRPr sz="2820" dirty="0">
              <a:solidFill>
                <a:schemeClr val="accent6"/>
              </a:solidFill>
            </a:endParaRPr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74629E02-37E4-4BDD-879E-2D00CCACE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45" y="1549100"/>
            <a:ext cx="5619584" cy="346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67899"/>
      </p:ext>
    </p:extLst>
  </p:cSld>
  <p:clrMapOvr>
    <a:masterClrMapping/>
  </p:clrMapOvr>
  <p:transition spd="slow">
    <p:push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87"/>
          <p:cNvSpPr txBox="1">
            <a:spLocks noGrp="1"/>
          </p:cNvSpPr>
          <p:nvPr>
            <p:ph type="title"/>
          </p:nvPr>
        </p:nvSpPr>
        <p:spPr>
          <a:xfrm>
            <a:off x="708453" y="503150"/>
            <a:ext cx="6378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dirty="0">
                <a:solidFill>
                  <a:schemeClr val="accent6"/>
                </a:solidFill>
              </a:rPr>
              <a:t>ADD CLO</a:t>
            </a:r>
            <a:endParaRPr sz="2820" dirty="0">
              <a:solidFill>
                <a:schemeClr val="accent6"/>
              </a:solidFill>
            </a:endParaRPr>
          </a:p>
        </p:txBody>
      </p:sp>
      <p:pic>
        <p:nvPicPr>
          <p:cNvPr id="3" name="Picture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B228A263-D08A-4926-8CA7-DBF72C874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55" y="1481386"/>
            <a:ext cx="5961582" cy="366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184265"/>
      </p:ext>
    </p:extLst>
  </p:cSld>
  <p:clrMapOvr>
    <a:masterClrMapping/>
  </p:clrMapOvr>
  <p:transition spd="slow">
    <p:push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87"/>
          <p:cNvSpPr txBox="1">
            <a:spLocks noGrp="1"/>
          </p:cNvSpPr>
          <p:nvPr>
            <p:ph type="title"/>
          </p:nvPr>
        </p:nvSpPr>
        <p:spPr>
          <a:xfrm>
            <a:off x="708453" y="503150"/>
            <a:ext cx="6378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dirty="0">
                <a:solidFill>
                  <a:schemeClr val="accent6"/>
                </a:solidFill>
              </a:rPr>
              <a:t>UPDATE/DELETE</a:t>
            </a:r>
            <a:endParaRPr sz="2820" dirty="0">
              <a:solidFill>
                <a:schemeClr val="accent6"/>
              </a:solidFill>
            </a:endParaRPr>
          </a:p>
        </p:txBody>
      </p:sp>
      <p:pic>
        <p:nvPicPr>
          <p:cNvPr id="3" name="Picture 2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6D828B78-5CB6-4304-814E-2B52C3A2B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98" y="1510888"/>
            <a:ext cx="5930662" cy="363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578679"/>
      </p:ext>
    </p:extLst>
  </p:cSld>
  <p:clrMapOvr>
    <a:masterClrMapping/>
  </p:clrMapOvr>
  <p:transition spd="slow">
    <p:push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87"/>
          <p:cNvSpPr txBox="1">
            <a:spLocks noGrp="1"/>
          </p:cNvSpPr>
          <p:nvPr>
            <p:ph type="title"/>
          </p:nvPr>
        </p:nvSpPr>
        <p:spPr>
          <a:xfrm>
            <a:off x="708453" y="503150"/>
            <a:ext cx="6378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dirty="0">
                <a:solidFill>
                  <a:schemeClr val="accent6"/>
                </a:solidFill>
              </a:rPr>
              <a:t>ADD RUBRIC</a:t>
            </a:r>
            <a:endParaRPr sz="2820" dirty="0">
              <a:solidFill>
                <a:schemeClr val="accent6"/>
              </a:solidFill>
            </a:endParaRP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317AB65-01A8-427F-A786-6511F28BC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10" y="1462723"/>
            <a:ext cx="5853290" cy="360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653106"/>
      </p:ext>
    </p:extLst>
  </p:cSld>
  <p:clrMapOvr>
    <a:masterClrMapping/>
  </p:clrMapOvr>
  <p:transition spd="slow">
    <p:push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87"/>
          <p:cNvSpPr txBox="1">
            <a:spLocks noGrp="1"/>
          </p:cNvSpPr>
          <p:nvPr>
            <p:ph type="title"/>
          </p:nvPr>
        </p:nvSpPr>
        <p:spPr>
          <a:xfrm>
            <a:off x="708453" y="503150"/>
            <a:ext cx="6378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dirty="0">
                <a:solidFill>
                  <a:schemeClr val="accent6"/>
                </a:solidFill>
              </a:rPr>
              <a:t>RUBRIC LEVEL</a:t>
            </a:r>
            <a:endParaRPr sz="2820" dirty="0">
              <a:solidFill>
                <a:schemeClr val="accent6"/>
              </a:solidFill>
            </a:endParaRPr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7755B205-5D24-4F85-AE6E-02C0D43BC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90" y="1439649"/>
            <a:ext cx="6053605" cy="370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424320"/>
      </p:ext>
    </p:extLst>
  </p:cSld>
  <p:clrMapOvr>
    <a:masterClrMapping/>
  </p:clrMapOvr>
  <p:transition spd="slow">
    <p:push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7"/>
          <p:cNvSpPr txBox="1">
            <a:spLocks noGrp="1"/>
          </p:cNvSpPr>
          <p:nvPr>
            <p:ph type="title"/>
          </p:nvPr>
        </p:nvSpPr>
        <p:spPr>
          <a:xfrm>
            <a:off x="601970" y="50314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/>
              <a:t>ABOUT THE PROJECT</a:t>
            </a:r>
          </a:p>
        </p:txBody>
      </p:sp>
      <p:sp>
        <p:nvSpPr>
          <p:cNvPr id="411" name="Google Shape;411;p37"/>
          <p:cNvSpPr txBox="1">
            <a:spLocks noGrp="1"/>
          </p:cNvSpPr>
          <p:nvPr>
            <p:ph type="body" idx="1"/>
          </p:nvPr>
        </p:nvSpPr>
        <p:spPr>
          <a:xfrm>
            <a:off x="601970" y="1075844"/>
            <a:ext cx="7726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just">
              <a:buNone/>
            </a:pPr>
            <a:r>
              <a:rPr lang="en-GB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aimed to develop such a system that manages the student data, attendance , create different assessments and generate their reports. This project will be helpful for teachers to maintain information of students and different </a:t>
            </a:r>
            <a:r>
              <a:rPr lang="en-GB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assesments</a:t>
            </a:r>
            <a:r>
              <a:rPr lang="en-GB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clos. There are 5 options. Manage Student, Manage CLO, Manage Rubric and their levels , Manage Assessments and their components and generate reports. In manage student option, user can add </a:t>
            </a:r>
            <a:r>
              <a:rPr lang="en-GB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student,can</a:t>
            </a:r>
            <a:r>
              <a:rPr lang="en-GB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 their date wise </a:t>
            </a:r>
            <a:r>
              <a:rPr lang="en-GB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attendance,add</a:t>
            </a:r>
            <a:r>
              <a:rPr lang="en-GB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attendance date and generate student result according to the assessments he/she has </a:t>
            </a:r>
            <a:r>
              <a:rPr lang="en-GB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attempted.User</a:t>
            </a:r>
            <a:r>
              <a:rPr lang="en-GB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update delete these all </a:t>
            </a:r>
            <a:r>
              <a:rPr lang="en-GB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informations</a:t>
            </a:r>
            <a:r>
              <a:rPr lang="en-GB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Manage </a:t>
            </a:r>
            <a:r>
              <a:rPr lang="en-GB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</a:t>
            </a:r>
            <a:r>
              <a:rPr lang="en-GB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user will add </a:t>
            </a:r>
            <a:r>
              <a:rPr lang="en-GB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</a:t>
            </a:r>
            <a:r>
              <a:rPr lang="en-GB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its details and can update and delete these Clos. In Manage rubric option, user can add multiple rubrics of selected </a:t>
            </a:r>
            <a:r>
              <a:rPr lang="en-GB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</a:t>
            </a:r>
            <a:r>
              <a:rPr lang="en-GB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assign these rubrics different measurement levels. In manage assessment, user will add assessments and assign its components different </a:t>
            </a:r>
            <a:r>
              <a:rPr lang="en-GB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marks.In</a:t>
            </a:r>
            <a:r>
              <a:rPr lang="en-GB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generate report, user will select given reports and it will be generated.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87"/>
          <p:cNvSpPr txBox="1">
            <a:spLocks noGrp="1"/>
          </p:cNvSpPr>
          <p:nvPr>
            <p:ph type="title"/>
          </p:nvPr>
        </p:nvSpPr>
        <p:spPr>
          <a:xfrm>
            <a:off x="708453" y="503150"/>
            <a:ext cx="6378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dirty="0">
                <a:solidFill>
                  <a:schemeClr val="accent6"/>
                </a:solidFill>
              </a:rPr>
              <a:t>UPDATE/DELETE </a:t>
            </a:r>
            <a:endParaRPr sz="2820" dirty="0">
              <a:solidFill>
                <a:schemeClr val="accent6"/>
              </a:solidFill>
            </a:endParaRPr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004A66A-C4EF-4320-B92B-5A685143F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89" y="1444593"/>
            <a:ext cx="6072041" cy="369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099310"/>
      </p:ext>
    </p:extLst>
  </p:cSld>
  <p:clrMapOvr>
    <a:masterClrMapping/>
  </p:clrMapOvr>
  <p:transition spd="slow">
    <p:push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87"/>
          <p:cNvSpPr txBox="1">
            <a:spLocks noGrp="1"/>
          </p:cNvSpPr>
          <p:nvPr>
            <p:ph type="title"/>
          </p:nvPr>
        </p:nvSpPr>
        <p:spPr>
          <a:xfrm>
            <a:off x="708453" y="503150"/>
            <a:ext cx="6378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dirty="0">
                <a:solidFill>
                  <a:schemeClr val="accent6"/>
                </a:solidFill>
              </a:rPr>
              <a:t>ADD ASSESSMENT</a:t>
            </a:r>
            <a:endParaRPr sz="2820" dirty="0">
              <a:solidFill>
                <a:schemeClr val="accent6"/>
              </a:solidFill>
            </a:endParaRP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9C5A566-64C3-4059-916D-5EF2D8DCE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1499305"/>
            <a:ext cx="5740094" cy="350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734219"/>
      </p:ext>
    </p:extLst>
  </p:cSld>
  <p:clrMapOvr>
    <a:masterClrMapping/>
  </p:clrMapOvr>
  <p:transition spd="slow">
    <p:push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87"/>
          <p:cNvSpPr txBox="1">
            <a:spLocks noGrp="1"/>
          </p:cNvSpPr>
          <p:nvPr>
            <p:ph type="title"/>
          </p:nvPr>
        </p:nvSpPr>
        <p:spPr>
          <a:xfrm>
            <a:off x="708453" y="503150"/>
            <a:ext cx="6378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dirty="0">
                <a:solidFill>
                  <a:schemeClr val="accent6"/>
                </a:solidFill>
              </a:rPr>
              <a:t>ASSESSMENT COMPONENT</a:t>
            </a:r>
            <a:endParaRPr sz="2820" dirty="0">
              <a:solidFill>
                <a:schemeClr val="accent6"/>
              </a:solidFill>
            </a:endParaRP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622B30F-D8C9-437F-9CEF-CEE5F8E9F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13" y="1526098"/>
            <a:ext cx="5991734" cy="361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426917"/>
      </p:ext>
    </p:extLst>
  </p:cSld>
  <p:clrMapOvr>
    <a:masterClrMapping/>
  </p:clrMapOvr>
  <p:transition spd="slow">
    <p:push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87"/>
          <p:cNvSpPr txBox="1">
            <a:spLocks noGrp="1"/>
          </p:cNvSpPr>
          <p:nvPr>
            <p:ph type="title"/>
          </p:nvPr>
        </p:nvSpPr>
        <p:spPr>
          <a:xfrm>
            <a:off x="708453" y="503150"/>
            <a:ext cx="6378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dirty="0">
                <a:solidFill>
                  <a:schemeClr val="accent6"/>
                </a:solidFill>
              </a:rPr>
              <a:t>UPDATE/DELETE</a:t>
            </a:r>
            <a:endParaRPr sz="2820" dirty="0">
              <a:solidFill>
                <a:schemeClr val="accent6"/>
              </a:solidFill>
            </a:endParaRPr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FEBA520-3AAB-4374-AF36-CA70EF98D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59" y="1506071"/>
            <a:ext cx="5979515" cy="363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433714"/>
      </p:ext>
    </p:extLst>
  </p:cSld>
  <p:clrMapOvr>
    <a:masterClrMapping/>
  </p:clrMapOvr>
  <p:transition spd="slow">
    <p:push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45DA2-DD87-4226-B66A-E3E54C26A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APPROACH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527C6-8C74-4653-BCF1-BC2170E395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Will try to make validations more efficient</a:t>
            </a:r>
          </a:p>
          <a:p>
            <a:r>
              <a:rPr lang="en-GB" dirty="0"/>
              <a:t>Will try to use improve data retrieval from data table.</a:t>
            </a:r>
          </a:p>
        </p:txBody>
      </p:sp>
    </p:spTree>
    <p:extLst>
      <p:ext uri="{BB962C8B-B14F-4D97-AF65-F5344CB8AC3E}">
        <p14:creationId xmlns:p14="http://schemas.microsoft.com/office/powerpoint/2010/main" val="4038135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p100"/>
          <p:cNvSpPr txBox="1">
            <a:spLocks noGrp="1"/>
          </p:cNvSpPr>
          <p:nvPr>
            <p:ph type="title"/>
          </p:nvPr>
        </p:nvSpPr>
        <p:spPr>
          <a:xfrm>
            <a:off x="1921050" y="866850"/>
            <a:ext cx="5301900" cy="9035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Thanks!</a:t>
            </a:r>
            <a:endParaRPr sz="4000" dirty="0"/>
          </a:p>
        </p:txBody>
      </p:sp>
      <p:sp>
        <p:nvSpPr>
          <p:cNvPr id="1378" name="Google Shape;1378;p100"/>
          <p:cNvSpPr txBox="1">
            <a:spLocks noGrp="1"/>
          </p:cNvSpPr>
          <p:nvPr>
            <p:ph type="subTitle" idx="1"/>
          </p:nvPr>
        </p:nvSpPr>
        <p:spPr>
          <a:xfrm>
            <a:off x="2530200" y="1536970"/>
            <a:ext cx="4083600" cy="26459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b="1" dirty="0"/>
              <a:t>Project Designed by: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dirty="0" err="1"/>
              <a:t>Asad</a:t>
            </a:r>
            <a:r>
              <a:rPr lang="en-US" dirty="0"/>
              <a:t> Mehmood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dirty="0"/>
              <a:t>2020-CS-10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dirty="0"/>
              <a:t>2020cs10@student.uet.edu.pk</a:t>
            </a:r>
          </a:p>
        </p:txBody>
      </p:sp>
    </p:spTree>
    <p:extLst>
      <p:ext uri="{BB962C8B-B14F-4D97-AF65-F5344CB8AC3E}">
        <p14:creationId xmlns:p14="http://schemas.microsoft.com/office/powerpoint/2010/main" val="60484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warp dir="i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7"/>
          <p:cNvSpPr txBox="1">
            <a:spLocks noGrp="1"/>
          </p:cNvSpPr>
          <p:nvPr>
            <p:ph type="title"/>
          </p:nvPr>
        </p:nvSpPr>
        <p:spPr>
          <a:xfrm>
            <a:off x="571825" y="864884"/>
            <a:ext cx="246277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/>
              <a:t>PROJECT DESIGN</a:t>
            </a:r>
          </a:p>
        </p:txBody>
      </p:sp>
      <p:sp>
        <p:nvSpPr>
          <p:cNvPr id="411" name="Google Shape;411;p37"/>
          <p:cNvSpPr txBox="1">
            <a:spLocks noGrp="1"/>
          </p:cNvSpPr>
          <p:nvPr>
            <p:ph type="body" idx="1"/>
          </p:nvPr>
        </p:nvSpPr>
        <p:spPr>
          <a:xfrm>
            <a:off x="571824" y="1437584"/>
            <a:ext cx="2935169" cy="7677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GB" sz="1800" dirty="0"/>
              <a:t>O</a:t>
            </a:r>
            <a:r>
              <a:rPr lang="en-US" sz="1800" dirty="0"/>
              <a:t>OP And Database</a:t>
            </a:r>
          </a:p>
        </p:txBody>
      </p:sp>
      <p:sp>
        <p:nvSpPr>
          <p:cNvPr id="4" name="Google Shape;410;p37"/>
          <p:cNvSpPr txBox="1">
            <a:spLocks/>
          </p:cNvSpPr>
          <p:nvPr/>
        </p:nvSpPr>
        <p:spPr>
          <a:xfrm>
            <a:off x="571823" y="2146159"/>
            <a:ext cx="2854663" cy="37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nica One"/>
              <a:buNone/>
              <a:defRPr sz="2800" b="0" i="0" u="none" strike="noStrike" cap="none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nica One"/>
              <a:buNone/>
              <a:defRPr sz="2800" b="0" i="0" u="none" strike="noStrike" cap="none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nica One"/>
              <a:buNone/>
              <a:defRPr sz="2800" b="0" i="0" u="none" strike="noStrike" cap="none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nica One"/>
              <a:buNone/>
              <a:defRPr sz="2800" b="0" i="0" u="none" strike="noStrike" cap="none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nica One"/>
              <a:buNone/>
              <a:defRPr sz="2800" b="0" i="0" u="none" strike="noStrike" cap="none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nica One"/>
              <a:buNone/>
              <a:defRPr sz="2800" b="0" i="0" u="none" strike="noStrike" cap="none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nica One"/>
              <a:buNone/>
              <a:defRPr sz="2800" b="0" i="0" u="none" strike="noStrike" cap="none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nica One"/>
              <a:buNone/>
              <a:defRPr sz="2800" b="0" i="0" u="none" strike="noStrike" cap="none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nica One"/>
              <a:buNone/>
              <a:defRPr sz="2800" b="0" i="0" u="none" strike="noStrike" cap="none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pPr>
              <a:buSzPts val="990"/>
            </a:pPr>
            <a:r>
              <a:rPr lang="en-US" sz="2820" dirty="0"/>
              <a:t>PROJECT LANGUAGE</a:t>
            </a:r>
          </a:p>
        </p:txBody>
      </p:sp>
      <p:sp>
        <p:nvSpPr>
          <p:cNvPr id="5" name="Google Shape;411;p37"/>
          <p:cNvSpPr txBox="1">
            <a:spLocks/>
          </p:cNvSpPr>
          <p:nvPr/>
        </p:nvSpPr>
        <p:spPr>
          <a:xfrm>
            <a:off x="571824" y="2590152"/>
            <a:ext cx="684219" cy="551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cope One"/>
              <a:buChar char="●"/>
              <a:defRPr sz="1400" b="0" i="0" u="none" strike="noStrike" cap="none">
                <a:solidFill>
                  <a:schemeClr val="lt1"/>
                </a:solidFill>
                <a:latin typeface="Scope One"/>
                <a:ea typeface="Scope One"/>
                <a:cs typeface="Scope One"/>
                <a:sym typeface="Scope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cope One"/>
              <a:buChar char="○"/>
              <a:defRPr sz="1400" b="0" i="0" u="none" strike="noStrike" cap="none">
                <a:solidFill>
                  <a:schemeClr val="lt1"/>
                </a:solidFill>
                <a:latin typeface="Scope One"/>
                <a:ea typeface="Scope One"/>
                <a:cs typeface="Scope One"/>
                <a:sym typeface="Scope On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cope One"/>
              <a:buChar char="■"/>
              <a:defRPr sz="1400" b="0" i="0" u="none" strike="noStrike" cap="none">
                <a:solidFill>
                  <a:schemeClr val="lt1"/>
                </a:solidFill>
                <a:latin typeface="Scope One"/>
                <a:ea typeface="Scope One"/>
                <a:cs typeface="Scope One"/>
                <a:sym typeface="Scope On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cope One"/>
              <a:buChar char="●"/>
              <a:defRPr sz="1400" b="0" i="0" u="none" strike="noStrike" cap="none">
                <a:solidFill>
                  <a:schemeClr val="lt1"/>
                </a:solidFill>
                <a:latin typeface="Scope One"/>
                <a:ea typeface="Scope One"/>
                <a:cs typeface="Scope One"/>
                <a:sym typeface="Scope On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cope One"/>
              <a:buChar char="○"/>
              <a:defRPr sz="1400" b="0" i="0" u="none" strike="noStrike" cap="none">
                <a:solidFill>
                  <a:schemeClr val="lt1"/>
                </a:solidFill>
                <a:latin typeface="Scope One"/>
                <a:ea typeface="Scope One"/>
                <a:cs typeface="Scope One"/>
                <a:sym typeface="Scope On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cope One"/>
              <a:buChar char="■"/>
              <a:defRPr sz="1400" b="0" i="0" u="none" strike="noStrike" cap="none">
                <a:solidFill>
                  <a:schemeClr val="lt1"/>
                </a:solidFill>
                <a:latin typeface="Scope One"/>
                <a:ea typeface="Scope One"/>
                <a:cs typeface="Scope One"/>
                <a:sym typeface="Scope On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cope One"/>
              <a:buChar char="●"/>
              <a:defRPr sz="1400" b="0" i="0" u="none" strike="noStrike" cap="none">
                <a:solidFill>
                  <a:schemeClr val="lt1"/>
                </a:solidFill>
                <a:latin typeface="Scope One"/>
                <a:ea typeface="Scope One"/>
                <a:cs typeface="Scope One"/>
                <a:sym typeface="Scope On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cope One"/>
              <a:buChar char="○"/>
              <a:defRPr sz="1400" b="0" i="0" u="none" strike="noStrike" cap="none">
                <a:solidFill>
                  <a:schemeClr val="lt1"/>
                </a:solidFill>
                <a:latin typeface="Scope One"/>
                <a:ea typeface="Scope One"/>
                <a:cs typeface="Scope One"/>
                <a:sym typeface="Scope On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cope One"/>
              <a:buChar char="■"/>
              <a:defRPr sz="1400" b="0" i="0" u="none" strike="noStrike" cap="none">
                <a:solidFill>
                  <a:schemeClr val="lt1"/>
                </a:solidFill>
                <a:latin typeface="Scope One"/>
                <a:ea typeface="Scope One"/>
                <a:cs typeface="Scope One"/>
                <a:sym typeface="Scope One"/>
              </a:defRPr>
            </a:lvl9pPr>
          </a:lstStyle>
          <a:p>
            <a:pPr marL="0" indent="0" algn="just">
              <a:lnSpc>
                <a:spcPct val="100000"/>
              </a:lnSpc>
              <a:buFont typeface="Scope One"/>
              <a:buNone/>
            </a:pPr>
            <a:r>
              <a:rPr lang="en-US" sz="2000" dirty="0"/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424606326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64"/>
          <p:cNvSpPr txBox="1">
            <a:spLocks noGrp="1"/>
          </p:cNvSpPr>
          <p:nvPr>
            <p:ph type="title"/>
          </p:nvPr>
        </p:nvSpPr>
        <p:spPr>
          <a:xfrm>
            <a:off x="1829675" y="1282975"/>
            <a:ext cx="5301900" cy="13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FEATURES</a:t>
            </a:r>
            <a:endParaRPr dirty="0"/>
          </a:p>
        </p:txBody>
      </p:sp>
      <p:sp>
        <p:nvSpPr>
          <p:cNvPr id="602" name="Google Shape;602;p64"/>
          <p:cNvSpPr txBox="1">
            <a:spLocks noGrp="1"/>
          </p:cNvSpPr>
          <p:nvPr>
            <p:ph type="title" idx="2"/>
          </p:nvPr>
        </p:nvSpPr>
        <p:spPr>
          <a:xfrm>
            <a:off x="7618175" y="1811600"/>
            <a:ext cx="1423200" cy="86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2373557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BAB60-615F-436C-99D1-67C71F821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STUDENT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A65F24-0FB0-42F0-B2CE-ACE27D24AC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 Student</a:t>
            </a:r>
          </a:p>
          <a:p>
            <a:r>
              <a:rPr lang="en-GB" dirty="0"/>
              <a:t>Student Attendance</a:t>
            </a:r>
          </a:p>
          <a:p>
            <a:r>
              <a:rPr lang="en-GB" dirty="0"/>
              <a:t>Class Attendance</a:t>
            </a:r>
          </a:p>
          <a:p>
            <a:r>
              <a:rPr lang="en-GB" dirty="0"/>
              <a:t>Student Result</a:t>
            </a:r>
          </a:p>
          <a:p>
            <a:r>
              <a:rPr lang="en-GB" dirty="0"/>
              <a:t>Update/Delete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278900"/>
      </p:ext>
    </p:extLst>
  </p:cSld>
  <p:clrMapOvr>
    <a:masterClrMapping/>
  </p:clrMapOvr>
  <p:transition spd="slow">
    <p:push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BAB60-615F-436C-99D1-67C71F821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A65F24-0FB0-42F0-B2CE-ACE27D24AC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 CLO</a:t>
            </a:r>
          </a:p>
          <a:p>
            <a:r>
              <a:rPr lang="en-GB" dirty="0"/>
              <a:t>Update/Delete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424542"/>
      </p:ext>
    </p:extLst>
  </p:cSld>
  <p:clrMapOvr>
    <a:masterClrMapping/>
  </p:clrMapOvr>
  <p:transition spd="slow">
    <p:push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BAB60-615F-436C-99D1-67C71F821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RUBRIC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A65F24-0FB0-42F0-B2CE-ACE27D24AC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 Rubric</a:t>
            </a:r>
          </a:p>
          <a:p>
            <a:r>
              <a:rPr lang="en-GB" dirty="0"/>
              <a:t>Add Rubric Level</a:t>
            </a:r>
          </a:p>
          <a:p>
            <a:r>
              <a:rPr lang="en-GB" dirty="0"/>
              <a:t>Update/Delete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196173"/>
      </p:ext>
    </p:extLst>
  </p:cSld>
  <p:clrMapOvr>
    <a:masterClrMapping/>
  </p:clrMapOvr>
  <p:transition spd="slow">
    <p:push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BAB60-615F-436C-99D1-67C71F821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Assessment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A65F24-0FB0-42F0-B2CE-ACE27D24AC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 Assessment</a:t>
            </a:r>
          </a:p>
          <a:p>
            <a:r>
              <a:rPr lang="en-GB" dirty="0"/>
              <a:t>Add Assessment Component</a:t>
            </a:r>
          </a:p>
          <a:p>
            <a:r>
              <a:rPr lang="en-GB" dirty="0"/>
              <a:t>Update/Delete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309165"/>
      </p:ext>
    </p:extLst>
  </p:cSld>
  <p:clrMapOvr>
    <a:masterClrMapping/>
  </p:clrMapOvr>
  <p:transition spd="slow">
    <p:push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BAB60-615F-436C-99D1-67C71F821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Generate report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A65F24-0FB0-42F0-B2CE-ACE27D24AC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PDF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324161"/>
      </p:ext>
    </p:extLst>
  </p:cSld>
  <p:clrMapOvr>
    <a:masterClrMapping/>
  </p:clrMapOvr>
  <p:transition spd="slow">
    <p:push dir="d"/>
  </p:transition>
</p:sld>
</file>

<file path=ppt/theme/theme1.xml><?xml version="1.0" encoding="utf-8"?>
<a:theme xmlns:a="http://schemas.openxmlformats.org/drawingml/2006/main" name="Blue Company by Slidesgo">
  <a:themeElements>
    <a:clrScheme name="Simple Light">
      <a:dk1>
        <a:srgbClr val="393CA1"/>
      </a:dk1>
      <a:lt1>
        <a:srgbClr val="FFFFFF"/>
      </a:lt1>
      <a:dk2>
        <a:srgbClr val="393CA1"/>
      </a:dk2>
      <a:lt2>
        <a:srgbClr val="44C4BF"/>
      </a:lt2>
      <a:accent1>
        <a:srgbClr val="4B13D6"/>
      </a:accent1>
      <a:accent2>
        <a:srgbClr val="2D225E"/>
      </a:accent2>
      <a:accent3>
        <a:srgbClr val="494ECE"/>
      </a:accent3>
      <a:accent4>
        <a:srgbClr val="393CA1"/>
      </a:accent4>
      <a:accent5>
        <a:srgbClr val="4789C7"/>
      </a:accent5>
      <a:accent6>
        <a:srgbClr val="42FFB7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315</Words>
  <Application>Microsoft Office PowerPoint</Application>
  <PresentationFormat>On-screen Show (16:9)</PresentationFormat>
  <Paragraphs>53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Unica One</vt:lpstr>
      <vt:lpstr>Times New Roman</vt:lpstr>
      <vt:lpstr>Scope One</vt:lpstr>
      <vt:lpstr>Arial</vt:lpstr>
      <vt:lpstr>Blue Company by Slidesgo</vt:lpstr>
      <vt:lpstr>STUDENT AND CLO MANAGEMENT SYSTEM</vt:lpstr>
      <vt:lpstr>ABOUT THE PROJECT</vt:lpstr>
      <vt:lpstr>PROJECT DESIGN</vt:lpstr>
      <vt:lpstr>FEATURES</vt:lpstr>
      <vt:lpstr>STUDENT</vt:lpstr>
      <vt:lpstr>CLO</vt:lpstr>
      <vt:lpstr>RUBRIC</vt:lpstr>
      <vt:lpstr>Assessment</vt:lpstr>
      <vt:lpstr>Generate report</vt:lpstr>
      <vt:lpstr>02</vt:lpstr>
      <vt:lpstr>ADD STUDENT</vt:lpstr>
      <vt:lpstr>STUDENT ATTENDANCE</vt:lpstr>
      <vt:lpstr>CLASS ATTENDANCE</vt:lpstr>
      <vt:lpstr>STUDENT RESULT</vt:lpstr>
      <vt:lpstr>UPDATE/DELETE </vt:lpstr>
      <vt:lpstr>ADD CLO</vt:lpstr>
      <vt:lpstr>UPDATE/DELETE</vt:lpstr>
      <vt:lpstr>ADD RUBRIC</vt:lpstr>
      <vt:lpstr>RUBRIC LEVEL</vt:lpstr>
      <vt:lpstr>UPDATE/DELETE </vt:lpstr>
      <vt:lpstr>ADD ASSESSMENT</vt:lpstr>
      <vt:lpstr>ASSESSMENT COMPONENT</vt:lpstr>
      <vt:lpstr>UPDATE/DELETE</vt:lpstr>
      <vt:lpstr>FUTURE APPROACH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Ambulance Service Management System</dc:title>
  <cp:lastModifiedBy>TANVEER MAHMOOD DAR</cp:lastModifiedBy>
  <cp:revision>53</cp:revision>
  <dcterms:modified xsi:type="dcterms:W3CDTF">2022-03-06T08:54:13Z</dcterms:modified>
</cp:coreProperties>
</file>