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61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 Mujeeb" initials="AM" lastIdx="1" clrIdx="0">
    <p:extLst>
      <p:ext uri="{19B8F6BF-5375-455C-9EA6-DF929625EA0E}">
        <p15:presenceInfo xmlns:p15="http://schemas.microsoft.com/office/powerpoint/2012/main" userId="1c7b7303c7b2b5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4T15:56:22.503" idx="1">
    <p:pos x="7077" y="685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8149-3B76-41C8-8E89-F697BC06CCC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42EB-0E10-4E85-8C1F-951151EE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300A-EADE-4DB8-9E6A-F9F73C78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D74B-BB04-4FF0-A2D4-FDFFD42E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0676-7940-4998-A2B9-21AE231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2499-383E-4315-BC4F-5010315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5CC2-7E18-49B4-B652-5FBD44C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715-D356-4C67-8E91-2E7831B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72A05-9B47-4802-8C97-82E0040F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EDEA-A483-45BB-9533-E300147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4533-2A15-48BF-9496-92771DB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DE75-77B5-420C-B9BE-728DE4E3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B2D53-B381-4FD5-A97F-082E3F55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C523-96F1-4E26-9E03-AE1350D5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ECE5-B7D9-4C7D-BCF1-E308B7F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EE99-6954-46A1-9D23-13F835A7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40A6-6E3A-4A39-A41C-6C3FD8E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6635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4545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975976" y="5998483"/>
            <a:ext cx="752474" cy="752474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4A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3138" y="6192158"/>
            <a:ext cx="43815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B654FAA-EE11-4340-9E4F-0FD740EF42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0772278" y="5881009"/>
            <a:ext cx="248085" cy="248085"/>
          </a:xfrm>
          <a:prstGeom prst="ellipse">
            <a:avLst/>
          </a:prstGeom>
          <a:noFill/>
          <a:ln w="114300">
            <a:solidFill>
              <a:srgbClr val="FFC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0688434" y="6460715"/>
            <a:ext cx="260760" cy="260760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2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" y="0"/>
            <a:ext cx="1427767" cy="1317687"/>
            <a:chOff x="1" y="0"/>
            <a:chExt cx="1427767" cy="1317687"/>
          </a:xfrm>
        </p:grpSpPr>
        <p:sp>
          <p:nvSpPr>
            <p:cNvPr id="11" name="Freeform 10"/>
            <p:cNvSpPr/>
            <p:nvPr userDrawn="1"/>
          </p:nvSpPr>
          <p:spPr>
            <a:xfrm flipV="1">
              <a:off x="1" y="0"/>
              <a:ext cx="1358900" cy="1317687"/>
            </a:xfrm>
            <a:custGeom>
              <a:avLst/>
              <a:gdLst>
                <a:gd name="connsiteX0" fmla="*/ 397917 w 1974490"/>
                <a:gd name="connsiteY0" fmla="*/ 0 h 1914608"/>
                <a:gd name="connsiteX1" fmla="*/ 1974490 w 1974490"/>
                <a:gd name="connsiteY1" fmla="*/ 1576573 h 1914608"/>
                <a:gd name="connsiteX2" fmla="*/ 1942460 w 1974490"/>
                <a:gd name="connsiteY2" fmla="*/ 1894308 h 1914608"/>
                <a:gd name="connsiteX3" fmla="*/ 1937240 w 1974490"/>
                <a:gd name="connsiteY3" fmla="*/ 1914608 h 1914608"/>
                <a:gd name="connsiteX4" fmla="*/ 1107324 w 1974490"/>
                <a:gd name="connsiteY4" fmla="*/ 1914608 h 1914608"/>
                <a:gd name="connsiteX5" fmla="*/ 1124258 w 1974490"/>
                <a:gd name="connsiteY5" fmla="*/ 1883410 h 1914608"/>
                <a:gd name="connsiteX6" fmla="*/ 1186205 w 1974490"/>
                <a:gd name="connsiteY6" fmla="*/ 1576573 h 1914608"/>
                <a:gd name="connsiteX7" fmla="*/ 397918 w 1974490"/>
                <a:gd name="connsiteY7" fmla="*/ 788286 h 1914608"/>
                <a:gd name="connsiteX8" fmla="*/ 91081 w 1974490"/>
                <a:gd name="connsiteY8" fmla="*/ 850234 h 1914608"/>
                <a:gd name="connsiteX9" fmla="*/ 0 w 1974490"/>
                <a:gd name="connsiteY9" fmla="*/ 899671 h 1914608"/>
                <a:gd name="connsiteX10" fmla="*/ 0 w 1974490"/>
                <a:gd name="connsiteY10" fmla="*/ 52648 h 1914608"/>
                <a:gd name="connsiteX11" fmla="*/ 80183 w 1974490"/>
                <a:gd name="connsiteY11" fmla="*/ 32031 h 1914608"/>
                <a:gd name="connsiteX12" fmla="*/ 397917 w 1974490"/>
                <a:gd name="connsiteY12" fmla="*/ 0 h 19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4490" h="1914608">
                  <a:moveTo>
                    <a:pt x="397917" y="0"/>
                  </a:moveTo>
                  <a:cubicBezTo>
                    <a:pt x="1268634" y="0"/>
                    <a:pt x="1974490" y="705856"/>
                    <a:pt x="1974490" y="1576573"/>
                  </a:cubicBezTo>
                  <a:cubicBezTo>
                    <a:pt x="1974490" y="1685413"/>
                    <a:pt x="1963461" y="1791677"/>
                    <a:pt x="1942460" y="1894308"/>
                  </a:cubicBezTo>
                  <a:lnTo>
                    <a:pt x="1937240" y="1914608"/>
                  </a:lnTo>
                  <a:lnTo>
                    <a:pt x="1107324" y="1914608"/>
                  </a:lnTo>
                  <a:lnTo>
                    <a:pt x="1124258" y="1883410"/>
                  </a:lnTo>
                  <a:cubicBezTo>
                    <a:pt x="1164147" y="1789101"/>
                    <a:pt x="1186205" y="1685413"/>
                    <a:pt x="1186205" y="1576573"/>
                  </a:cubicBezTo>
                  <a:cubicBezTo>
                    <a:pt x="1186205" y="1141214"/>
                    <a:pt x="833277" y="788286"/>
                    <a:pt x="397918" y="788286"/>
                  </a:cubicBezTo>
                  <a:cubicBezTo>
                    <a:pt x="289078" y="788286"/>
                    <a:pt x="185390" y="810344"/>
                    <a:pt x="91081" y="850234"/>
                  </a:cubicBezTo>
                  <a:lnTo>
                    <a:pt x="0" y="899671"/>
                  </a:lnTo>
                  <a:lnTo>
                    <a:pt x="0" y="52648"/>
                  </a:lnTo>
                  <a:lnTo>
                    <a:pt x="80183" y="32031"/>
                  </a:lnTo>
                  <a:cubicBezTo>
                    <a:pt x="182814" y="11029"/>
                    <a:pt x="289077" y="0"/>
                    <a:pt x="397917" y="0"/>
                  </a:cubicBezTo>
                  <a:close/>
                </a:path>
              </a:pathLst>
            </a:custGeom>
            <a:gradFill>
              <a:gsLst>
                <a:gs pos="20000">
                  <a:srgbClr val="14A4A6"/>
                </a:gs>
                <a:gs pos="92000">
                  <a:srgbClr val="107476"/>
                </a:gs>
              </a:gsLst>
              <a:lin ang="5400000" scaled="1"/>
            </a:gradFill>
            <a:ln w="619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69664" y="283481"/>
              <a:ext cx="258104" cy="258104"/>
            </a:xfrm>
            <a:prstGeom prst="ellipse">
              <a:avLst/>
            </a:prstGeom>
            <a:noFill/>
            <a:ln w="104775">
              <a:solidFill>
                <a:srgbClr val="FFC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26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7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D612-D2E7-4D6C-B28E-2BD9D423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B0F9-D7DA-4F45-B63F-DECA4BBF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444-BA2D-4030-B9E7-F635F0A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A88B-ED73-47D6-A20C-8C1BF796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A9E3-0CB3-49E5-A1A8-D707F24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4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867C-A87F-4F55-8D9C-D9950179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53D8-00AD-4115-A184-2FEA538F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D755-B95B-4C42-A22D-721E6577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41AB-E186-4C6A-B4C6-AD03D17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B555-AB29-4731-8088-8D352BDA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7985-ECCB-4877-AD71-5E721058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FBF8-9170-4015-BDFC-214A0D0B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3B0A-D7FF-48AB-9854-A382333B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651E-B8E9-466D-8FF5-EA06603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915F-87B3-4F3C-9153-F0F39562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B012-8957-4128-A8AF-56A2D8A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33C-28E2-4262-923B-1C23CA4D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0D1AC-1CD4-48F2-B9F8-9A93D7C3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60B2-F3C7-4E75-82AE-D7F48153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3E00-5B67-4616-9A5F-8907DA84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3DB90-A319-4B6C-A294-4A04267B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58F32-6CF3-49E3-8F8D-91B4CA3F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723E-CBE1-4173-B1F1-AA425535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B501B-0B74-49D0-A1ED-25D685B9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504E-BE3D-4A31-8CFE-E504538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6800C-9A5A-4EFB-8521-875650F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5C45-5033-43E9-A0F6-64D2C85A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99D56-0E1C-451A-A9CA-3DB2D70C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6882-9B9E-4A7A-A559-3C35017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4D06-1D12-47C0-8CDD-A29326CE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89B1-B095-469E-9250-2A6DD45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F42-B776-4AA3-8D6A-C632797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779-95DE-4F21-B693-0225BC4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EB7E-E6F8-4941-ABCB-1AE0D5B7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1E49-7483-4B89-8709-7F678B6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0D24-F866-4EFC-85BB-EFE8626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C807-374F-4A33-BAC2-39FB294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3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AAEF-0D0E-443E-A7F2-E98385B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E972A-C2DD-4849-A860-6F1FFD7E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89CEB-14FB-4F64-8D24-6B7D7AD0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1635-1CDB-4078-94BC-39EF3B19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30C4-413B-4076-BB86-AA7FFDA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CD6A-4B1D-4020-9494-F309A26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AB6D3-BE07-4E4A-8CDF-2817C61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BBC5-FFAA-40B9-B26E-0928F422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90C-D56A-4EFF-A7D4-47F10AA8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6CCF-7F85-44E5-B450-F67B11C30B6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915-A28C-4B03-BD6D-5A96AA1F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C1B0-1CB1-4523-BF69-B25C845C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590F-B758-427E-8C37-00470B9C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85B-A1F7-4E51-8134-FAFAF227ECE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6B093-23B8-4AEB-946E-41BFEEC36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1281628"/>
            <a:ext cx="10288042" cy="3700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F3834-AD05-4213-9712-A38B0A3AB77E}"/>
              </a:ext>
            </a:extLst>
          </p:cNvPr>
          <p:cNvSpPr txBox="1"/>
          <p:nvPr/>
        </p:nvSpPr>
        <p:spPr>
          <a:xfrm>
            <a:off x="2226365" y="2546907"/>
            <a:ext cx="352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Pizza Sales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7A673-86EC-40F4-935B-54409B94410A}"/>
              </a:ext>
            </a:extLst>
          </p:cNvPr>
          <p:cNvSpPr txBox="1"/>
          <p:nvPr/>
        </p:nvSpPr>
        <p:spPr>
          <a:xfrm>
            <a:off x="4532243" y="3367686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 Asad Mujeeb</a:t>
            </a:r>
          </a:p>
        </p:txBody>
      </p:sp>
    </p:spTree>
    <p:extLst>
      <p:ext uri="{BB962C8B-B14F-4D97-AF65-F5344CB8AC3E}">
        <p14:creationId xmlns:p14="http://schemas.microsoft.com/office/powerpoint/2010/main" val="1620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B9859-D3EF-41EB-8955-1EBA293F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3" y="715617"/>
            <a:ext cx="10880034" cy="4770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85D0E-8751-4360-8033-726A8133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795957"/>
            <a:ext cx="6189179" cy="2718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1DE10-F266-4C65-92B0-3249B4C1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3804203"/>
            <a:ext cx="2955649" cy="15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28C6E-3BA3-4E68-AF37-F07DDF07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609600"/>
            <a:ext cx="10508974" cy="52213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96EA0-F38B-4F76-BFEA-AF7A66818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81" y="852954"/>
            <a:ext cx="7761407" cy="3326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7ABD6-8731-45AC-801D-03E959491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53" y="4422604"/>
            <a:ext cx="2345635" cy="10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3CEF4-6F75-4BB4-AD7A-9D567FE0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251792"/>
            <a:ext cx="10760765" cy="5618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2C3B6-7CE1-4D2E-B923-6A1395F1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4" y="404192"/>
            <a:ext cx="7820025" cy="3650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2ACD3-49C7-4D70-B3F4-37489E48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3" y="4346713"/>
            <a:ext cx="3233529" cy="13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DC1CA9-B870-4232-A4CE-CBC01D97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1059598"/>
            <a:ext cx="10277061" cy="4314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5E6FE-1F59-48EF-A2BD-319DA4114CFF}"/>
              </a:ext>
            </a:extLst>
          </p:cNvPr>
          <p:cNvSpPr txBox="1"/>
          <p:nvPr/>
        </p:nvSpPr>
        <p:spPr>
          <a:xfrm>
            <a:off x="1014203" y="1022577"/>
            <a:ext cx="6194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Q#1 Total number of orders has been placed !!!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F1FE2-A5BE-4FB0-AA1A-38B1D6C9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03" y="2076589"/>
            <a:ext cx="5705475" cy="974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5B749-512B-4B6C-933D-2DA97F6F6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3" y="3997234"/>
            <a:ext cx="2444614" cy="9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2906A-7039-4182-BE8D-E4DFBC3C9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716699"/>
            <a:ext cx="10760765" cy="555157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D1BB32-A21E-4388-9292-3C96948A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8" y="4437637"/>
            <a:ext cx="3048000" cy="1580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D22A5-F14C-4BBD-A2FD-C14FFEAF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8" y="867005"/>
            <a:ext cx="8753475" cy="33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75434-B5AC-4ADD-85D4-C8ED20B3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9" y="795130"/>
            <a:ext cx="9925050" cy="4756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02ADE-D6F8-4571-A2E2-FB33A2F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" y="949393"/>
            <a:ext cx="6867525" cy="295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D9C43-734E-40D4-924C-D6A42D8D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27" y="4262344"/>
            <a:ext cx="2414795" cy="11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3D0FA9-CA26-4315-AC3D-E5F276A5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1" y="596348"/>
            <a:ext cx="10738157" cy="538038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DA91DE-554C-43E3-B55D-DC654C4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8" y="779458"/>
            <a:ext cx="9588923" cy="3104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B731A6-CB52-4224-9E91-D126474D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38" y="4306957"/>
            <a:ext cx="2976088" cy="11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4E8FDF-F41E-4350-8499-805454C3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1245704"/>
            <a:ext cx="10007876" cy="43748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15540-D89B-4EEF-AD46-BC25FF3A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0" y="1384851"/>
            <a:ext cx="6956357" cy="2620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2DD56-31B5-4609-82F8-E9A13FF4A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0" y="4403581"/>
            <a:ext cx="3246011" cy="10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6D421-70F2-4109-8256-8DD3F7DD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609599"/>
            <a:ext cx="11145077" cy="53803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2046B-24FC-4CDE-A9C1-6309BC1A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9" y="755372"/>
            <a:ext cx="7867650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C1ABEE-F1AD-4DCF-B93F-2941C17F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" y="4311338"/>
            <a:ext cx="3909390" cy="1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3026A-673A-4931-BEBF-89317DA56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1" y="914400"/>
            <a:ext cx="10630728" cy="5009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E4243-E034-4436-A747-4BB43068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934278"/>
            <a:ext cx="7486650" cy="3220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145B9-130A-4307-B9EC-26BD0744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1" y="4482293"/>
            <a:ext cx="2676939" cy="1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65297-608D-4D7C-ADFE-A91853416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4" y="632755"/>
            <a:ext cx="11205772" cy="5516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436F3-0EA9-4DDA-9825-83CC9438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5" y="807536"/>
            <a:ext cx="6724650" cy="2929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28507-768C-4D6D-90DF-8BD04CB4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5" y="4002772"/>
            <a:ext cx="3746638" cy="1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1976"/>
      </p:ext>
    </p:extLst>
  </p:cSld>
  <p:clrMapOvr>
    <a:masterClrMapping/>
  </p:clrMapOvr>
</p:sld>
</file>

<file path=ppt/theme/theme1.xml><?xml version="1.0" encoding="utf-8"?>
<a:theme xmlns:a="http://schemas.openxmlformats.org/drawingml/2006/main" name="Pizza Powerpoint-creativ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F1D6"/>
      </a:accent1>
      <a:accent2>
        <a:srgbClr val="E0F5B9"/>
      </a:accent2>
      <a:accent3>
        <a:srgbClr val="FFBA92"/>
      </a:accent3>
      <a:accent4>
        <a:srgbClr val="FF8080"/>
      </a:accent4>
      <a:accent5>
        <a:srgbClr val="C6F1D6"/>
      </a:accent5>
      <a:accent6>
        <a:srgbClr val="E0F5B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9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Pizza Powerpoint-creative</Template>
  <TotalTime>467</TotalTime>
  <Words>18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Pizza Powerpoint-creative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Mujeeb</dc:creator>
  <cp:lastModifiedBy>Asad Mujeeb</cp:lastModifiedBy>
  <cp:revision>16</cp:revision>
  <dcterms:created xsi:type="dcterms:W3CDTF">2024-04-14T10:40:09Z</dcterms:created>
  <dcterms:modified xsi:type="dcterms:W3CDTF">2024-04-14T18:27:28Z</dcterms:modified>
</cp:coreProperties>
</file>