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12EF73-0B67-4652-BE8D-7F704DBCD8D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569903E9-C353-4D3E-B770-FD1A4D316E59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CD8334A6-B3B5-4B13-B1FA-D6C1F774DB70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DCF52332-84AE-4A8E-AABC-DD1787C8B365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83C0C87A-906D-437D-AF17-4EBAF2691D1E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200" cy="3776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143600" y="9119520"/>
            <a:ext cx="3165840" cy="477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E17B2CE2-89EB-410D-9DA8-791E1AF717F0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43000" y="1900800"/>
            <a:ext cx="6854400" cy="19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Computer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CS-211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143000" y="3602160"/>
            <a:ext cx="6854400" cy="165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Spring 2017 | Recitation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Abu Shoeb</a:t>
            </a: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33920" y="609480"/>
            <a:ext cx="1520640" cy="15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Calibri Light"/>
                <a:ea typeface="DejaVu Sans"/>
              </a:rPr>
              <a:t>Assignment For This Recitation!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6600">
                <a:solidFill>
                  <a:srgbClr val="ff3300"/>
                </a:solidFill>
                <a:latin typeface="Calibri"/>
                <a:ea typeface="DejaVu Sans"/>
              </a:rPr>
              <a:t>Nothing :-)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Hello!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Full Name : Abu Awal Md Shoeb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You can call me </a:t>
            </a:r>
            <a:r>
              <a:rPr b="1" i="1" lang="en-US" sz="2800">
                <a:solidFill>
                  <a:srgbClr val="000000"/>
                </a:solidFill>
                <a:latin typeface="Calibri"/>
                <a:ea typeface="DejaVu Sans"/>
              </a:rPr>
              <a:t>Shoeb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Email : as2352@scarletmail.rutgers.edu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Office : Hill 264A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Hours: Tuesdays 12pm – 1pm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lang="en-US" sz="2800">
                <a:solidFill>
                  <a:srgbClr val="800000"/>
                </a:solidFill>
                <a:latin typeface="Calibri"/>
                <a:ea typeface="DejaVu Sans"/>
              </a:rPr>
              <a:t>Sakai Forums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 for any queries. However, if you need to send an email to your TA then please use </a:t>
            </a:r>
            <a:r>
              <a:rPr b="1" lang="en-US" sz="2800">
                <a:solidFill>
                  <a:srgbClr val="800000"/>
                </a:solidFill>
                <a:latin typeface="Calibri"/>
                <a:ea typeface="DejaVu Sans"/>
              </a:rPr>
              <a:t>CS-211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 as prefix in your </a:t>
            </a:r>
            <a:r>
              <a:rPr lang="en-US" sz="2800">
                <a:solidFill>
                  <a:srgbClr val="800000"/>
                </a:solidFill>
                <a:latin typeface="Calibri"/>
                <a:ea typeface="DejaVu Sans"/>
              </a:rPr>
              <a:t>Email Subject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!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Agenda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How to use iLab machines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Useful Linux Commands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How to write and compile C programs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Introduction</a:t>
            </a:r>
            <a:endParaRPr/>
          </a:p>
        </p:txBody>
      </p:sp>
      <p:pic>
        <p:nvPicPr>
          <p:cNvPr id="85" name="Picture 8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1000" y="532080"/>
            <a:ext cx="3781440" cy="58485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31800" y="6085440"/>
            <a:ext cx="788292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lang="en-US" sz="1050">
                <a:solidFill>
                  <a:srgbClr val="000000"/>
                </a:solidFill>
                <a:latin typeface="Calibri Light"/>
                <a:ea typeface="DejaVu Sans"/>
              </a:rPr>
              <a:t>Source : Computer Architecture by Onur Mutlu from Carnegie Melon University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Connect to iLab servers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28560" y="164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Follow the link to open your account now </a:t>
            </a:r>
            <a:r>
              <a:rPr lang="en-US" sz="2200" u="sng">
                <a:solidFill>
                  <a:srgbClr val="0563c1"/>
                </a:solidFill>
                <a:latin typeface="Calibri"/>
                <a:ea typeface="DejaVu Sans"/>
              </a:rPr>
              <a:t>http://www.cs.rutgers.edu/resources/systems/ilab/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To get connected with iLab machines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b="1" lang="en-US" sz="2400">
                <a:solidFill>
                  <a:srgbClr val="800000"/>
                </a:solidFill>
                <a:latin typeface="Calibri"/>
                <a:ea typeface="DejaVu Sans"/>
              </a:rPr>
              <a:t>X2GO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 client for GUI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Windows : download and install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Linux : sudo apt-get install x2goclient   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Or use Terminal/Command Line application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ssh netid@address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eg. </a:t>
            </a:r>
            <a:r>
              <a:rPr b="1" lang="en-US" sz="2400">
                <a:solidFill>
                  <a:srgbClr val="0000ff"/>
                </a:solidFill>
                <a:latin typeface="Calibri"/>
                <a:ea typeface="DejaVu Sans"/>
              </a:rPr>
              <a:t>ssh shoeb@builder.cs.rutgers.edu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You can also use Putty/WinSCP on Windows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Write/Edit Your Code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628560" y="146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Edit your code using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Graphical User Interface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Gedit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Notepad++(Windows)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Geany(Linux)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Command Line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Gedit/Nano/Vim</a:t>
            </a:r>
            <a:endParaRPr/>
          </a:p>
          <a:p>
            <a:pPr lvl="6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Vim Commands</a:t>
            </a:r>
            <a:endParaRPr/>
          </a:p>
          <a:p>
            <a:pPr lvl="8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Type vim filename (eg. vim welcome.c)</a:t>
            </a:r>
            <a:endParaRPr/>
          </a:p>
          <a:p>
            <a:pPr lvl="8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Press “a” to append “i” to insert text</a:t>
            </a:r>
            <a:endParaRPr/>
          </a:p>
          <a:p>
            <a:pPr lvl="8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Press ESC for command</a:t>
            </a:r>
            <a:endParaRPr/>
          </a:p>
          <a:p>
            <a:pPr lvl="8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Type :q! (quit without saving)</a:t>
            </a:r>
            <a:endParaRPr/>
          </a:p>
          <a:p>
            <a:pPr lvl="8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Type :wq (write and quit)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Basic Linux Commands 1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628560" y="1447920"/>
            <a:ext cx="788292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Check this: http://linuxcommand.org/index.php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ssh: login to any machines remotely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pwd: show current location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cd: change directory (eg. $cd Documents, or $ cd ..)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ls: list all contents (http://www.rapidtables.com/code/linux/ls.htm)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locate: show location of a file (eg. $locate test.txt)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Grep: search texts in files (http://www.cyberciti.biz/faq/howto-use-grep-command-in-linux-unix/)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--version: show version (eg. $ java –version)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cat: print contents on screen (ex. $ cat test.txt)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touch: create a file (eg. $ touch test.txt)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nano, vim: editor (eg. $ nano test.txt)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Basic Linux Commands 2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cp: copy file (eg. $ </a:t>
            </a:r>
            <a:r>
              <a:rPr lang="en-US" sz="2200">
                <a:solidFill>
                  <a:srgbClr val="7e0021"/>
                </a:solidFill>
                <a:latin typeface="Calibri"/>
                <a:ea typeface="DejaVu Sans"/>
              </a:rPr>
              <a:t>cp source.txt destination.txt</a:t>
            </a: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mkdir: make directory (eg. $ </a:t>
            </a:r>
            <a:r>
              <a:rPr lang="en-US" sz="2200">
                <a:solidFill>
                  <a:srgbClr val="7e0021"/>
                </a:solidFill>
                <a:latin typeface="Calibri"/>
                <a:ea typeface="DejaVu Sans"/>
              </a:rPr>
              <a:t>mkdir myfolder</a:t>
            </a: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rm: remove file (eg. $ </a:t>
            </a:r>
            <a:r>
              <a:rPr lang="en-US" sz="2200">
                <a:solidFill>
                  <a:srgbClr val="7e0021"/>
                </a:solidFill>
                <a:latin typeface="Calibri"/>
                <a:ea typeface="DejaVu Sans"/>
              </a:rPr>
              <a:t>rm test.txt</a:t>
            </a: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mv: rename file (eg. $ </a:t>
            </a:r>
            <a:r>
              <a:rPr lang="en-US" sz="2200">
                <a:solidFill>
                  <a:srgbClr val="7e0021"/>
                </a:solidFill>
                <a:latin typeface="Calibri"/>
                <a:ea typeface="DejaVu Sans"/>
              </a:rPr>
              <a:t>mv oldname.txt newname.txt</a:t>
            </a: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scp: transfer file from local to server machine and vice versa (</a:t>
            </a:r>
            <a:r>
              <a:rPr lang="en-US" sz="2200">
                <a:solidFill>
                  <a:srgbClr val="7e0021"/>
                </a:solidFill>
                <a:latin typeface="Calibri"/>
                <a:ea typeface="DejaVu Sans"/>
              </a:rPr>
              <a:t>scp sourcce destination</a:t>
            </a: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Local computer to iLab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lang="en-US" sz="2000">
                <a:solidFill>
                  <a:srgbClr val="7e0021"/>
                </a:solidFill>
                <a:latin typeface="Calibri"/>
                <a:ea typeface="DejaVu Sans"/>
              </a:rPr>
              <a:t>scp -r local-folder/ shoeb@null.cs.rutgers.edu:~/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iLab to Local (execute command from local machine)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7e0021"/>
                </a:solidFill>
                <a:latin typeface="Calibri"/>
                <a:ea typeface="DejaVu Sans"/>
              </a:rPr>
              <a:t>	</a:t>
            </a: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lang="en-US" sz="2200">
                <a:solidFill>
                  <a:srgbClr val="7e0021"/>
                </a:solidFill>
                <a:latin typeface="Calibri"/>
                <a:ea typeface="DejaVu Sans"/>
              </a:rPr>
              <a:t>scp -r shoeb@null.cs.rutgers.edu:~/remote-folder/ /home/shoeb/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28560" y="365040"/>
            <a:ext cx="788292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Compile and Run C Code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28560" y="1825560"/>
            <a:ext cx="7882920" cy="43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Create a .c file (eg. $ touch hello.c)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Open the file with gedit/vim/nano 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Compile your code 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$ gcc -Wall -Werror -fsanitize=address hello.c -o hello.out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Run your code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"/>
            </a:pPr>
            <a:r>
              <a:rPr lang="en-US" sz="2200">
                <a:solidFill>
                  <a:srgbClr val="000000"/>
                </a:solidFill>
                <a:latin typeface="Calibri"/>
                <a:ea typeface="DejaVu Sans"/>
              </a:rPr>
              <a:t>$ ./hello.out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