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44EA6B-F726-4A46-BE4C-9116087F8B8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14A22515-B3D7-47D9-8FF2-369CEC73424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FDCAC17A-3085-45E3-9087-8D246B24AD2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B8C2D74A-F0EB-48DF-AABB-824948305B7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ACA0B509-0A7F-457B-A232-BE17D8B55C7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5364B0DD-FE62-48D0-8B76-AFA0DB4CFAB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7297F500-3826-42CE-B155-5819031515B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6920" cy="19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692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733920" y="609480"/>
            <a:ext cx="1523160" cy="15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54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Programming Assignment 1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Tar and Untar a file/directory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Autograder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Submission on Sakai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trike="noStrike">
                <a:solidFill>
                  <a:srgbClr val="ff0000"/>
                </a:solidFill>
                <a:latin typeface="Calibri Light"/>
                <a:ea typeface="DejaVu Sans"/>
              </a:rPr>
              <a:t>Tar/Untar a File/Directory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8560" y="1231920"/>
            <a:ext cx="78854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How to tar: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Go to the parent directory of pa1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tar cvf pa1.tar pa1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Another example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tar cvf myfiles.tar dir1 dir2 file1 file2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How to untar: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Go to the directory where you have .tar file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tar xvf pa1.tar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800000"/>
                </a:solidFill>
                <a:latin typeface="Calibri"/>
                <a:ea typeface="DejaVu Sans"/>
              </a:rPr>
              <a:t>c: Create archive</a:t>
            </a:r>
            <a:endParaRPr/>
          </a:p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800000"/>
                </a:solidFill>
                <a:latin typeface="Calibri"/>
                <a:ea typeface="DejaVu Sans"/>
              </a:rPr>
              <a:t>v: Verbose i.e display progress while creating archive</a:t>
            </a:r>
            <a:endParaRPr/>
          </a:p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800000"/>
                </a:solidFill>
                <a:latin typeface="Calibri"/>
                <a:ea typeface="DejaVu Sans"/>
              </a:rPr>
              <a:t>f: Archive File name i.e the name of the archive file</a:t>
            </a:r>
            <a:endParaRPr/>
          </a:p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800000"/>
                </a:solidFill>
                <a:latin typeface="Calibri"/>
                <a:ea typeface="DejaVu Sans"/>
              </a:rPr>
              <a:t>x: means extract files from the archive</a:t>
            </a:r>
            <a:endParaRPr/>
          </a:p>
          <a:p>
            <a:pPr>
              <a:lnSpc>
                <a:spcPct val="90000"/>
              </a:lnSpc>
            </a:pPr>
            <a:r>
              <a:rPr lang="en-US" sz="2000" strike="noStrike">
                <a:solidFill>
                  <a:srgbClr val="800000"/>
                </a:solidFill>
                <a:latin typeface="Calibri"/>
                <a:ea typeface="DejaVu Sans"/>
              </a:rPr>
              <a:t>z : Compress archive using gzip program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How to Makefile!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28560" y="1429560"/>
            <a:ext cx="7885440" cy="48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Run a makefile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make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Clean a makefile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make clean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If you have several make files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$ make -f YourMakeFile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Basics of Makefile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target: dependencies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[tab] system command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all: 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gcc -Wall -Werror -fsanitize=address first.c -o first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Help on Makefile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8560" y="1609560"/>
            <a:ext cx="78854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Youtube : https://www.youtube.com/watch?v=kGGE8mtrbrM 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Blog : http://mrbook.org/blog/tutorials/make/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Please remember the following tips: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Makefile doesn't have any </a:t>
            </a:r>
            <a:r>
              <a:rPr b="1" lang="en-US" strike="noStrike">
                <a:solidFill>
                  <a:srgbClr val="ff0000"/>
                </a:solidFill>
                <a:latin typeface="Calibri"/>
                <a:ea typeface="DejaVu Sans"/>
              </a:rPr>
              <a:t>file extension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Default name of the Makefile for any project is </a:t>
            </a:r>
            <a:r>
              <a:rPr b="1" lang="en-US" strike="noStrike">
                <a:solidFill>
                  <a:srgbClr val="dc2300"/>
                </a:solidFill>
                <a:latin typeface="Calibri"/>
                <a:ea typeface="DejaVu Sans"/>
              </a:rPr>
              <a:t>Makefile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(it is not strict but recommended)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b="1" lang="en-US" strike="noStrike">
                <a:solidFill>
                  <a:srgbClr val="dc2300"/>
                </a:solidFill>
                <a:latin typeface="Calibri"/>
                <a:ea typeface="DejaVu Sans"/>
              </a:rPr>
              <a:t>TAB</a:t>
            </a:r>
            <a:r>
              <a:rPr lang="en-US" strike="noStrike">
                <a:solidFill>
                  <a:srgbClr val="800000"/>
                </a:solidFill>
                <a:latin typeface="Calibri"/>
                <a:ea typeface="DejaVu Sans"/>
              </a:rPr>
              <a:t>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must be placed before each command written in Makefile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If you do not place TAB correctly in your Makefile, you may encounter errors.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You can check the TAB key in any editor.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In Linux/Mac, open your Makefile in vim editor then press ESC then type "set list" and hit ENTER. It should show the TAB as "^I". 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In Windows, open your file using Notepad++ editor. Then go to View --&gt; Show Symbol --&gt; Show All Characters. In place of TAB, you should see "--------&gt;". If you don't see this characters in place of TAB, then you should correct your make file.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Run Auto Grader - 1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28560" y="1249560"/>
            <a:ext cx="3577680" cy="4586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pa1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first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first.c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first.h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second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second.c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second.h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ninth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ninth.c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ninth.h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4500720" y="1267920"/>
            <a:ext cx="3577680" cy="4531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pa1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first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first.c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first.h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second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second.c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second.h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 ninth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ninth.c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ninth.h (if used)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|-- Makefile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Run Auto Grader - 2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31520" y="1395720"/>
            <a:ext cx="7374960" cy="47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Untar autograder.tar 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$ tar xvf autograder.tar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Copy pa1 into autograder directory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$ cp -r pa1 autograder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Go to autograder directory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$ cd autograder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Run autograder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$ python auto_grader.py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31520" y="1395720"/>
            <a:ext cx="7374960" cy="47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