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2D8E530-00D3-4955-9453-B1416E7199A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B1CA7953-13A8-45B5-9E1B-E2AA59D3251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765FDC2B-22EA-4B3C-9AB8-3A6E80814C1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FC985BBF-F1F1-431A-93D9-A72F00A9FED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858F336A-C310-4E07-91B2-1D2C43008C7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5A6B7191-7D84-4DB9-8941-B8E4136F56E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43000" y="1900800"/>
            <a:ext cx="6856200" cy="19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ff0000"/>
                </a:solidFill>
                <a:latin typeface="Calibri Light"/>
                <a:ea typeface="DejaVu Sans"/>
              </a:rPr>
              <a:t>Computer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ff0000"/>
                </a:solidFill>
                <a:latin typeface="Calibri Light"/>
                <a:ea typeface="DejaVu Sans"/>
              </a:rPr>
              <a:t>CS-211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143000" y="3602160"/>
            <a:ext cx="685620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Spring 2017 | Recitation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Abu Shoeb</a:t>
            </a: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3733920" y="609480"/>
            <a:ext cx="1522440" cy="152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ff0000"/>
                </a:solidFill>
                <a:latin typeface="Calibri Light"/>
                <a:ea typeface="DejaVu Sans"/>
              </a:rPr>
              <a:t>Agenda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997920" y="1600920"/>
            <a:ext cx="731448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1f497d"/>
                </a:solidFill>
                <a:latin typeface="Calibri"/>
              </a:rPr>
              <a:t>Programming Assignment 1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Matrix Multiplication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Binary Search Tree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1f497d"/>
                </a:solidFill>
                <a:latin typeface="Calibri"/>
              </a:rPr>
              <a:t>GDB – GNU Debugger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trike="noStrike">
                <a:solidFill>
                  <a:srgbClr val="ff0000"/>
                </a:solidFill>
                <a:latin typeface="Calibri Light"/>
                <a:ea typeface="DejaVu Sans"/>
              </a:rPr>
              <a:t>Matrix Multiplication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In order to multiply two matrices, A and B, the number of columns in A must equal the number of rows in B. Thus, if A is an m x n (row X col) matrix and B is an p x q matrix, n = 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Resultant matrix will be m x q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Help : http://www.math.nyu.edu/~neylon/linalgfall04/project1/dj/propofmatrix.htm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trike="noStrike">
                <a:solidFill>
                  <a:srgbClr val="ff0000"/>
                </a:solidFill>
                <a:latin typeface="Calibri Light"/>
                <a:ea typeface="DejaVu Sans"/>
              </a:rPr>
              <a:t>GDB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1f497d"/>
                </a:solidFill>
                <a:latin typeface="Calibri"/>
              </a:rPr>
              <a:t>Provides extensive facilities for tracing program execution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Step through program line at a time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Monitor / modify internal variables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1f497d"/>
                </a:solidFill>
                <a:latin typeface="Calibri"/>
              </a:rPr>
              <a:t>You need </a:t>
            </a:r>
            <a:r>
              <a:rPr b="1" lang="en-US" sz="2800" strike="noStrike">
                <a:solidFill>
                  <a:srgbClr val="1f497d"/>
                </a:solidFill>
                <a:latin typeface="Calibri"/>
              </a:rPr>
              <a:t>to compile</a:t>
            </a:r>
            <a:r>
              <a:rPr lang="en-US" sz="2800" strike="noStrike">
                <a:solidFill>
                  <a:srgbClr val="1f497d"/>
                </a:solidFill>
                <a:latin typeface="Calibri"/>
              </a:rPr>
              <a:t> your code with </a:t>
            </a:r>
            <a:r>
              <a:rPr b="1" lang="en-US" sz="2800" strike="noStrike">
                <a:solidFill>
                  <a:srgbClr val="1f497d"/>
                </a:solidFill>
                <a:latin typeface="Calibri"/>
              </a:rPr>
              <a:t>–g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          </a:t>
            </a:r>
            <a:r>
              <a:rPr lang="en-US" sz="2400" strike="noStrike">
                <a:solidFill>
                  <a:srgbClr val="1f497d"/>
                </a:solidFill>
                <a:latin typeface="Calibri"/>
              </a:rPr>
              <a:t>$ gcc –g foo.c –o foo.o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trike="noStrike">
                <a:solidFill>
                  <a:srgbClr val="ff0000"/>
                </a:solidFill>
                <a:latin typeface="Calibri Light"/>
                <a:ea typeface="DejaVu Sans"/>
              </a:rPr>
              <a:t>GDB Commands 1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560"/>
            <a:ext cx="84578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Use gdb after compiling : $ gdb [executable program name]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Debug : (gdb) run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End debugging : (gdb) q or quit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Observe source code : (gdb) list or list 10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Change the number of lines : (gdb) set listsize [num]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Setting breakpoints 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(gdb) break [function name]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(gdb) break [line num]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Clearing breakpoints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(gdb) clear [function name]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(gdb) clear [line num]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strike="noStrike">
                <a:solidFill>
                  <a:srgbClr val="1f497d"/>
                </a:solidFill>
                <a:latin typeface="Calibri"/>
              </a:rPr>
              <a:t>clearing all breakpoints : (gdb) delete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trike="noStrike">
                <a:solidFill>
                  <a:srgbClr val="ff0000"/>
                </a:solidFill>
                <a:latin typeface="Calibri Light"/>
                <a:ea typeface="DejaVu Sans"/>
              </a:rPr>
              <a:t>GDB Commands 2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560" y="1420200"/>
            <a:ext cx="8229240" cy="493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1f497d"/>
                </a:solidFill>
                <a:latin typeface="Calibri"/>
              </a:rPr>
              <a:t>Printing variables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(gdb) print [variable]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(gdb) display [variable]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1f497d"/>
                </a:solidFill>
                <a:latin typeface="Calibri"/>
              </a:rPr>
              <a:t>Going step by step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(gdb) next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1f497d"/>
                </a:solidFill>
                <a:latin typeface="Calibri"/>
              </a:rPr>
              <a:t>Using GUI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gdb –tui [executable file]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1f497d"/>
                </a:solidFill>
                <a:latin typeface="Calibri"/>
              </a:rPr>
              <a:t>Complete Example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1f497d"/>
                </a:solidFill>
                <a:latin typeface="Calibri"/>
              </a:rPr>
              <a:t>https://www.youtube.com/watch?v=Z6zMxp6r4mc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8560" y="18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dc2300"/>
                </a:solidFill>
                <a:latin typeface="Calibri Light"/>
                <a:ea typeface="DejaVu Sans"/>
              </a:rPr>
              <a:t>Thanks!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731520" y="1395720"/>
            <a:ext cx="7374240" cy="47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"/>
                <a:ea typeface="DejaVu Sans"/>
              </a:rPr>
              <a:t>Any questions?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