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4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embeddedFontLst>
    <p:embeddedFont>
      <p:font typeface="Tahoma" panose="020B0604030504040204" pitchFamily="34" charset="0"/>
      <p:regular r:id="rId22"/>
      <p:bold r:id="rId23"/>
    </p:embeddedFont>
    <p:embeddedFont>
      <p:font typeface="Wingdings 3" panose="05040102010807070707" pitchFamily="18" charset="2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3F01B7-CA6D-4B24-8702-044E8B60463F}" v="22" dt="2025-06-15T21:34:01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ad khan" userId="b47e1c3e-a473-45ab-a5e5-08a71e07e0f6" providerId="ADAL" clId="{AF3F01B7-CA6D-4B24-8702-044E8B60463F}"/>
    <pc:docChg chg="undo custSel modSld">
      <pc:chgData name="asad khan" userId="b47e1c3e-a473-45ab-a5e5-08a71e07e0f6" providerId="ADAL" clId="{AF3F01B7-CA6D-4B24-8702-044E8B60463F}" dt="2025-06-15T21:41:15.757" v="622" actId="1076"/>
      <pc:docMkLst>
        <pc:docMk/>
      </pc:docMkLst>
      <pc:sldChg chg="addSp delSp modSp mod setBg">
        <pc:chgData name="asad khan" userId="b47e1c3e-a473-45ab-a5e5-08a71e07e0f6" providerId="ADAL" clId="{AF3F01B7-CA6D-4B24-8702-044E8B60463F}" dt="2025-06-15T21:37:27.169" v="601" actId="26606"/>
        <pc:sldMkLst>
          <pc:docMk/>
          <pc:sldMk cId="0" sldId="257"/>
        </pc:sldMkLst>
        <pc:spChg chg="mod">
          <ac:chgData name="asad khan" userId="b47e1c3e-a473-45ab-a5e5-08a71e07e0f6" providerId="ADAL" clId="{AF3F01B7-CA6D-4B24-8702-044E8B60463F}" dt="2025-06-15T21:37:27.169" v="601" actId="26606"/>
          <ac:spMkLst>
            <pc:docMk/>
            <pc:sldMk cId="0" sldId="257"/>
            <ac:spMk id="97" creationId="{00000000-0000-0000-0000-000000000000}"/>
          </ac:spMkLst>
        </pc:spChg>
        <pc:spChg chg="mod">
          <ac:chgData name="asad khan" userId="b47e1c3e-a473-45ab-a5e5-08a71e07e0f6" providerId="ADAL" clId="{AF3F01B7-CA6D-4B24-8702-044E8B60463F}" dt="2025-06-15T21:37:27.169" v="601" actId="26606"/>
          <ac:spMkLst>
            <pc:docMk/>
            <pc:sldMk cId="0" sldId="257"/>
            <ac:spMk id="98" creationId="{00000000-0000-0000-0000-000000000000}"/>
          </ac:spMkLst>
        </pc:spChg>
        <pc:spChg chg="mod">
          <ac:chgData name="asad khan" userId="b47e1c3e-a473-45ab-a5e5-08a71e07e0f6" providerId="ADAL" clId="{AF3F01B7-CA6D-4B24-8702-044E8B60463F}" dt="2025-06-15T21:37:27.169" v="601" actId="26606"/>
          <ac:spMkLst>
            <pc:docMk/>
            <pc:sldMk cId="0" sldId="257"/>
            <ac:spMk id="99" creationId="{00000000-0000-0000-0000-000000000000}"/>
          </ac:spMkLst>
        </pc:spChg>
        <pc:spChg chg="add del">
          <ac:chgData name="asad khan" userId="b47e1c3e-a473-45ab-a5e5-08a71e07e0f6" providerId="ADAL" clId="{AF3F01B7-CA6D-4B24-8702-044E8B60463F}" dt="2025-06-15T21:37:27.169" v="601" actId="26606"/>
          <ac:spMkLst>
            <pc:docMk/>
            <pc:sldMk cId="0" sldId="257"/>
            <ac:spMk id="105" creationId="{6CC7D015-0DD8-420F-A568-AC4FEDC41251}"/>
          </ac:spMkLst>
        </pc:spChg>
        <pc:spChg chg="add del">
          <ac:chgData name="asad khan" userId="b47e1c3e-a473-45ab-a5e5-08a71e07e0f6" providerId="ADAL" clId="{AF3F01B7-CA6D-4B24-8702-044E8B60463F}" dt="2025-06-15T21:37:27.169" v="601" actId="26606"/>
          <ac:spMkLst>
            <pc:docMk/>
            <pc:sldMk cId="0" sldId="257"/>
            <ac:spMk id="107" creationId="{DC595556-C814-4F1F-B0E5-71812F38A8CD}"/>
          </ac:spMkLst>
        </pc:spChg>
        <pc:picChg chg="add del">
          <ac:chgData name="asad khan" userId="b47e1c3e-a473-45ab-a5e5-08a71e07e0f6" providerId="ADAL" clId="{AF3F01B7-CA6D-4B24-8702-044E8B60463F}" dt="2025-06-15T21:37:27.169" v="601" actId="26606"/>
          <ac:picMkLst>
            <pc:docMk/>
            <pc:sldMk cId="0" sldId="257"/>
            <ac:picMk id="101" creationId="{CB5A2BC5-7EB3-7ADF-8EAE-FF2932ABAC1C}"/>
          </ac:picMkLst>
        </pc:picChg>
      </pc:sldChg>
      <pc:sldChg chg="modSp mod">
        <pc:chgData name="asad khan" userId="b47e1c3e-a473-45ab-a5e5-08a71e07e0f6" providerId="ADAL" clId="{AF3F01B7-CA6D-4B24-8702-044E8B60463F}" dt="2025-06-15T21:38:26.660" v="615" actId="20577"/>
        <pc:sldMkLst>
          <pc:docMk/>
          <pc:sldMk cId="0" sldId="259"/>
        </pc:sldMkLst>
        <pc:spChg chg="mod">
          <ac:chgData name="asad khan" userId="b47e1c3e-a473-45ab-a5e5-08a71e07e0f6" providerId="ADAL" clId="{AF3F01B7-CA6D-4B24-8702-044E8B60463F}" dt="2025-06-15T21:38:26.660" v="615" actId="20577"/>
          <ac:spMkLst>
            <pc:docMk/>
            <pc:sldMk cId="0" sldId="259"/>
            <ac:spMk id="111" creationId="{00000000-0000-0000-0000-000000000000}"/>
          </ac:spMkLst>
        </pc:spChg>
      </pc:sldChg>
      <pc:sldChg chg="modSp mod">
        <pc:chgData name="asad khan" userId="b47e1c3e-a473-45ab-a5e5-08a71e07e0f6" providerId="ADAL" clId="{AF3F01B7-CA6D-4B24-8702-044E8B60463F}" dt="2025-06-15T20:04:59.002" v="6" actId="14100"/>
        <pc:sldMkLst>
          <pc:docMk/>
          <pc:sldMk cId="0" sldId="263"/>
        </pc:sldMkLst>
        <pc:spChg chg="mod">
          <ac:chgData name="asad khan" userId="b47e1c3e-a473-45ab-a5e5-08a71e07e0f6" providerId="ADAL" clId="{AF3F01B7-CA6D-4B24-8702-044E8B60463F}" dt="2025-06-15T20:04:37.297" v="1" actId="1076"/>
          <ac:spMkLst>
            <pc:docMk/>
            <pc:sldMk cId="0" sldId="263"/>
            <ac:spMk id="140" creationId="{00000000-0000-0000-0000-000000000000}"/>
          </ac:spMkLst>
        </pc:spChg>
        <pc:picChg chg="mod">
          <ac:chgData name="asad khan" userId="b47e1c3e-a473-45ab-a5e5-08a71e07e0f6" providerId="ADAL" clId="{AF3F01B7-CA6D-4B24-8702-044E8B60463F}" dt="2025-06-15T20:04:59.002" v="6" actId="14100"/>
          <ac:picMkLst>
            <pc:docMk/>
            <pc:sldMk cId="0" sldId="263"/>
            <ac:picMk id="3" creationId="{753C3A55-82CB-4068-BC84-5C95EC2CF582}"/>
          </ac:picMkLst>
        </pc:picChg>
      </pc:sldChg>
      <pc:sldChg chg="modSp mod">
        <pc:chgData name="asad khan" userId="b47e1c3e-a473-45ab-a5e5-08a71e07e0f6" providerId="ADAL" clId="{AF3F01B7-CA6D-4B24-8702-044E8B60463F}" dt="2025-06-15T21:40:09.072" v="617" actId="1076"/>
        <pc:sldMkLst>
          <pc:docMk/>
          <pc:sldMk cId="0" sldId="266"/>
        </pc:sldMkLst>
        <pc:picChg chg="mod">
          <ac:chgData name="asad khan" userId="b47e1c3e-a473-45ab-a5e5-08a71e07e0f6" providerId="ADAL" clId="{AF3F01B7-CA6D-4B24-8702-044E8B60463F}" dt="2025-06-15T21:40:09.072" v="617" actId="1076"/>
          <ac:picMkLst>
            <pc:docMk/>
            <pc:sldMk cId="0" sldId="266"/>
            <ac:picMk id="3" creationId="{C2FAF507-C3B5-8227-DC2F-60630F3151A3}"/>
          </ac:picMkLst>
        </pc:picChg>
      </pc:sldChg>
      <pc:sldChg chg="addSp delSp modSp mod">
        <pc:chgData name="asad khan" userId="b47e1c3e-a473-45ab-a5e5-08a71e07e0f6" providerId="ADAL" clId="{AF3F01B7-CA6D-4B24-8702-044E8B60463F}" dt="2025-06-15T21:29:29.881" v="252" actId="20577"/>
        <pc:sldMkLst>
          <pc:docMk/>
          <pc:sldMk cId="0" sldId="268"/>
        </pc:sldMkLst>
        <pc:spChg chg="add mod">
          <ac:chgData name="asad khan" userId="b47e1c3e-a473-45ab-a5e5-08a71e07e0f6" providerId="ADAL" clId="{AF3F01B7-CA6D-4B24-8702-044E8B60463F}" dt="2025-06-15T21:29:29.881" v="252" actId="20577"/>
          <ac:spMkLst>
            <pc:docMk/>
            <pc:sldMk cId="0" sldId="268"/>
            <ac:spMk id="2" creationId="{9D680BD1-7EC3-5B4E-89E7-43957863A4DF}"/>
          </ac:spMkLst>
        </pc:spChg>
        <pc:spChg chg="del">
          <ac:chgData name="asad khan" userId="b47e1c3e-a473-45ab-a5e5-08a71e07e0f6" providerId="ADAL" clId="{AF3F01B7-CA6D-4B24-8702-044E8B60463F}" dt="2025-06-15T21:27:47.693" v="199"/>
          <ac:spMkLst>
            <pc:docMk/>
            <pc:sldMk cId="0" sldId="268"/>
            <ac:spMk id="176" creationId="{00000000-0000-0000-0000-000000000000}"/>
          </ac:spMkLst>
        </pc:spChg>
      </pc:sldChg>
      <pc:sldChg chg="modSp mod">
        <pc:chgData name="asad khan" userId="b47e1c3e-a473-45ab-a5e5-08a71e07e0f6" providerId="ADAL" clId="{AF3F01B7-CA6D-4B24-8702-044E8B60463F}" dt="2025-06-15T21:41:15.757" v="622" actId="1076"/>
        <pc:sldMkLst>
          <pc:docMk/>
          <pc:sldMk cId="0" sldId="269"/>
        </pc:sldMkLst>
        <pc:picChg chg="mod modCrop">
          <ac:chgData name="asad khan" userId="b47e1c3e-a473-45ab-a5e5-08a71e07e0f6" providerId="ADAL" clId="{AF3F01B7-CA6D-4B24-8702-044E8B60463F}" dt="2025-06-15T21:41:15.757" v="622" actId="1076"/>
          <ac:picMkLst>
            <pc:docMk/>
            <pc:sldMk cId="0" sldId="269"/>
            <ac:picMk id="2" creationId="{1B88FDEC-428B-5852-2861-535A6365C60A}"/>
          </ac:picMkLst>
        </pc:picChg>
      </pc:sldChg>
      <pc:sldChg chg="addSp delSp modSp mod">
        <pc:chgData name="asad khan" userId="b47e1c3e-a473-45ab-a5e5-08a71e07e0f6" providerId="ADAL" clId="{AF3F01B7-CA6D-4B24-8702-044E8B60463F}" dt="2025-06-15T20:26:45.097" v="19" actId="1076"/>
        <pc:sldMkLst>
          <pc:docMk/>
          <pc:sldMk cId="0" sldId="270"/>
        </pc:sldMkLst>
        <pc:spChg chg="del">
          <ac:chgData name="asad khan" userId="b47e1c3e-a473-45ab-a5e5-08a71e07e0f6" providerId="ADAL" clId="{AF3F01B7-CA6D-4B24-8702-044E8B60463F}" dt="2025-06-15T20:23:32.757" v="11" actId="478"/>
          <ac:spMkLst>
            <pc:docMk/>
            <pc:sldMk cId="0" sldId="270"/>
            <ac:spMk id="189" creationId="{00000000-0000-0000-0000-000000000000}"/>
          </ac:spMkLst>
        </pc:spChg>
        <pc:picChg chg="add del mod">
          <ac:chgData name="asad khan" userId="b47e1c3e-a473-45ab-a5e5-08a71e07e0f6" providerId="ADAL" clId="{AF3F01B7-CA6D-4B24-8702-044E8B60463F}" dt="2025-06-15T20:25:04.425" v="12" actId="478"/>
          <ac:picMkLst>
            <pc:docMk/>
            <pc:sldMk cId="0" sldId="270"/>
            <ac:picMk id="2" creationId="{710DD078-75B7-3DDE-60B2-AAA06581BD66}"/>
          </ac:picMkLst>
        </pc:picChg>
        <pc:picChg chg="add mod modCrop">
          <ac:chgData name="asad khan" userId="b47e1c3e-a473-45ab-a5e5-08a71e07e0f6" providerId="ADAL" clId="{AF3F01B7-CA6D-4B24-8702-044E8B60463F}" dt="2025-06-15T20:26:45.097" v="19" actId="1076"/>
          <ac:picMkLst>
            <pc:docMk/>
            <pc:sldMk cId="0" sldId="270"/>
            <ac:picMk id="3" creationId="{9901D718-804B-5348-8347-D21F873AEB3F}"/>
          </ac:picMkLst>
        </pc:picChg>
      </pc:sldChg>
      <pc:sldChg chg="addSp delSp modSp mod">
        <pc:chgData name="asad khan" userId="b47e1c3e-a473-45ab-a5e5-08a71e07e0f6" providerId="ADAL" clId="{AF3F01B7-CA6D-4B24-8702-044E8B60463F}" dt="2025-06-15T21:12:45.657" v="189" actId="1076"/>
        <pc:sldMkLst>
          <pc:docMk/>
          <pc:sldMk cId="0" sldId="271"/>
        </pc:sldMkLst>
        <pc:spChg chg="add del">
          <ac:chgData name="asad khan" userId="b47e1c3e-a473-45ab-a5e5-08a71e07e0f6" providerId="ADAL" clId="{AF3F01B7-CA6D-4B24-8702-044E8B60463F}" dt="2025-06-15T21:08:30.631" v="30" actId="478"/>
          <ac:spMkLst>
            <pc:docMk/>
            <pc:sldMk cId="0" sldId="271"/>
            <ac:spMk id="2" creationId="{685E47CE-961C-634F-95C3-B8D969F83147}"/>
          </ac:spMkLst>
        </pc:spChg>
        <pc:spChg chg="add mod">
          <ac:chgData name="asad khan" userId="b47e1c3e-a473-45ab-a5e5-08a71e07e0f6" providerId="ADAL" clId="{AF3F01B7-CA6D-4B24-8702-044E8B60463F}" dt="2025-06-15T21:09:10.458" v="84" actId="21"/>
          <ac:spMkLst>
            <pc:docMk/>
            <pc:sldMk cId="0" sldId="271"/>
            <ac:spMk id="3" creationId="{51738E93-F321-A5EA-8B0F-3EFF1A1CD3A1}"/>
          </ac:spMkLst>
        </pc:spChg>
        <pc:spChg chg="add del mod">
          <ac:chgData name="asad khan" userId="b47e1c3e-a473-45ab-a5e5-08a71e07e0f6" providerId="ADAL" clId="{AF3F01B7-CA6D-4B24-8702-044E8B60463F}" dt="2025-06-15T21:12:45.657" v="189" actId="1076"/>
          <ac:spMkLst>
            <pc:docMk/>
            <pc:sldMk cId="0" sldId="271"/>
            <ac:spMk id="196" creationId="{00000000-0000-0000-0000-000000000000}"/>
          </ac:spMkLst>
        </pc:spChg>
      </pc:sldChg>
      <pc:sldChg chg="addSp delSp modSp mod">
        <pc:chgData name="asad khan" userId="b47e1c3e-a473-45ab-a5e5-08a71e07e0f6" providerId="ADAL" clId="{AF3F01B7-CA6D-4B24-8702-044E8B60463F}" dt="2025-06-15T21:16:50.642" v="198" actId="20577"/>
        <pc:sldMkLst>
          <pc:docMk/>
          <pc:sldMk cId="0" sldId="272"/>
        </pc:sldMkLst>
        <pc:spChg chg="add mod">
          <ac:chgData name="asad khan" userId="b47e1c3e-a473-45ab-a5e5-08a71e07e0f6" providerId="ADAL" clId="{AF3F01B7-CA6D-4B24-8702-044E8B60463F}" dt="2025-06-15T21:16:50.642" v="198" actId="20577"/>
          <ac:spMkLst>
            <pc:docMk/>
            <pc:sldMk cId="0" sldId="272"/>
            <ac:spMk id="2" creationId="{74DB79A2-8A05-363A-273E-0EDE2097E2D3}"/>
          </ac:spMkLst>
        </pc:spChg>
        <pc:spChg chg="del">
          <ac:chgData name="asad khan" userId="b47e1c3e-a473-45ab-a5e5-08a71e07e0f6" providerId="ADAL" clId="{AF3F01B7-CA6D-4B24-8702-044E8B60463F}" dt="2025-06-15T21:15:47.862" v="190"/>
          <ac:spMkLst>
            <pc:docMk/>
            <pc:sldMk cId="0" sldId="272"/>
            <ac:spMk id="20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10175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b="1" dirty="0"/>
              <a:t>Plant Disease Diagnose System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1600" y="3052763"/>
            <a:ext cx="6400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2800" b="0" i="1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Furqan Ahmad	: FA21-BSE-089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2800" i="1" dirty="0"/>
              <a:t>Asad Khan		: FA21-BSE-081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2800" i="1" dirty="0"/>
              <a:t>Abdul Muhaimin 	: FA21-BSE-061</a:t>
            </a:r>
            <a:endParaRPr dirty="0"/>
          </a:p>
          <a:p>
            <a: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2800" b="0" i="1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Supervisor-name: Javed Raza </a:t>
            </a:r>
            <a:endParaRPr dirty="0"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468316" y="5548312"/>
            <a:ext cx="6400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2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COMSATS University Islamabad, Abbottabad</a:t>
            </a:r>
            <a:endParaRPr sz="2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CD377A-CB27-4CFB-980E-6448201DC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68" y="5176349"/>
            <a:ext cx="1486032" cy="14794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443309" y="492195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DFD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(Structural Approach)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328789" y="1524000"/>
            <a:ext cx="83580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800" dirty="0"/>
              <a:t>Level 0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white rectangular sign with black text&#10;&#10;AI-generated content may be incorrect.">
            <a:extLst>
              <a:ext uri="{FF2B5EF4-FFF2-40B4-BE49-F238E27FC236}">
                <a16:creationId xmlns:a16="http://schemas.microsoft.com/office/drawing/2014/main" id="{D0D17D59-D32E-65FD-9548-8625F44A6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4201"/>
            <a:ext cx="91440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0A0C-4328-9260-1175-667E0CE1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70" y="-225239"/>
            <a:ext cx="8229600" cy="1143000"/>
          </a:xfrm>
        </p:spPr>
        <p:txBody>
          <a:bodyPr/>
          <a:lstStyle/>
          <a:p>
            <a:r>
              <a:rPr lang="en-GB" dirty="0"/>
              <a:t>Continue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40523-B3EF-4028-7438-FF900C115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08" y="648552"/>
            <a:ext cx="8229600" cy="4525963"/>
          </a:xfrm>
        </p:spPr>
        <p:txBody>
          <a:bodyPr/>
          <a:lstStyle/>
          <a:p>
            <a:pPr marL="25400" indent="0">
              <a:buNone/>
            </a:pPr>
            <a:r>
              <a:rPr lang="en-GB" dirty="0"/>
              <a:t>Level 1</a:t>
            </a:r>
          </a:p>
          <a:p>
            <a:pPr marL="25400" indent="0">
              <a:buNone/>
            </a:pP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42CEB-5CA0-340A-B4D9-25DE293DD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A diagram of a computer&#10;&#10;AI-generated content may be incorrect.">
            <a:extLst>
              <a:ext uri="{FF2B5EF4-FFF2-40B4-BE49-F238E27FC236}">
                <a16:creationId xmlns:a16="http://schemas.microsoft.com/office/drawing/2014/main" id="{56B738A0-C390-3DF4-7663-B06429AD1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508" y="1264807"/>
            <a:ext cx="9144000" cy="479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92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E8EF-11E0-1735-F150-B987ECF2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62" y="-229393"/>
            <a:ext cx="8229600" cy="1143000"/>
          </a:xfrm>
        </p:spPr>
        <p:txBody>
          <a:bodyPr/>
          <a:lstStyle/>
          <a:p>
            <a:r>
              <a:rPr lang="en-GB" dirty="0"/>
              <a:t>Continue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859A3-34B9-7C02-F030-D320BF7D9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68215"/>
            <a:ext cx="8229600" cy="4525963"/>
          </a:xfrm>
        </p:spPr>
        <p:txBody>
          <a:bodyPr/>
          <a:lstStyle/>
          <a:p>
            <a:pPr marL="25400" indent="0">
              <a:buNone/>
            </a:pPr>
            <a:r>
              <a:rPr lang="en-GB" dirty="0"/>
              <a:t>Level 2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23515-2609-3320-5CE0-DABAAF9431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8A2C1C49-1111-D331-CF86-906A46B71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" y="1159793"/>
            <a:ext cx="8229600" cy="580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5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443309" y="136525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 Diagram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diagram of a company&#10;&#10;AI-generated content may be incorrect.">
            <a:extLst>
              <a:ext uri="{FF2B5EF4-FFF2-40B4-BE49-F238E27FC236}">
                <a16:creationId xmlns:a16="http://schemas.microsoft.com/office/drawing/2014/main" id="{C2FAF507-C3B5-8227-DC2F-60630F315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1540" y="863600"/>
            <a:ext cx="8928340" cy="5994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443309" y="226238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Block Diagram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diagram of a software application&#10;&#10;AI-generated content may be incorrect.">
            <a:extLst>
              <a:ext uri="{FF2B5EF4-FFF2-40B4-BE49-F238E27FC236}">
                <a16:creationId xmlns:a16="http://schemas.microsoft.com/office/drawing/2014/main" id="{8C90CD6A-982B-047E-949B-698DDF5F2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8" y="995679"/>
            <a:ext cx="9046723" cy="59988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443309" y="492195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Cases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680BD1-7EC3-5B4E-89E7-43957863A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3309" y="1639167"/>
            <a:ext cx="5931432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Unit Testing (e.g., login, profile </a:t>
            </a:r>
            <a:r>
              <a:rPr lang="en-GB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delete</a:t>
            </a: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)</a:t>
            </a:r>
          </a:p>
          <a:p>
            <a:pPr marL="34290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Functional Testing (e.g.</a:t>
            </a:r>
            <a:r>
              <a:rPr lang="en-GB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, </a:t>
            </a: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image upload)</a:t>
            </a:r>
          </a:p>
          <a:p>
            <a:pPr marL="34290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Integration Testing (e.g., flow from upload to prediction)</a:t>
            </a:r>
          </a:p>
          <a:p>
            <a:pPr marL="34290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Manual Testing (all features)</a:t>
            </a:r>
          </a:p>
          <a:p>
            <a:pPr marL="34290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Automated Testing (using tools like Postman)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665321" y="30677"/>
            <a:ext cx="80214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chart/ pseudo code/ Algorithm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A diagram of a process">
            <a:extLst>
              <a:ext uri="{FF2B5EF4-FFF2-40B4-BE49-F238E27FC236}">
                <a16:creationId xmlns:a16="http://schemas.microsoft.com/office/drawing/2014/main" id="{1B88FDEC-428B-5852-2861-535A6365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02" t="908" r="1625" b="1301"/>
          <a:stretch>
            <a:fillRect/>
          </a:stretch>
        </p:blipFill>
        <p:spPr>
          <a:xfrm>
            <a:off x="1032386" y="677007"/>
            <a:ext cx="6587614" cy="604446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3277415" y="553750"/>
            <a:ext cx="290913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Gantt Chart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9901D718-804B-5348-8347-D21F873AEB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3363" r="12182"/>
          <a:stretch>
            <a:fillRect/>
          </a:stretch>
        </p:blipFill>
        <p:spPr>
          <a:xfrm>
            <a:off x="127819" y="1779638"/>
            <a:ext cx="9016181" cy="36311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533400" y="381000"/>
            <a:ext cx="81534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of Thesis Report</a:t>
            </a: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533400" y="1472380"/>
            <a:ext cx="8305800" cy="2549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GB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´"/>
            </a:pP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Chapters 1–6 (Introduction to Testing) – Completed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´"/>
            </a:pP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Diagrams (Use Case, Activity, Sequence, Architecture) – Completed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´"/>
            </a:pP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Implementation &amp; Algorithms – Completed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´"/>
            </a:pP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Literature Review – Completed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´"/>
            </a:pP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References – Completed</a:t>
            </a: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443309" y="584527"/>
            <a:ext cx="816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of </a:t>
            </a:r>
            <a:r>
              <a:rPr lang="en-US" sz="3200" b="1"/>
              <a:t>60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 Project Implementation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DB79A2-8A05-363A-273E-0EDE2097E2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3309" y="1514594"/>
            <a:ext cx="5865708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Chapters 1 to 4 completed</a:t>
            </a:r>
          </a:p>
          <a:p>
            <a:pPr marL="34290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Diagrams (Use Case, Activity, Sequence, Class) are added</a:t>
            </a:r>
          </a:p>
          <a:p>
            <a:pPr marL="34290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System architecture and design are done</a:t>
            </a:r>
          </a:p>
          <a:p>
            <a:pPr marL="34290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Literature review is included</a:t>
            </a:r>
          </a:p>
          <a:p>
            <a:pPr marL="34290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HCI design is described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lang="en-US"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526026" y="1417638"/>
            <a:ext cx="8229600" cy="407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342900" indent="-3429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GB" sz="1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Introduction</a:t>
            </a:r>
          </a:p>
          <a:p>
            <a:pPr marL="342900" indent="-3429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GB" sz="1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Scope</a:t>
            </a:r>
          </a:p>
          <a:p>
            <a:pPr marL="342900" indent="-3429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GB" sz="1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 Requirements</a:t>
            </a:r>
          </a:p>
          <a:p>
            <a:pPr marL="342900" indent="-3429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GB" sz="1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Non-Functional Requirements</a:t>
            </a:r>
          </a:p>
          <a:p>
            <a:pPr marL="342900" indent="-3429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GB" sz="1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Activity Diagram</a:t>
            </a:r>
          </a:p>
          <a:p>
            <a:pPr marL="342900" indent="-3429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GB" sz="1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Diagram</a:t>
            </a:r>
          </a:p>
          <a:p>
            <a:pPr marL="342900" indent="-3429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GB" sz="1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 Diagram</a:t>
            </a:r>
          </a:p>
          <a:p>
            <a:pPr marL="342900" indent="-3429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GB" sz="1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 Diagram</a:t>
            </a:r>
          </a:p>
          <a:p>
            <a:pPr marL="342900" indent="-3429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GB" sz="1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 Diagram</a:t>
            </a:r>
          </a:p>
          <a:p>
            <a:pPr marL="342900" indent="-3429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GB" sz="1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Block Diagram</a:t>
            </a:r>
          </a:p>
          <a:p>
            <a:pPr marL="342900" indent="-3429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GB" sz="1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Testcases</a:t>
            </a:r>
          </a:p>
          <a:p>
            <a:pPr marL="342900" indent="-3429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GB" sz="1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 chart/ pseudo code/ Algorithm</a:t>
            </a:r>
          </a:p>
          <a:p>
            <a:pPr marL="342900" indent="-3429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GB" sz="1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ahoma"/>
              </a:rPr>
              <a:t>Gant Chart</a:t>
            </a:r>
          </a:p>
          <a:p>
            <a:pPr marL="342900" indent="-3429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GB" sz="1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ahoma"/>
              </a:rPr>
              <a:t>Status of Thesis Report</a:t>
            </a:r>
          </a:p>
          <a:p>
            <a:pPr marL="342900" indent="-3429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GB" sz="1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ahoma"/>
              </a:rPr>
              <a:t>Summary of 60% </a:t>
            </a:r>
            <a:endParaRPr lang="en-GB" sz="1800"/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en-GB" sz="1400"/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en-GB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GB" altLang="en-PK" sz="1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Mobile</a:t>
            </a:r>
            <a:r>
              <a:rPr lang="en-PK" altLang="en-PK" sz="1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for detecting and diagnosing plant diseases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</a:t>
            </a:r>
            <a:r>
              <a:rPr lang="en-GB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learning</a:t>
            </a: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image processing techniques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monitoring of multiple plants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detailed disease information and treatment recommendations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Aims to improve plant health management for farmers and agriculturists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Introduction</a:t>
            </a:r>
            <a:b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Enables disease prediction through plant image uploads (leaf).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user roles: farmers</a:t>
            </a:r>
            <a:r>
              <a:rPr lang="en-GB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admins.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Offers disease reports and recommendations.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Offers a</a:t>
            </a:r>
            <a:r>
              <a:rPr lang="en-GB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</a:t>
            </a: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platform and an o</a:t>
            </a:r>
            <a:r>
              <a:rPr lang="en-GB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line-supported mobile app.</a:t>
            </a:r>
          </a:p>
          <a:p>
            <a:pPr marL="342900" marR="0" lvl="0" indent="-1651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Scope</a:t>
            </a:r>
            <a:br>
              <a:rPr lang="en-US" sz="2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PK" altLang="en-PK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Authentication &amp; </a:t>
            </a:r>
            <a:r>
              <a:rPr lang="en-GB" altLang="en-PK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PK" altLang="en-PK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Management</a:t>
            </a:r>
            <a:endParaRPr lang="en-PK" altLang="en-PK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080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Signup/login functionality.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Role-based access control (farmers, admins).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PK" altLang="en-PK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Disease Prediction via Image Upload</a:t>
            </a:r>
            <a:endParaRPr lang="en-PK" altLang="en-PK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 and prediction of diseases using a </a:t>
            </a:r>
            <a:r>
              <a:rPr lang="en-GB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learning</a:t>
            </a: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PK" altLang="en-PK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Plant Health Monitoring</a:t>
            </a:r>
            <a:endParaRPr lang="en-PK" altLang="en-PK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 multiple plants and their health over time.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PK" altLang="en-PK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Disease Information &amp; Recommendations</a:t>
            </a:r>
            <a:endParaRPr lang="en-PK" altLang="en-PK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database of plant diseases with treatments and prevention measures.</a:t>
            </a:r>
          </a:p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Requirements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PK" altLang="en-PK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GB" altLang="en-PK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should deliver accurate results within seconds of image upload.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PK" altLang="en-PK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Usability</a:t>
            </a: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user-friendly interface, accessible to users of varying technical expertise.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PK" altLang="en-PK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</a:t>
            </a: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Capable of handling a growing number of users and a large disease database.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PK" altLang="en-PK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Reliability</a:t>
            </a: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 system uptime for critical agricultural operations.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PK" altLang="en-PK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</a:t>
            </a: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PK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Protect user data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Non-Functional Requirements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443309" y="0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Diagram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 descr="A diagram of a process">
            <a:extLst>
              <a:ext uri="{FF2B5EF4-FFF2-40B4-BE49-F238E27FC236}">
                <a16:creationId xmlns:a16="http://schemas.microsoft.com/office/drawing/2014/main" id="{D06A1B3D-0F5C-726B-8893-3ABCB97F5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578" y="677008"/>
            <a:ext cx="5574322" cy="61809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443309" y="0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Diagram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53C3A55-82CB-4068-BC84-5C95EC2CF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1" y="678427"/>
            <a:ext cx="4173794" cy="61795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443309" y="492195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E-R Diagram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computer screen shot of a diagram&#10;&#10;AI-generated content may be incorrect.">
            <a:extLst>
              <a:ext uri="{FF2B5EF4-FFF2-40B4-BE49-F238E27FC236}">
                <a16:creationId xmlns:a16="http://schemas.microsoft.com/office/drawing/2014/main" id="{F740C5F5-8D6E-CCE2-7F72-68F0B29F6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1636"/>
            <a:ext cx="9144000" cy="44670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459</Words>
  <Application>Microsoft Office PowerPoint</Application>
  <PresentationFormat>On-screen Show (4:3)</PresentationFormat>
  <Paragraphs>106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Wingdings 3</vt:lpstr>
      <vt:lpstr>Wingdings</vt:lpstr>
      <vt:lpstr>Arial</vt:lpstr>
      <vt:lpstr>Tahoma</vt:lpstr>
      <vt:lpstr>Office Theme</vt:lpstr>
      <vt:lpstr>Plant Disease Diagnose System</vt:lpstr>
      <vt:lpstr>Agenda</vt:lpstr>
      <vt:lpstr>Project Introduction </vt:lpstr>
      <vt:lpstr>Project Scope </vt:lpstr>
      <vt:lpstr>Functional Requirements</vt:lpstr>
      <vt:lpstr>Non-Functional Requirements</vt:lpstr>
      <vt:lpstr>Activity Diagram</vt:lpstr>
      <vt:lpstr>Class Diagram</vt:lpstr>
      <vt:lpstr>E-R Diagram</vt:lpstr>
      <vt:lpstr>DFD (Structural Approach)</vt:lpstr>
      <vt:lpstr>Continue</vt:lpstr>
      <vt:lpstr>Continue</vt:lpstr>
      <vt:lpstr>Use Cases Diagram</vt:lpstr>
      <vt:lpstr>System Block Diagram</vt:lpstr>
      <vt:lpstr>Test Cases</vt:lpstr>
      <vt:lpstr>Flow chart/ pseudo code/ Algorithm </vt:lpstr>
      <vt:lpstr>Gantt Chart</vt:lpstr>
      <vt:lpstr>PowerPoint Presentation</vt:lpstr>
      <vt:lpstr>Summary of 60% Project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asad khan</cp:lastModifiedBy>
  <cp:revision>3</cp:revision>
  <dcterms:modified xsi:type="dcterms:W3CDTF">2025-06-16T06:28:36Z</dcterms:modified>
</cp:coreProperties>
</file>