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3" r:id="rId11"/>
    <p:sldId id="274" r:id="rId12"/>
    <p:sldId id="266" r:id="rId13"/>
    <p:sldId id="267" r:id="rId14"/>
    <p:sldId id="272" r:id="rId15"/>
    <p:sldId id="270" r:id="rId1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8"/>
      <p:bold r:id="rId19"/>
    </p:embeddedFont>
    <p:embeddedFont>
      <p:font typeface="Wingdings 3" panose="05040102010807070707" pitchFamily="18" charset="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0175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Disease Diagnose System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2996406"/>
            <a:ext cx="6400800" cy="20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Muhaimin  	FA21-BSE-061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Asad Khan		FA21-BSE-081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Furqan Ahmad	FA21-BSE-089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Javed Raza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71600" y="57912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5378572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F631-8948-356D-DD4B-EB6D5A7F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0A29-6307-C4FD-6439-3E0EC31FF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0466CB8A-B388-BDBA-21C8-5CA0868C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3E70-6938-EEA2-B55E-077C4390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736CD-E62B-44A7-58D7-C7AC9D1184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diagram of a computer flowchart&#10;&#10;AI-generated content may be incorrect.">
            <a:extLst>
              <a:ext uri="{FF2B5EF4-FFF2-40B4-BE49-F238E27FC236}">
                <a16:creationId xmlns:a16="http://schemas.microsoft.com/office/drawing/2014/main" id="{5305DE70-2D05-F6D7-A45A-F25296E2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094633"/>
            <a:ext cx="7551174" cy="55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443309" y="226723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Diagram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3E55A72-73B7-99D3-AF47-BFCCCED7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3" y="1091381"/>
            <a:ext cx="7865173" cy="52649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2C33A1EB-C9F8-A2A6-B4AB-C59DDEB7A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984"/>
            <a:ext cx="9144000" cy="51779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3</a:t>
            </a:r>
            <a:r>
              <a:rPr lang="en-US" sz="3200" b="1" dirty="0"/>
              <a:t>0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4"/>
            <a:ext cx="8511609" cy="216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gathering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UI (user Interface)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Content Placeholder 7" descr="A calendar with a date&#10;&#10;Description automatically generated with medium confidence">
            <a:extLst>
              <a:ext uri="{FF2B5EF4-FFF2-40B4-BE49-F238E27FC236}">
                <a16:creationId xmlns:a16="http://schemas.microsoft.com/office/drawing/2014/main" id="{ABEF8D84-5BC4-8618-36BE-AA3A984EE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1600200"/>
            <a:ext cx="7226710" cy="373871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E-R Diagram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DFD (Structural Approach)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Block Diagram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30% Project Implementation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Gantt Chart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824F3C-4BC8-CAAD-660F-4815AB5A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application for detecting and diagnosing plant diseases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image processing techniques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monitoring of multiple plants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detailed disease information and treatment recommendations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 to improve plant health management for farmers and agriculturists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disease prediction through plant image uploads (leaf, stem, fruit).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user roles: farmers</a:t>
            </a:r>
            <a:r>
              <a:rPr kumimoji="0" lang="en-GB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admins.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disease reports and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a </a:t>
            </a:r>
            <a:r>
              <a:rPr kumimoji="0" lang="en-GB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and an offline-supported mobile app.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Accessible in </a:t>
            </a:r>
            <a:r>
              <a:rPr lang="en-GB" altLang="en-PK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languages</a:t>
            </a:r>
            <a:r>
              <a:rPr kumimoji="0" lang="en-GB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(English and Urdu).</a:t>
            </a:r>
            <a:endParaRPr lang="en-GB"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044080"/>
            <a:ext cx="8229600" cy="508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Profile Management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Signup/login functionality.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(farmers, experts, admins).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Prediction via Image Upload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and prediction of diseases using a </a:t>
            </a:r>
            <a:r>
              <a:rPr kumimoji="0" lang="en-GB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 Health Monitoring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multiple plants and their health over time.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Information &amp; Recommendations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database of plant diseases with treatments and prevention measures.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GB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should deliver accurate results within seconds of image upload.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Usability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interface, accessible to users of varying technical expertise.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Capable of handling a growing number of users and a large disease database.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system uptime for critical agricultural operations.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user data and ensure secure image uploads.</a:t>
            </a:r>
          </a:p>
          <a:p>
            <a:pPr marL="342900" marR="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43309" y="27588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25740-0B84-94E5-428E-9DB6EF2F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11"/>
            <a:ext cx="9144000" cy="52110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223CD9A3-3A1D-5D37-7D34-74EEEFD7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4" y="1269930"/>
            <a:ext cx="713422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(Structural Approach)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67363-3560-E86D-09F9-93265D8D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635"/>
            <a:ext cx="9144000" cy="3666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334</Words>
  <Application>Microsoft Office PowerPoint</Application>
  <PresentationFormat>On-screen Show (4:3)</PresentationFormat>
  <Paragraphs>79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Wingdings 3</vt:lpstr>
      <vt:lpstr>Wingdings</vt:lpstr>
      <vt:lpstr>Times New Roman</vt:lpstr>
      <vt:lpstr>Tahoma</vt:lpstr>
      <vt:lpstr>Arial</vt:lpstr>
      <vt:lpstr>Office Theme</vt:lpstr>
      <vt:lpstr>Plant Disease Diagnose System</vt:lpstr>
      <vt:lpstr>Agenda</vt:lpstr>
      <vt:lpstr>Project Introduction </vt:lpstr>
      <vt:lpstr>Project Scope </vt:lpstr>
      <vt:lpstr>Functional Requirements</vt:lpstr>
      <vt:lpstr>Non-Functional Requirements</vt:lpstr>
      <vt:lpstr>Class Diagram</vt:lpstr>
      <vt:lpstr>E-R Diagram</vt:lpstr>
      <vt:lpstr>DFD (Structural Approach)</vt:lpstr>
      <vt:lpstr>Continue</vt:lpstr>
      <vt:lpstr>Continue</vt:lpstr>
      <vt:lpstr>Use Cases Diagram</vt:lpstr>
      <vt:lpstr>System Block Diagram</vt:lpstr>
      <vt:lpstr>Summary of 30% Project Implementation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Asad Khan</dc:creator>
  <cp:lastModifiedBy>asad khan</cp:lastModifiedBy>
  <cp:revision>6</cp:revision>
  <dcterms:modified xsi:type="dcterms:W3CDTF">2025-06-15T21:42:58Z</dcterms:modified>
</cp:coreProperties>
</file>