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65" r:id="rId9"/>
    <p:sldId id="281" r:id="rId10"/>
    <p:sldId id="266" r:id="rId11"/>
    <p:sldId id="267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80" r:id="rId20"/>
    <p:sldId id="268" r:id="rId21"/>
    <p:sldId id="279" r:id="rId22"/>
    <p:sldId id="270" r:id="rId23"/>
    <p:sldId id="278" r:id="rId24"/>
    <p:sldId id="269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5E9ED4-C354-4D90-B575-E15E4A638A17}" v="3" dt="2024-12-30T20:40:23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5B4C84-B4F8-4760-8A1B-A23C1113DA6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8FBF69-E58E-4913-BDDB-9713B7D7BBD4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0" i="0" baseline="0"/>
            <a:t>Design Use-Case Diagram, Class Diagram, Sequence Diagrams.</a:t>
          </a:r>
          <a:endParaRPr lang="en-US"/>
        </a:p>
      </dgm:t>
    </dgm:pt>
    <dgm:pt modelId="{4E56080E-6CD2-4FEB-A414-61135654FF2B}" type="parTrans" cxnId="{BEEF1243-F3B2-48E6-B08E-19083938AA02}">
      <dgm:prSet/>
      <dgm:spPr/>
      <dgm:t>
        <a:bodyPr/>
        <a:lstStyle/>
        <a:p>
          <a:endParaRPr lang="en-US"/>
        </a:p>
      </dgm:t>
    </dgm:pt>
    <dgm:pt modelId="{D2369957-958D-452D-B9EE-7581A212DA68}" type="sibTrans" cxnId="{BEEF1243-F3B2-48E6-B08E-19083938AA02}">
      <dgm:prSet/>
      <dgm:spPr/>
      <dgm:t>
        <a:bodyPr/>
        <a:lstStyle/>
        <a:p>
          <a:endParaRPr lang="en-US"/>
        </a:p>
      </dgm:t>
    </dgm:pt>
    <dgm:pt modelId="{705DB091-5741-4EB8-9C0E-29F0412B9B4F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0" i="0" baseline="0"/>
            <a:t>ER Diagram and DFDs (Levels 0, 1, 2).</a:t>
          </a:r>
          <a:endParaRPr lang="en-US"/>
        </a:p>
      </dgm:t>
    </dgm:pt>
    <dgm:pt modelId="{3AF6756F-CE1A-4A23-BEB2-323F6082B517}" type="parTrans" cxnId="{BAED9996-0278-44F4-AE79-A3E69024DD2D}">
      <dgm:prSet/>
      <dgm:spPr/>
      <dgm:t>
        <a:bodyPr/>
        <a:lstStyle/>
        <a:p>
          <a:endParaRPr lang="en-US"/>
        </a:p>
      </dgm:t>
    </dgm:pt>
    <dgm:pt modelId="{B4DA4673-8F99-46DA-AE55-6F55FBFF4169}" type="sibTrans" cxnId="{BAED9996-0278-44F4-AE79-A3E69024DD2D}">
      <dgm:prSet/>
      <dgm:spPr/>
      <dgm:t>
        <a:bodyPr/>
        <a:lstStyle/>
        <a:p>
          <a:endParaRPr lang="en-US"/>
        </a:p>
      </dgm:t>
    </dgm:pt>
    <dgm:pt modelId="{6FE1C1BE-E0AD-4A4D-B6BE-3473BE49C2C1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0" i="0" baseline="0"/>
            <a:t>Initial UI designs.</a:t>
          </a:r>
          <a:endParaRPr lang="en-US"/>
        </a:p>
      </dgm:t>
    </dgm:pt>
    <dgm:pt modelId="{9C395E1D-938F-4738-B113-3D7468FDA23A}" type="parTrans" cxnId="{CD3DEF4F-9D0E-4928-8A95-97A1468ACC37}">
      <dgm:prSet/>
      <dgm:spPr/>
      <dgm:t>
        <a:bodyPr/>
        <a:lstStyle/>
        <a:p>
          <a:endParaRPr lang="en-US"/>
        </a:p>
      </dgm:t>
    </dgm:pt>
    <dgm:pt modelId="{168FA763-7848-458A-A832-6EB3B893AE5E}" type="sibTrans" cxnId="{CD3DEF4F-9D0E-4928-8A95-97A1468ACC37}">
      <dgm:prSet/>
      <dgm:spPr/>
      <dgm:t>
        <a:bodyPr/>
        <a:lstStyle/>
        <a:p>
          <a:endParaRPr lang="en-US"/>
        </a:p>
      </dgm:t>
    </dgm:pt>
    <dgm:pt modelId="{523C347C-C2B4-42F5-BAAF-9E8FB0F64B0C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0" i="0" baseline="0"/>
            <a:t>Implemented basic user authentication and profile management. </a:t>
          </a:r>
          <a:endParaRPr lang="en-US"/>
        </a:p>
      </dgm:t>
    </dgm:pt>
    <dgm:pt modelId="{49839E12-5AF9-4C7B-9150-12E83144928B}" type="parTrans" cxnId="{B55B94FC-96B8-434B-B00E-19487406BB47}">
      <dgm:prSet/>
      <dgm:spPr/>
      <dgm:t>
        <a:bodyPr/>
        <a:lstStyle/>
        <a:p>
          <a:endParaRPr lang="en-US"/>
        </a:p>
      </dgm:t>
    </dgm:pt>
    <dgm:pt modelId="{5195A977-3E4A-4F52-BE73-3D7112C15885}" type="sibTrans" cxnId="{B55B94FC-96B8-434B-B00E-19487406BB47}">
      <dgm:prSet/>
      <dgm:spPr/>
      <dgm:t>
        <a:bodyPr/>
        <a:lstStyle/>
        <a:p>
          <a:endParaRPr lang="en-US"/>
        </a:p>
      </dgm:t>
    </dgm:pt>
    <dgm:pt modelId="{8C84D3DA-7B1E-427D-A380-66620B3BE185}" type="pres">
      <dgm:prSet presAssocID="{595B4C84-B4F8-4760-8A1B-A23C1113DA6B}" presName="root" presStyleCnt="0">
        <dgm:presLayoutVars>
          <dgm:dir/>
          <dgm:resizeHandles val="exact"/>
        </dgm:presLayoutVars>
      </dgm:prSet>
      <dgm:spPr/>
    </dgm:pt>
    <dgm:pt modelId="{C7E04DC4-740D-40EC-9469-E86CFDFF9A25}" type="pres">
      <dgm:prSet presAssocID="{688FBF69-E58E-4913-BDDB-9713B7D7BBD4}" presName="compNode" presStyleCnt="0"/>
      <dgm:spPr/>
    </dgm:pt>
    <dgm:pt modelId="{A10CB2D7-1548-4BD6-A89E-09C58D473482}" type="pres">
      <dgm:prSet presAssocID="{688FBF69-E58E-4913-BDDB-9713B7D7BBD4}" presName="bgRect" presStyleLbl="bgShp" presStyleIdx="0" presStyleCnt="4"/>
      <dgm:spPr/>
    </dgm:pt>
    <dgm:pt modelId="{826FAF20-445E-494D-9ABA-404C9A1DB98F}" type="pres">
      <dgm:prSet presAssocID="{688FBF69-E58E-4913-BDDB-9713B7D7BBD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D945B7DC-C954-47B9-8913-BBFA8BB720C3}" type="pres">
      <dgm:prSet presAssocID="{688FBF69-E58E-4913-BDDB-9713B7D7BBD4}" presName="spaceRect" presStyleCnt="0"/>
      <dgm:spPr/>
    </dgm:pt>
    <dgm:pt modelId="{5D03D2D0-538B-46B7-9EDF-2A2A05214A36}" type="pres">
      <dgm:prSet presAssocID="{688FBF69-E58E-4913-BDDB-9713B7D7BBD4}" presName="parTx" presStyleLbl="revTx" presStyleIdx="0" presStyleCnt="4">
        <dgm:presLayoutVars>
          <dgm:chMax val="0"/>
          <dgm:chPref val="0"/>
        </dgm:presLayoutVars>
      </dgm:prSet>
      <dgm:spPr/>
    </dgm:pt>
    <dgm:pt modelId="{11C7491E-8958-44C5-B533-A51C3CAB2CDD}" type="pres">
      <dgm:prSet presAssocID="{D2369957-958D-452D-B9EE-7581A212DA68}" presName="sibTrans" presStyleCnt="0"/>
      <dgm:spPr/>
    </dgm:pt>
    <dgm:pt modelId="{0E66FDA9-E07F-4908-8FD8-D105545BB6D6}" type="pres">
      <dgm:prSet presAssocID="{705DB091-5741-4EB8-9C0E-29F0412B9B4F}" presName="compNode" presStyleCnt="0"/>
      <dgm:spPr/>
    </dgm:pt>
    <dgm:pt modelId="{78A36D42-9863-4B2B-BC7E-2A3A6EE982BC}" type="pres">
      <dgm:prSet presAssocID="{705DB091-5741-4EB8-9C0E-29F0412B9B4F}" presName="bgRect" presStyleLbl="bgShp" presStyleIdx="1" presStyleCnt="4"/>
      <dgm:spPr/>
    </dgm:pt>
    <dgm:pt modelId="{5DDACEE3-EACA-4635-A96F-E66102BDA81D}" type="pres">
      <dgm:prSet presAssocID="{705DB091-5741-4EB8-9C0E-29F0412B9B4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2FCA38BF-4FC8-426C-8434-6DC657B88493}" type="pres">
      <dgm:prSet presAssocID="{705DB091-5741-4EB8-9C0E-29F0412B9B4F}" presName="spaceRect" presStyleCnt="0"/>
      <dgm:spPr/>
    </dgm:pt>
    <dgm:pt modelId="{FEB41D8F-A3E4-4B25-990E-6DCBD6FFF2FC}" type="pres">
      <dgm:prSet presAssocID="{705DB091-5741-4EB8-9C0E-29F0412B9B4F}" presName="parTx" presStyleLbl="revTx" presStyleIdx="1" presStyleCnt="4">
        <dgm:presLayoutVars>
          <dgm:chMax val="0"/>
          <dgm:chPref val="0"/>
        </dgm:presLayoutVars>
      </dgm:prSet>
      <dgm:spPr/>
    </dgm:pt>
    <dgm:pt modelId="{E0F96E49-6A0B-485D-A6C5-0530FFC334A1}" type="pres">
      <dgm:prSet presAssocID="{B4DA4673-8F99-46DA-AE55-6F55FBFF4169}" presName="sibTrans" presStyleCnt="0"/>
      <dgm:spPr/>
    </dgm:pt>
    <dgm:pt modelId="{74557FC3-0841-47C4-AA8C-7D157160C166}" type="pres">
      <dgm:prSet presAssocID="{6FE1C1BE-E0AD-4A4D-B6BE-3473BE49C2C1}" presName="compNode" presStyleCnt="0"/>
      <dgm:spPr/>
    </dgm:pt>
    <dgm:pt modelId="{085BFA73-FDBD-4017-81CD-8C0CDE3ED903}" type="pres">
      <dgm:prSet presAssocID="{6FE1C1BE-E0AD-4A4D-B6BE-3473BE49C2C1}" presName="bgRect" presStyleLbl="bgShp" presStyleIdx="2" presStyleCnt="4"/>
      <dgm:spPr/>
    </dgm:pt>
    <dgm:pt modelId="{53EBDF1F-FD1E-4492-8652-B37A9B031B90}" type="pres">
      <dgm:prSet presAssocID="{6FE1C1BE-E0AD-4A4D-B6BE-3473BE49C2C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B20EF31-50BD-40FA-9858-225068190A3C}" type="pres">
      <dgm:prSet presAssocID="{6FE1C1BE-E0AD-4A4D-B6BE-3473BE49C2C1}" presName="spaceRect" presStyleCnt="0"/>
      <dgm:spPr/>
    </dgm:pt>
    <dgm:pt modelId="{47672560-B2A3-4D4F-88E1-B97C742A7CE5}" type="pres">
      <dgm:prSet presAssocID="{6FE1C1BE-E0AD-4A4D-B6BE-3473BE49C2C1}" presName="parTx" presStyleLbl="revTx" presStyleIdx="2" presStyleCnt="4">
        <dgm:presLayoutVars>
          <dgm:chMax val="0"/>
          <dgm:chPref val="0"/>
        </dgm:presLayoutVars>
      </dgm:prSet>
      <dgm:spPr/>
    </dgm:pt>
    <dgm:pt modelId="{9CDB960D-D737-469A-AE5B-DE4FE86E5BA3}" type="pres">
      <dgm:prSet presAssocID="{168FA763-7848-458A-A832-6EB3B893AE5E}" presName="sibTrans" presStyleCnt="0"/>
      <dgm:spPr/>
    </dgm:pt>
    <dgm:pt modelId="{D0FAC3CF-A34F-4632-9275-06B892E04DB0}" type="pres">
      <dgm:prSet presAssocID="{523C347C-C2B4-42F5-BAAF-9E8FB0F64B0C}" presName="compNode" presStyleCnt="0"/>
      <dgm:spPr/>
    </dgm:pt>
    <dgm:pt modelId="{3205A6A1-A5ED-445B-8F44-582807008C90}" type="pres">
      <dgm:prSet presAssocID="{523C347C-C2B4-42F5-BAAF-9E8FB0F64B0C}" presName="bgRect" presStyleLbl="bgShp" presStyleIdx="3" presStyleCnt="4"/>
      <dgm:spPr/>
    </dgm:pt>
    <dgm:pt modelId="{A638D41A-CF66-41EE-AE1A-BC5CB7977822}" type="pres">
      <dgm:prSet presAssocID="{523C347C-C2B4-42F5-BAAF-9E8FB0F64B0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9B7F5D5-7BC5-4634-B0FB-712B2448AD1B}" type="pres">
      <dgm:prSet presAssocID="{523C347C-C2B4-42F5-BAAF-9E8FB0F64B0C}" presName="spaceRect" presStyleCnt="0"/>
      <dgm:spPr/>
    </dgm:pt>
    <dgm:pt modelId="{30FDA6FE-1DD6-4853-B7E3-8F5DB8486C6B}" type="pres">
      <dgm:prSet presAssocID="{523C347C-C2B4-42F5-BAAF-9E8FB0F64B0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86FA92C-7F14-46DB-8B7D-C0035A17B487}" type="presOf" srcId="{523C347C-C2B4-42F5-BAAF-9E8FB0F64B0C}" destId="{30FDA6FE-1DD6-4853-B7E3-8F5DB8486C6B}" srcOrd="0" destOrd="0" presId="urn:microsoft.com/office/officeart/2018/2/layout/IconVerticalSolidList"/>
    <dgm:cxn modelId="{BEEF1243-F3B2-48E6-B08E-19083938AA02}" srcId="{595B4C84-B4F8-4760-8A1B-A23C1113DA6B}" destId="{688FBF69-E58E-4913-BDDB-9713B7D7BBD4}" srcOrd="0" destOrd="0" parTransId="{4E56080E-6CD2-4FEB-A414-61135654FF2B}" sibTransId="{D2369957-958D-452D-B9EE-7581A212DA68}"/>
    <dgm:cxn modelId="{CD3DEF4F-9D0E-4928-8A95-97A1468ACC37}" srcId="{595B4C84-B4F8-4760-8A1B-A23C1113DA6B}" destId="{6FE1C1BE-E0AD-4A4D-B6BE-3473BE49C2C1}" srcOrd="2" destOrd="0" parTransId="{9C395E1D-938F-4738-B113-3D7468FDA23A}" sibTransId="{168FA763-7848-458A-A832-6EB3B893AE5E}"/>
    <dgm:cxn modelId="{6EFE168C-DC4C-4898-ADA1-52E653E11704}" type="presOf" srcId="{595B4C84-B4F8-4760-8A1B-A23C1113DA6B}" destId="{8C84D3DA-7B1E-427D-A380-66620B3BE185}" srcOrd="0" destOrd="0" presId="urn:microsoft.com/office/officeart/2018/2/layout/IconVerticalSolidList"/>
    <dgm:cxn modelId="{BAED9996-0278-44F4-AE79-A3E69024DD2D}" srcId="{595B4C84-B4F8-4760-8A1B-A23C1113DA6B}" destId="{705DB091-5741-4EB8-9C0E-29F0412B9B4F}" srcOrd="1" destOrd="0" parTransId="{3AF6756F-CE1A-4A23-BEB2-323F6082B517}" sibTransId="{B4DA4673-8F99-46DA-AE55-6F55FBFF4169}"/>
    <dgm:cxn modelId="{6A0A14CF-4346-44ED-A199-F23E60EF6528}" type="presOf" srcId="{688FBF69-E58E-4913-BDDB-9713B7D7BBD4}" destId="{5D03D2D0-538B-46B7-9EDF-2A2A05214A36}" srcOrd="0" destOrd="0" presId="urn:microsoft.com/office/officeart/2018/2/layout/IconVerticalSolidList"/>
    <dgm:cxn modelId="{C18909D6-7B0B-499F-85D5-82C0BCE80D93}" type="presOf" srcId="{705DB091-5741-4EB8-9C0E-29F0412B9B4F}" destId="{FEB41D8F-A3E4-4B25-990E-6DCBD6FFF2FC}" srcOrd="0" destOrd="0" presId="urn:microsoft.com/office/officeart/2018/2/layout/IconVerticalSolidList"/>
    <dgm:cxn modelId="{D223A1FA-E34C-4071-97EA-2A44D9F05564}" type="presOf" srcId="{6FE1C1BE-E0AD-4A4D-B6BE-3473BE49C2C1}" destId="{47672560-B2A3-4D4F-88E1-B97C742A7CE5}" srcOrd="0" destOrd="0" presId="urn:microsoft.com/office/officeart/2018/2/layout/IconVerticalSolidList"/>
    <dgm:cxn modelId="{B55B94FC-96B8-434B-B00E-19487406BB47}" srcId="{595B4C84-B4F8-4760-8A1B-A23C1113DA6B}" destId="{523C347C-C2B4-42F5-BAAF-9E8FB0F64B0C}" srcOrd="3" destOrd="0" parTransId="{49839E12-5AF9-4C7B-9150-12E83144928B}" sibTransId="{5195A977-3E4A-4F52-BE73-3D7112C15885}"/>
    <dgm:cxn modelId="{4BC3D393-4BB2-436C-8F86-101BA503D237}" type="presParOf" srcId="{8C84D3DA-7B1E-427D-A380-66620B3BE185}" destId="{C7E04DC4-740D-40EC-9469-E86CFDFF9A25}" srcOrd="0" destOrd="0" presId="urn:microsoft.com/office/officeart/2018/2/layout/IconVerticalSolidList"/>
    <dgm:cxn modelId="{CE3F9C63-D1A7-45F1-8B6D-78932521EEA9}" type="presParOf" srcId="{C7E04DC4-740D-40EC-9469-E86CFDFF9A25}" destId="{A10CB2D7-1548-4BD6-A89E-09C58D473482}" srcOrd="0" destOrd="0" presId="urn:microsoft.com/office/officeart/2018/2/layout/IconVerticalSolidList"/>
    <dgm:cxn modelId="{32AD5E8A-FCE7-4EC4-82D9-828F56E2C4C4}" type="presParOf" srcId="{C7E04DC4-740D-40EC-9469-E86CFDFF9A25}" destId="{826FAF20-445E-494D-9ABA-404C9A1DB98F}" srcOrd="1" destOrd="0" presId="urn:microsoft.com/office/officeart/2018/2/layout/IconVerticalSolidList"/>
    <dgm:cxn modelId="{409F2B97-8EA1-4D22-B1EB-A5918E589CD6}" type="presParOf" srcId="{C7E04DC4-740D-40EC-9469-E86CFDFF9A25}" destId="{D945B7DC-C954-47B9-8913-BBFA8BB720C3}" srcOrd="2" destOrd="0" presId="urn:microsoft.com/office/officeart/2018/2/layout/IconVerticalSolidList"/>
    <dgm:cxn modelId="{6EE5B04C-68B3-48D0-8BAC-89F5F7AF618B}" type="presParOf" srcId="{C7E04DC4-740D-40EC-9469-E86CFDFF9A25}" destId="{5D03D2D0-538B-46B7-9EDF-2A2A05214A36}" srcOrd="3" destOrd="0" presId="urn:microsoft.com/office/officeart/2018/2/layout/IconVerticalSolidList"/>
    <dgm:cxn modelId="{8BAD1B7E-2F9A-41E7-A594-F4FD1530B014}" type="presParOf" srcId="{8C84D3DA-7B1E-427D-A380-66620B3BE185}" destId="{11C7491E-8958-44C5-B533-A51C3CAB2CDD}" srcOrd="1" destOrd="0" presId="urn:microsoft.com/office/officeart/2018/2/layout/IconVerticalSolidList"/>
    <dgm:cxn modelId="{BDC339FB-8013-43D3-8F35-722E801B35FE}" type="presParOf" srcId="{8C84D3DA-7B1E-427D-A380-66620B3BE185}" destId="{0E66FDA9-E07F-4908-8FD8-D105545BB6D6}" srcOrd="2" destOrd="0" presId="urn:microsoft.com/office/officeart/2018/2/layout/IconVerticalSolidList"/>
    <dgm:cxn modelId="{65075D17-64E8-47F0-A477-5FFC8A30908F}" type="presParOf" srcId="{0E66FDA9-E07F-4908-8FD8-D105545BB6D6}" destId="{78A36D42-9863-4B2B-BC7E-2A3A6EE982BC}" srcOrd="0" destOrd="0" presId="urn:microsoft.com/office/officeart/2018/2/layout/IconVerticalSolidList"/>
    <dgm:cxn modelId="{D92C7E34-348C-4F1B-9685-0EC4861381EA}" type="presParOf" srcId="{0E66FDA9-E07F-4908-8FD8-D105545BB6D6}" destId="{5DDACEE3-EACA-4635-A96F-E66102BDA81D}" srcOrd="1" destOrd="0" presId="urn:microsoft.com/office/officeart/2018/2/layout/IconVerticalSolidList"/>
    <dgm:cxn modelId="{E934F447-9E4C-4595-BCA0-FD4FA1CEAE3B}" type="presParOf" srcId="{0E66FDA9-E07F-4908-8FD8-D105545BB6D6}" destId="{2FCA38BF-4FC8-426C-8434-6DC657B88493}" srcOrd="2" destOrd="0" presId="urn:microsoft.com/office/officeart/2018/2/layout/IconVerticalSolidList"/>
    <dgm:cxn modelId="{323A82CC-2632-472D-8296-481DA41A29AD}" type="presParOf" srcId="{0E66FDA9-E07F-4908-8FD8-D105545BB6D6}" destId="{FEB41D8F-A3E4-4B25-990E-6DCBD6FFF2FC}" srcOrd="3" destOrd="0" presId="urn:microsoft.com/office/officeart/2018/2/layout/IconVerticalSolidList"/>
    <dgm:cxn modelId="{CAF298D2-862B-4CE1-BBCD-F4161946A746}" type="presParOf" srcId="{8C84D3DA-7B1E-427D-A380-66620B3BE185}" destId="{E0F96E49-6A0B-485D-A6C5-0530FFC334A1}" srcOrd="3" destOrd="0" presId="urn:microsoft.com/office/officeart/2018/2/layout/IconVerticalSolidList"/>
    <dgm:cxn modelId="{E14772A8-3253-4F6E-B34D-5B21F0FE3A92}" type="presParOf" srcId="{8C84D3DA-7B1E-427D-A380-66620B3BE185}" destId="{74557FC3-0841-47C4-AA8C-7D157160C166}" srcOrd="4" destOrd="0" presId="urn:microsoft.com/office/officeart/2018/2/layout/IconVerticalSolidList"/>
    <dgm:cxn modelId="{297D07EA-3ADA-4652-86D6-6AD57DF26D52}" type="presParOf" srcId="{74557FC3-0841-47C4-AA8C-7D157160C166}" destId="{085BFA73-FDBD-4017-81CD-8C0CDE3ED903}" srcOrd="0" destOrd="0" presId="urn:microsoft.com/office/officeart/2018/2/layout/IconVerticalSolidList"/>
    <dgm:cxn modelId="{6DF454F1-C3CA-412C-9DC9-1B1B56B05DE8}" type="presParOf" srcId="{74557FC3-0841-47C4-AA8C-7D157160C166}" destId="{53EBDF1F-FD1E-4492-8652-B37A9B031B90}" srcOrd="1" destOrd="0" presId="urn:microsoft.com/office/officeart/2018/2/layout/IconVerticalSolidList"/>
    <dgm:cxn modelId="{0F6242E9-3458-454D-921B-E43572F3A5DD}" type="presParOf" srcId="{74557FC3-0841-47C4-AA8C-7D157160C166}" destId="{7B20EF31-50BD-40FA-9858-225068190A3C}" srcOrd="2" destOrd="0" presId="urn:microsoft.com/office/officeart/2018/2/layout/IconVerticalSolidList"/>
    <dgm:cxn modelId="{BD67353A-B451-410E-9387-3C8DCD9FC281}" type="presParOf" srcId="{74557FC3-0841-47C4-AA8C-7D157160C166}" destId="{47672560-B2A3-4D4F-88E1-B97C742A7CE5}" srcOrd="3" destOrd="0" presId="urn:microsoft.com/office/officeart/2018/2/layout/IconVerticalSolidList"/>
    <dgm:cxn modelId="{D2E3839C-1261-48C0-9A7B-7D408E9A4EFC}" type="presParOf" srcId="{8C84D3DA-7B1E-427D-A380-66620B3BE185}" destId="{9CDB960D-D737-469A-AE5B-DE4FE86E5BA3}" srcOrd="5" destOrd="0" presId="urn:microsoft.com/office/officeart/2018/2/layout/IconVerticalSolidList"/>
    <dgm:cxn modelId="{F3FF06E7-C9ED-4E74-9B16-ECFE4B302BCF}" type="presParOf" srcId="{8C84D3DA-7B1E-427D-A380-66620B3BE185}" destId="{D0FAC3CF-A34F-4632-9275-06B892E04DB0}" srcOrd="6" destOrd="0" presId="urn:microsoft.com/office/officeart/2018/2/layout/IconVerticalSolidList"/>
    <dgm:cxn modelId="{CA89EE91-4406-4AE4-B785-307CEF6181F5}" type="presParOf" srcId="{D0FAC3CF-A34F-4632-9275-06B892E04DB0}" destId="{3205A6A1-A5ED-445B-8F44-582807008C90}" srcOrd="0" destOrd="0" presId="urn:microsoft.com/office/officeart/2018/2/layout/IconVerticalSolidList"/>
    <dgm:cxn modelId="{10082D6D-D0AA-4063-B9EE-5E32100C47E5}" type="presParOf" srcId="{D0FAC3CF-A34F-4632-9275-06B892E04DB0}" destId="{A638D41A-CF66-41EE-AE1A-BC5CB7977822}" srcOrd="1" destOrd="0" presId="urn:microsoft.com/office/officeart/2018/2/layout/IconVerticalSolidList"/>
    <dgm:cxn modelId="{D29AE9D3-492A-4069-99FF-269E5EA6B8CB}" type="presParOf" srcId="{D0FAC3CF-A34F-4632-9275-06B892E04DB0}" destId="{A9B7F5D5-7BC5-4634-B0FB-712B2448AD1B}" srcOrd="2" destOrd="0" presId="urn:microsoft.com/office/officeart/2018/2/layout/IconVerticalSolidList"/>
    <dgm:cxn modelId="{BEE62DAE-FD1F-4DEA-8C6C-6B71818E0B2A}" type="presParOf" srcId="{D0FAC3CF-A34F-4632-9275-06B892E04DB0}" destId="{30FDA6FE-1DD6-4853-B7E3-8F5DB8486C6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4DB71FE-7F23-4952-828E-9B6D96FB318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230E5EC-365E-4D73-BFFB-FF4B1CA50F82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0" i="0" baseline="0"/>
            <a:t>Development of disease prediction module with image processing and machine learning.</a:t>
          </a:r>
          <a:endParaRPr lang="en-US"/>
        </a:p>
      </dgm:t>
    </dgm:pt>
    <dgm:pt modelId="{726A6CCE-D94B-4955-9E4C-95669C41D01A}" type="parTrans" cxnId="{77BD948E-0256-4A0A-BF2F-426CAFBBFB54}">
      <dgm:prSet/>
      <dgm:spPr/>
      <dgm:t>
        <a:bodyPr/>
        <a:lstStyle/>
        <a:p>
          <a:endParaRPr lang="en-US"/>
        </a:p>
      </dgm:t>
    </dgm:pt>
    <dgm:pt modelId="{FC0E9108-D3E4-453A-8280-986081340D7E}" type="sibTrans" cxnId="{77BD948E-0256-4A0A-BF2F-426CAFBBFB54}">
      <dgm:prSet/>
      <dgm:spPr/>
      <dgm:t>
        <a:bodyPr/>
        <a:lstStyle/>
        <a:p>
          <a:endParaRPr lang="en-US"/>
        </a:p>
      </dgm:t>
    </dgm:pt>
    <dgm:pt modelId="{7C305F3A-515E-4728-A939-20FC3CC599A1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0" i="0" baseline="0"/>
            <a:t>Integration of weather and environmental data for enhanced diagnosis.</a:t>
          </a:r>
          <a:endParaRPr lang="en-US"/>
        </a:p>
      </dgm:t>
    </dgm:pt>
    <dgm:pt modelId="{D7C22DB8-44F3-4470-A2CC-0D7074A88F1C}" type="parTrans" cxnId="{B75196F7-C3C3-4636-96A6-49C16B8BA649}">
      <dgm:prSet/>
      <dgm:spPr/>
      <dgm:t>
        <a:bodyPr/>
        <a:lstStyle/>
        <a:p>
          <a:endParaRPr lang="en-US"/>
        </a:p>
      </dgm:t>
    </dgm:pt>
    <dgm:pt modelId="{3A203850-C314-4CE5-9DAA-643BE21DF1FA}" type="sibTrans" cxnId="{B75196F7-C3C3-4636-96A6-49C16B8BA649}">
      <dgm:prSet/>
      <dgm:spPr/>
      <dgm:t>
        <a:bodyPr/>
        <a:lstStyle/>
        <a:p>
          <a:endParaRPr lang="en-US"/>
        </a:p>
      </dgm:t>
    </dgm:pt>
    <dgm:pt modelId="{75BCF130-2616-4503-905D-8AED386F77BF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0" i="0" baseline="0"/>
            <a:t>Notifications and alerts functionality.</a:t>
          </a:r>
          <a:endParaRPr lang="en-US"/>
        </a:p>
      </dgm:t>
    </dgm:pt>
    <dgm:pt modelId="{85E9DA04-C467-480D-A3C1-6AE6D5668843}" type="parTrans" cxnId="{2DCA7095-875E-42DD-9865-D9A3A9AE4A5C}">
      <dgm:prSet/>
      <dgm:spPr/>
      <dgm:t>
        <a:bodyPr/>
        <a:lstStyle/>
        <a:p>
          <a:endParaRPr lang="en-US"/>
        </a:p>
      </dgm:t>
    </dgm:pt>
    <dgm:pt modelId="{0B5CACFD-801E-449C-A664-A74FBAE5D7DD}" type="sibTrans" cxnId="{2DCA7095-875E-42DD-9865-D9A3A9AE4A5C}">
      <dgm:prSet/>
      <dgm:spPr/>
      <dgm:t>
        <a:bodyPr/>
        <a:lstStyle/>
        <a:p>
          <a:endParaRPr lang="en-US"/>
        </a:p>
      </dgm:t>
    </dgm:pt>
    <dgm:pt modelId="{5F7C3828-DC4E-42DA-8BA3-CFE41EBB1CB6}">
      <dgm:prSet/>
      <dgm:spPr/>
      <dgm:t>
        <a:bodyPr/>
        <a:lstStyle/>
        <a:p>
          <a:pPr>
            <a:lnSpc>
              <a:spcPct val="100000"/>
            </a:lnSpc>
          </a:pPr>
          <a:r>
            <a:rPr lang="en-PK" b="0" i="0" baseline="0"/>
            <a:t>Addition of plant health monitoring features. </a:t>
          </a:r>
          <a:endParaRPr lang="en-US"/>
        </a:p>
      </dgm:t>
    </dgm:pt>
    <dgm:pt modelId="{57E9AB09-9B64-4A37-B20C-7E07D6A98A9A}" type="parTrans" cxnId="{C0541DF0-A69C-41B0-A1E9-DB36401B6DB1}">
      <dgm:prSet/>
      <dgm:spPr/>
      <dgm:t>
        <a:bodyPr/>
        <a:lstStyle/>
        <a:p>
          <a:endParaRPr lang="en-US"/>
        </a:p>
      </dgm:t>
    </dgm:pt>
    <dgm:pt modelId="{A6047125-FBE5-47DB-927A-D52F12493565}" type="sibTrans" cxnId="{C0541DF0-A69C-41B0-A1E9-DB36401B6DB1}">
      <dgm:prSet/>
      <dgm:spPr/>
      <dgm:t>
        <a:bodyPr/>
        <a:lstStyle/>
        <a:p>
          <a:endParaRPr lang="en-US"/>
        </a:p>
      </dgm:t>
    </dgm:pt>
    <dgm:pt modelId="{A33A0086-D809-490C-930B-50F5B91DE25F}" type="pres">
      <dgm:prSet presAssocID="{B4DB71FE-7F23-4952-828E-9B6D96FB3187}" presName="root" presStyleCnt="0">
        <dgm:presLayoutVars>
          <dgm:dir/>
          <dgm:resizeHandles val="exact"/>
        </dgm:presLayoutVars>
      </dgm:prSet>
      <dgm:spPr/>
    </dgm:pt>
    <dgm:pt modelId="{6064899A-A83B-44D8-BB85-D906ED5A1ACE}" type="pres">
      <dgm:prSet presAssocID="{F230E5EC-365E-4D73-BFFB-FF4B1CA50F82}" presName="compNode" presStyleCnt="0"/>
      <dgm:spPr/>
    </dgm:pt>
    <dgm:pt modelId="{55B52F00-92BA-49B7-9519-9210B6E8D39B}" type="pres">
      <dgm:prSet presAssocID="{F230E5EC-365E-4D73-BFFB-FF4B1CA50F82}" presName="bgRect" presStyleLbl="bgShp" presStyleIdx="0" presStyleCnt="4"/>
      <dgm:spPr/>
    </dgm:pt>
    <dgm:pt modelId="{D7EAD1C8-9A7F-44BE-AE62-11C066E323A9}" type="pres">
      <dgm:prSet presAssocID="{F230E5EC-365E-4D73-BFFB-FF4B1CA50F8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786B519-6079-4CF1-95D2-B92DDEB548DA}" type="pres">
      <dgm:prSet presAssocID="{F230E5EC-365E-4D73-BFFB-FF4B1CA50F82}" presName="spaceRect" presStyleCnt="0"/>
      <dgm:spPr/>
    </dgm:pt>
    <dgm:pt modelId="{E0624630-BB29-46EC-A0A2-BDB2B1F30EAE}" type="pres">
      <dgm:prSet presAssocID="{F230E5EC-365E-4D73-BFFB-FF4B1CA50F82}" presName="parTx" presStyleLbl="revTx" presStyleIdx="0" presStyleCnt="4">
        <dgm:presLayoutVars>
          <dgm:chMax val="0"/>
          <dgm:chPref val="0"/>
        </dgm:presLayoutVars>
      </dgm:prSet>
      <dgm:spPr/>
    </dgm:pt>
    <dgm:pt modelId="{30C1F174-2D03-4BD2-84E7-391ECB86B6F9}" type="pres">
      <dgm:prSet presAssocID="{FC0E9108-D3E4-453A-8280-986081340D7E}" presName="sibTrans" presStyleCnt="0"/>
      <dgm:spPr/>
    </dgm:pt>
    <dgm:pt modelId="{65F4B08A-D2B2-46C3-B27E-355CBCC6EEB9}" type="pres">
      <dgm:prSet presAssocID="{7C305F3A-515E-4728-A939-20FC3CC599A1}" presName="compNode" presStyleCnt="0"/>
      <dgm:spPr/>
    </dgm:pt>
    <dgm:pt modelId="{607B8E27-30C9-4EE8-9DAD-12E02878C05D}" type="pres">
      <dgm:prSet presAssocID="{7C305F3A-515E-4728-A939-20FC3CC599A1}" presName="bgRect" presStyleLbl="bgShp" presStyleIdx="1" presStyleCnt="4"/>
      <dgm:spPr/>
    </dgm:pt>
    <dgm:pt modelId="{E49D13EC-D9D7-4EA4-B6F5-63F5170A06BC}" type="pres">
      <dgm:prSet presAssocID="{7C305F3A-515E-4728-A939-20FC3CC599A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DC82FD7B-2323-4DC2-B20E-6728B0DE0FE8}" type="pres">
      <dgm:prSet presAssocID="{7C305F3A-515E-4728-A939-20FC3CC599A1}" presName="spaceRect" presStyleCnt="0"/>
      <dgm:spPr/>
    </dgm:pt>
    <dgm:pt modelId="{2B284A84-FADC-425C-B2DF-6B7FB2710701}" type="pres">
      <dgm:prSet presAssocID="{7C305F3A-515E-4728-A939-20FC3CC599A1}" presName="parTx" presStyleLbl="revTx" presStyleIdx="1" presStyleCnt="4">
        <dgm:presLayoutVars>
          <dgm:chMax val="0"/>
          <dgm:chPref val="0"/>
        </dgm:presLayoutVars>
      </dgm:prSet>
      <dgm:spPr/>
    </dgm:pt>
    <dgm:pt modelId="{04450748-E1E5-4393-B277-863621646EDA}" type="pres">
      <dgm:prSet presAssocID="{3A203850-C314-4CE5-9DAA-643BE21DF1FA}" presName="sibTrans" presStyleCnt="0"/>
      <dgm:spPr/>
    </dgm:pt>
    <dgm:pt modelId="{4C5DD332-139D-4CC0-B0DE-D7FFC561BF46}" type="pres">
      <dgm:prSet presAssocID="{75BCF130-2616-4503-905D-8AED386F77BF}" presName="compNode" presStyleCnt="0"/>
      <dgm:spPr/>
    </dgm:pt>
    <dgm:pt modelId="{1BA677DE-3807-49F7-A1DC-8C683299B857}" type="pres">
      <dgm:prSet presAssocID="{75BCF130-2616-4503-905D-8AED386F77BF}" presName="bgRect" presStyleLbl="bgShp" presStyleIdx="2" presStyleCnt="4"/>
      <dgm:spPr/>
    </dgm:pt>
    <dgm:pt modelId="{03342E04-CB14-40F0-9925-9B01E606F104}" type="pres">
      <dgm:prSet presAssocID="{75BCF130-2616-4503-905D-8AED386F77B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ll"/>
        </a:ext>
      </dgm:extLst>
    </dgm:pt>
    <dgm:pt modelId="{A0BD9DD4-953B-48C0-BAF1-389628EF2FC7}" type="pres">
      <dgm:prSet presAssocID="{75BCF130-2616-4503-905D-8AED386F77BF}" presName="spaceRect" presStyleCnt="0"/>
      <dgm:spPr/>
    </dgm:pt>
    <dgm:pt modelId="{65E7841B-14B5-41B7-BCEC-31FC495FE1AF}" type="pres">
      <dgm:prSet presAssocID="{75BCF130-2616-4503-905D-8AED386F77BF}" presName="parTx" presStyleLbl="revTx" presStyleIdx="2" presStyleCnt="4">
        <dgm:presLayoutVars>
          <dgm:chMax val="0"/>
          <dgm:chPref val="0"/>
        </dgm:presLayoutVars>
      </dgm:prSet>
      <dgm:spPr/>
    </dgm:pt>
    <dgm:pt modelId="{0FAEB525-DB7E-4FDE-9EC7-8939724A722C}" type="pres">
      <dgm:prSet presAssocID="{0B5CACFD-801E-449C-A664-A74FBAE5D7DD}" presName="sibTrans" presStyleCnt="0"/>
      <dgm:spPr/>
    </dgm:pt>
    <dgm:pt modelId="{67AD6492-1E40-4E44-B753-A671BAC9BA49}" type="pres">
      <dgm:prSet presAssocID="{5F7C3828-DC4E-42DA-8BA3-CFE41EBB1CB6}" presName="compNode" presStyleCnt="0"/>
      <dgm:spPr/>
    </dgm:pt>
    <dgm:pt modelId="{81F7A4E2-ECF5-4AE2-9407-2491AB894B65}" type="pres">
      <dgm:prSet presAssocID="{5F7C3828-DC4E-42DA-8BA3-CFE41EBB1CB6}" presName="bgRect" presStyleLbl="bgShp" presStyleIdx="3" presStyleCnt="4"/>
      <dgm:spPr/>
    </dgm:pt>
    <dgm:pt modelId="{A67B0BA0-F58A-4407-AC67-CCD9C3BF8F14}" type="pres">
      <dgm:prSet presAssocID="{5F7C3828-DC4E-42DA-8BA3-CFE41EBB1CB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63B31A8C-3817-44C1-A495-CFBEE82E7463}" type="pres">
      <dgm:prSet presAssocID="{5F7C3828-DC4E-42DA-8BA3-CFE41EBB1CB6}" presName="spaceRect" presStyleCnt="0"/>
      <dgm:spPr/>
    </dgm:pt>
    <dgm:pt modelId="{D2CD7945-51DF-46E9-B6EA-2481709864CB}" type="pres">
      <dgm:prSet presAssocID="{5F7C3828-DC4E-42DA-8BA3-CFE41EBB1CB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5C2BF05F-033E-4C6D-95F9-C0056618DC53}" type="presOf" srcId="{75BCF130-2616-4503-905D-8AED386F77BF}" destId="{65E7841B-14B5-41B7-BCEC-31FC495FE1AF}" srcOrd="0" destOrd="0" presId="urn:microsoft.com/office/officeart/2018/2/layout/IconVerticalSolidList"/>
    <dgm:cxn modelId="{77BD948E-0256-4A0A-BF2F-426CAFBBFB54}" srcId="{B4DB71FE-7F23-4952-828E-9B6D96FB3187}" destId="{F230E5EC-365E-4D73-BFFB-FF4B1CA50F82}" srcOrd="0" destOrd="0" parTransId="{726A6CCE-D94B-4955-9E4C-95669C41D01A}" sibTransId="{FC0E9108-D3E4-453A-8280-986081340D7E}"/>
    <dgm:cxn modelId="{2DCA7095-875E-42DD-9865-D9A3A9AE4A5C}" srcId="{B4DB71FE-7F23-4952-828E-9B6D96FB3187}" destId="{75BCF130-2616-4503-905D-8AED386F77BF}" srcOrd="2" destOrd="0" parTransId="{85E9DA04-C467-480D-A3C1-6AE6D5668843}" sibTransId="{0B5CACFD-801E-449C-A664-A74FBAE5D7DD}"/>
    <dgm:cxn modelId="{69467997-85FB-41B7-A7B9-CE06D842EC0B}" type="presOf" srcId="{5F7C3828-DC4E-42DA-8BA3-CFE41EBB1CB6}" destId="{D2CD7945-51DF-46E9-B6EA-2481709864CB}" srcOrd="0" destOrd="0" presId="urn:microsoft.com/office/officeart/2018/2/layout/IconVerticalSolidList"/>
    <dgm:cxn modelId="{EA26E8CE-135E-409B-9909-FFD0DB63459B}" type="presOf" srcId="{F230E5EC-365E-4D73-BFFB-FF4B1CA50F82}" destId="{E0624630-BB29-46EC-A0A2-BDB2B1F30EAE}" srcOrd="0" destOrd="0" presId="urn:microsoft.com/office/officeart/2018/2/layout/IconVerticalSolidList"/>
    <dgm:cxn modelId="{E26439D5-CDA3-4D1D-A456-AFC7D017BEEF}" type="presOf" srcId="{B4DB71FE-7F23-4952-828E-9B6D96FB3187}" destId="{A33A0086-D809-490C-930B-50F5B91DE25F}" srcOrd="0" destOrd="0" presId="urn:microsoft.com/office/officeart/2018/2/layout/IconVerticalSolidList"/>
    <dgm:cxn modelId="{943121D7-962A-4326-94EF-958299A7973C}" type="presOf" srcId="{7C305F3A-515E-4728-A939-20FC3CC599A1}" destId="{2B284A84-FADC-425C-B2DF-6B7FB2710701}" srcOrd="0" destOrd="0" presId="urn:microsoft.com/office/officeart/2018/2/layout/IconVerticalSolidList"/>
    <dgm:cxn modelId="{C0541DF0-A69C-41B0-A1E9-DB36401B6DB1}" srcId="{B4DB71FE-7F23-4952-828E-9B6D96FB3187}" destId="{5F7C3828-DC4E-42DA-8BA3-CFE41EBB1CB6}" srcOrd="3" destOrd="0" parTransId="{57E9AB09-9B64-4A37-B20C-7E07D6A98A9A}" sibTransId="{A6047125-FBE5-47DB-927A-D52F12493565}"/>
    <dgm:cxn modelId="{B75196F7-C3C3-4636-96A6-49C16B8BA649}" srcId="{B4DB71FE-7F23-4952-828E-9B6D96FB3187}" destId="{7C305F3A-515E-4728-A939-20FC3CC599A1}" srcOrd="1" destOrd="0" parTransId="{D7C22DB8-44F3-4470-A2CC-0D7074A88F1C}" sibTransId="{3A203850-C314-4CE5-9DAA-643BE21DF1FA}"/>
    <dgm:cxn modelId="{054BE9AE-2635-40B9-80F5-406331DDF3E7}" type="presParOf" srcId="{A33A0086-D809-490C-930B-50F5B91DE25F}" destId="{6064899A-A83B-44D8-BB85-D906ED5A1ACE}" srcOrd="0" destOrd="0" presId="urn:microsoft.com/office/officeart/2018/2/layout/IconVerticalSolidList"/>
    <dgm:cxn modelId="{6FB5ECE2-79D4-4DA8-A8CD-0BC8F39C6586}" type="presParOf" srcId="{6064899A-A83B-44D8-BB85-D906ED5A1ACE}" destId="{55B52F00-92BA-49B7-9519-9210B6E8D39B}" srcOrd="0" destOrd="0" presId="urn:microsoft.com/office/officeart/2018/2/layout/IconVerticalSolidList"/>
    <dgm:cxn modelId="{9DDE1F38-49FC-4338-B2D7-FE07A4309827}" type="presParOf" srcId="{6064899A-A83B-44D8-BB85-D906ED5A1ACE}" destId="{D7EAD1C8-9A7F-44BE-AE62-11C066E323A9}" srcOrd="1" destOrd="0" presId="urn:microsoft.com/office/officeart/2018/2/layout/IconVerticalSolidList"/>
    <dgm:cxn modelId="{A94B2C7B-8E3E-4B9A-8A87-60C3945F757F}" type="presParOf" srcId="{6064899A-A83B-44D8-BB85-D906ED5A1ACE}" destId="{0786B519-6079-4CF1-95D2-B92DDEB548DA}" srcOrd="2" destOrd="0" presId="urn:microsoft.com/office/officeart/2018/2/layout/IconVerticalSolidList"/>
    <dgm:cxn modelId="{4939F3CA-A94F-41B2-92FA-DF804A6481CD}" type="presParOf" srcId="{6064899A-A83B-44D8-BB85-D906ED5A1ACE}" destId="{E0624630-BB29-46EC-A0A2-BDB2B1F30EAE}" srcOrd="3" destOrd="0" presId="urn:microsoft.com/office/officeart/2018/2/layout/IconVerticalSolidList"/>
    <dgm:cxn modelId="{A231F727-1432-4C2F-B97B-25EB9543BF92}" type="presParOf" srcId="{A33A0086-D809-490C-930B-50F5B91DE25F}" destId="{30C1F174-2D03-4BD2-84E7-391ECB86B6F9}" srcOrd="1" destOrd="0" presId="urn:microsoft.com/office/officeart/2018/2/layout/IconVerticalSolidList"/>
    <dgm:cxn modelId="{C1E159BE-C5E6-457B-A93C-8348EFA2B3A1}" type="presParOf" srcId="{A33A0086-D809-490C-930B-50F5B91DE25F}" destId="{65F4B08A-D2B2-46C3-B27E-355CBCC6EEB9}" srcOrd="2" destOrd="0" presId="urn:microsoft.com/office/officeart/2018/2/layout/IconVerticalSolidList"/>
    <dgm:cxn modelId="{54F25A12-D5D0-4886-941C-30D32BDCA6EF}" type="presParOf" srcId="{65F4B08A-D2B2-46C3-B27E-355CBCC6EEB9}" destId="{607B8E27-30C9-4EE8-9DAD-12E02878C05D}" srcOrd="0" destOrd="0" presId="urn:microsoft.com/office/officeart/2018/2/layout/IconVerticalSolidList"/>
    <dgm:cxn modelId="{4AA26D89-A425-4876-B4CC-F9C65217E5B8}" type="presParOf" srcId="{65F4B08A-D2B2-46C3-B27E-355CBCC6EEB9}" destId="{E49D13EC-D9D7-4EA4-B6F5-63F5170A06BC}" srcOrd="1" destOrd="0" presId="urn:microsoft.com/office/officeart/2018/2/layout/IconVerticalSolidList"/>
    <dgm:cxn modelId="{14B42DB4-9345-4FCB-B2B7-7ED744C0E41C}" type="presParOf" srcId="{65F4B08A-D2B2-46C3-B27E-355CBCC6EEB9}" destId="{DC82FD7B-2323-4DC2-B20E-6728B0DE0FE8}" srcOrd="2" destOrd="0" presId="urn:microsoft.com/office/officeart/2018/2/layout/IconVerticalSolidList"/>
    <dgm:cxn modelId="{18C884E7-DB1A-4FCB-AFC2-B02E379FD24F}" type="presParOf" srcId="{65F4B08A-D2B2-46C3-B27E-355CBCC6EEB9}" destId="{2B284A84-FADC-425C-B2DF-6B7FB2710701}" srcOrd="3" destOrd="0" presId="urn:microsoft.com/office/officeart/2018/2/layout/IconVerticalSolidList"/>
    <dgm:cxn modelId="{879577F8-78F9-4897-B7AD-D6BB35DBD139}" type="presParOf" srcId="{A33A0086-D809-490C-930B-50F5B91DE25F}" destId="{04450748-E1E5-4393-B277-863621646EDA}" srcOrd="3" destOrd="0" presId="urn:microsoft.com/office/officeart/2018/2/layout/IconVerticalSolidList"/>
    <dgm:cxn modelId="{FDCA6CF6-448F-4A8F-A73D-4931C858F2DE}" type="presParOf" srcId="{A33A0086-D809-490C-930B-50F5B91DE25F}" destId="{4C5DD332-139D-4CC0-B0DE-D7FFC561BF46}" srcOrd="4" destOrd="0" presId="urn:microsoft.com/office/officeart/2018/2/layout/IconVerticalSolidList"/>
    <dgm:cxn modelId="{0DA5F8A3-21F6-4C85-9AAD-0ED9759988D0}" type="presParOf" srcId="{4C5DD332-139D-4CC0-B0DE-D7FFC561BF46}" destId="{1BA677DE-3807-49F7-A1DC-8C683299B857}" srcOrd="0" destOrd="0" presId="urn:microsoft.com/office/officeart/2018/2/layout/IconVerticalSolidList"/>
    <dgm:cxn modelId="{5FEB26E3-66B5-43DB-88CA-7AFDBF3C8B69}" type="presParOf" srcId="{4C5DD332-139D-4CC0-B0DE-D7FFC561BF46}" destId="{03342E04-CB14-40F0-9925-9B01E606F104}" srcOrd="1" destOrd="0" presId="urn:microsoft.com/office/officeart/2018/2/layout/IconVerticalSolidList"/>
    <dgm:cxn modelId="{26418FA9-0687-4EC7-880C-9044043B572B}" type="presParOf" srcId="{4C5DD332-139D-4CC0-B0DE-D7FFC561BF46}" destId="{A0BD9DD4-953B-48C0-BAF1-389628EF2FC7}" srcOrd="2" destOrd="0" presId="urn:microsoft.com/office/officeart/2018/2/layout/IconVerticalSolidList"/>
    <dgm:cxn modelId="{408FB4B2-8381-40B8-A9E4-50C97B6609E7}" type="presParOf" srcId="{4C5DD332-139D-4CC0-B0DE-D7FFC561BF46}" destId="{65E7841B-14B5-41B7-BCEC-31FC495FE1AF}" srcOrd="3" destOrd="0" presId="urn:microsoft.com/office/officeart/2018/2/layout/IconVerticalSolidList"/>
    <dgm:cxn modelId="{46F4D867-C03D-4790-9517-DA7C824084A7}" type="presParOf" srcId="{A33A0086-D809-490C-930B-50F5B91DE25F}" destId="{0FAEB525-DB7E-4FDE-9EC7-8939724A722C}" srcOrd="5" destOrd="0" presId="urn:microsoft.com/office/officeart/2018/2/layout/IconVerticalSolidList"/>
    <dgm:cxn modelId="{E28DA606-4971-40A6-AD9D-5F36BA5271F5}" type="presParOf" srcId="{A33A0086-D809-490C-930B-50F5B91DE25F}" destId="{67AD6492-1E40-4E44-B753-A671BAC9BA49}" srcOrd="6" destOrd="0" presId="urn:microsoft.com/office/officeart/2018/2/layout/IconVerticalSolidList"/>
    <dgm:cxn modelId="{ED0D7A5A-12D1-49DF-A1B2-60F89F5CB492}" type="presParOf" srcId="{67AD6492-1E40-4E44-B753-A671BAC9BA49}" destId="{81F7A4E2-ECF5-4AE2-9407-2491AB894B65}" srcOrd="0" destOrd="0" presId="urn:microsoft.com/office/officeart/2018/2/layout/IconVerticalSolidList"/>
    <dgm:cxn modelId="{4182EBA5-7EEC-4F1B-BB2D-9F19B308C47B}" type="presParOf" srcId="{67AD6492-1E40-4E44-B753-A671BAC9BA49}" destId="{A67B0BA0-F58A-4407-AC67-CCD9C3BF8F14}" srcOrd="1" destOrd="0" presId="urn:microsoft.com/office/officeart/2018/2/layout/IconVerticalSolidList"/>
    <dgm:cxn modelId="{171891A5-2246-4711-B43E-D808F8073542}" type="presParOf" srcId="{67AD6492-1E40-4E44-B753-A671BAC9BA49}" destId="{63B31A8C-3817-44C1-A495-CFBEE82E7463}" srcOrd="2" destOrd="0" presId="urn:microsoft.com/office/officeart/2018/2/layout/IconVerticalSolidList"/>
    <dgm:cxn modelId="{337C88B6-8F20-479B-AEE5-C1C0DC5445FD}" type="presParOf" srcId="{67AD6492-1E40-4E44-B753-A671BAC9BA49}" destId="{D2CD7945-51DF-46E9-B6EA-2481709864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CB2D7-1548-4BD6-A89E-09C58D473482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6FAF20-445E-494D-9ABA-404C9A1DB98F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03D2D0-538B-46B7-9EDF-2A2A05214A36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200" b="0" i="0" kern="1200" baseline="0"/>
            <a:t>Design Use-Case Diagram, Class Diagram, Sequence Diagrams.</a:t>
          </a:r>
          <a:endParaRPr lang="en-US" sz="2200" kern="1200"/>
        </a:p>
      </dsp:txBody>
      <dsp:txXfrm>
        <a:off x="1099610" y="1878"/>
        <a:ext cx="7129989" cy="952043"/>
      </dsp:txXfrm>
    </dsp:sp>
    <dsp:sp modelId="{78A36D42-9863-4B2B-BC7E-2A3A6EE982BC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DACEE3-EACA-4635-A96F-E66102BDA81D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41D8F-A3E4-4B25-990E-6DCBD6FFF2FC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200" b="0" i="0" kern="1200" baseline="0"/>
            <a:t>ER Diagram and DFDs (Levels 0, 1, 2).</a:t>
          </a:r>
          <a:endParaRPr lang="en-US" sz="2200" kern="1200"/>
        </a:p>
      </dsp:txBody>
      <dsp:txXfrm>
        <a:off x="1099610" y="1191932"/>
        <a:ext cx="7129989" cy="952043"/>
      </dsp:txXfrm>
    </dsp:sp>
    <dsp:sp modelId="{085BFA73-FDBD-4017-81CD-8C0CDE3ED903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EBDF1F-FD1E-4492-8652-B37A9B031B90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672560-B2A3-4D4F-88E1-B97C742A7CE5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200" b="0" i="0" kern="1200" baseline="0"/>
            <a:t>Initial UI designs.</a:t>
          </a:r>
          <a:endParaRPr lang="en-US" sz="2200" kern="1200"/>
        </a:p>
      </dsp:txBody>
      <dsp:txXfrm>
        <a:off x="1099610" y="2381986"/>
        <a:ext cx="7129989" cy="952043"/>
      </dsp:txXfrm>
    </dsp:sp>
    <dsp:sp modelId="{3205A6A1-A5ED-445B-8F44-582807008C90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38D41A-CF66-41EE-AE1A-BC5CB7977822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FDA6FE-1DD6-4853-B7E3-8F5DB8486C6B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200" b="0" i="0" kern="1200" baseline="0"/>
            <a:t>Implemented basic user authentication and profile management. </a:t>
          </a:r>
          <a:endParaRPr lang="en-US" sz="2200" kern="1200"/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52F00-92BA-49B7-9519-9210B6E8D39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AD1C8-9A7F-44BE-AE62-11C066E323A9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24630-BB29-46EC-A0A2-BDB2B1F30EAE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200" b="0" i="0" kern="1200" baseline="0"/>
            <a:t>Development of disease prediction module with image processing and machine learning.</a:t>
          </a:r>
          <a:endParaRPr lang="en-US" sz="2200" kern="1200"/>
        </a:p>
      </dsp:txBody>
      <dsp:txXfrm>
        <a:off x="1099610" y="1878"/>
        <a:ext cx="7129989" cy="952043"/>
      </dsp:txXfrm>
    </dsp:sp>
    <dsp:sp modelId="{607B8E27-30C9-4EE8-9DAD-12E02878C05D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D13EC-D9D7-4EA4-B6F5-63F5170A06BC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84A84-FADC-425C-B2DF-6B7FB2710701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200" b="0" i="0" kern="1200" baseline="0"/>
            <a:t>Integration of weather and environmental data for enhanced diagnosis.</a:t>
          </a:r>
          <a:endParaRPr lang="en-US" sz="2200" kern="1200"/>
        </a:p>
      </dsp:txBody>
      <dsp:txXfrm>
        <a:off x="1099610" y="1191932"/>
        <a:ext cx="7129989" cy="952043"/>
      </dsp:txXfrm>
    </dsp:sp>
    <dsp:sp modelId="{1BA677DE-3807-49F7-A1DC-8C683299B857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342E04-CB14-40F0-9925-9B01E606F104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7841B-14B5-41B7-BCEC-31FC495FE1AF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200" b="0" i="0" kern="1200" baseline="0"/>
            <a:t>Notifications and alerts functionality.</a:t>
          </a:r>
          <a:endParaRPr lang="en-US" sz="2200" kern="1200"/>
        </a:p>
      </dsp:txBody>
      <dsp:txXfrm>
        <a:off x="1099610" y="2381986"/>
        <a:ext cx="7129989" cy="952043"/>
      </dsp:txXfrm>
    </dsp:sp>
    <dsp:sp modelId="{81F7A4E2-ECF5-4AE2-9407-2491AB894B65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B0BA0-F58A-4407-AC67-CCD9C3BF8F14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CD7945-51DF-46E9-B6EA-2481709864CB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PK" sz="2200" b="0" i="0" kern="1200" baseline="0"/>
            <a:t>Addition of plant health monitoring features. </a:t>
          </a:r>
          <a:endParaRPr lang="en-US" sz="2200" kern="1200"/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86B37-9E7C-4699-A89E-72EE4B291650}" type="datetimeFigureOut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EFE787-E5F2-40C5-9D43-E7EAF8E51F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485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D89F-69BA-45D8-85C1-789124DFB921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41830-9FBF-4C58-837A-230882702FD4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B8442-52C5-4632-BA82-04F7AD4C9B34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83749-7540-4838-B5FB-EDC40CB84DB0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8085-18D1-4091-8AD3-81F140965EFC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D35F7-97F8-4D2E-B83D-158766068E0A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FADE-B1F7-484F-89D9-3E148D53B52B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378E-9541-4F7D-BD6F-302448FBBB81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6370F-658E-452B-A4D5-DB4240E0AF51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8E6F0-0C4F-4052-A284-495110A822E2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22A7-5E39-4CEE-A6B3-52DA5303DD53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188C4-8F03-4988-A683-AFCBDCFC6ED7}" type="datetime1">
              <a:rPr lang="en-US" smtClean="0"/>
              <a:pPr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A8C5E-5ACC-4DAB-B41C-5718F8C58B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1430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FA21-BSE-081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Asad Khan	FA21-BSE-081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Furqan Ahmad	FA21-BSE-089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Sir Javed Raza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3773" y="5791200"/>
            <a:ext cx="996315" cy="996315"/>
          </a:xfrm>
          <a:prstGeom prst="rect">
            <a:avLst/>
          </a:prstGeom>
          <a:noFill/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200" baseline="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COMSATS</a:t>
            </a:r>
            <a:r>
              <a:rPr lang="en-US" sz="2200" dirty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Islamabad, Abbottabad Campus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066800" y="381000"/>
            <a:ext cx="68580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Presentation Template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 diagram of a diagram&#10;&#10;Description automatically generated">
            <a:extLst>
              <a:ext uri="{FF2B5EF4-FFF2-40B4-BE49-F238E27FC236}">
                <a16:creationId xmlns:a16="http://schemas.microsoft.com/office/drawing/2014/main" id="{DFEF1BDE-47A9-77EA-F319-291A5B7F6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295400"/>
            <a:ext cx="6705600" cy="5181600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pic>
        <p:nvPicPr>
          <p:cNvPr id="6" name="Content Placeholder 5" descr="A diagram of a computer flowchart">
            <a:extLst>
              <a:ext uri="{FF2B5EF4-FFF2-40B4-BE49-F238E27FC236}">
                <a16:creationId xmlns:a16="http://schemas.microsoft.com/office/drawing/2014/main" id="{7D65E520-4968-7425-DA03-6328A9C754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219200"/>
            <a:ext cx="7696199" cy="52578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35DCD84B-482D-A7C8-EB95-4A693792E3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8" y="1219200"/>
            <a:ext cx="8688982" cy="5137150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Sequence Diagram </a:t>
            </a:r>
          </a:p>
        </p:txBody>
      </p:sp>
      <p:pic>
        <p:nvPicPr>
          <p:cNvPr id="6" name="Content Placeholder 5" descr="A close-up of a document&#10;&#10;Description automatically generated">
            <a:extLst>
              <a:ext uri="{FF2B5EF4-FFF2-40B4-BE49-F238E27FC236}">
                <a16:creationId xmlns:a16="http://schemas.microsoft.com/office/drawing/2014/main" id="{915831D7-D7A1-A7D4-ED10-F1720BF773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200"/>
            <a:ext cx="8458200" cy="55022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Activity/State Machine Diagram </a:t>
            </a:r>
          </a:p>
        </p:txBody>
      </p:sp>
      <p:pic>
        <p:nvPicPr>
          <p:cNvPr id="6" name="Content Placeholder 5" descr="A diagram of a software process&#10;&#10;Description automatically generated">
            <a:extLst>
              <a:ext uri="{FF2B5EF4-FFF2-40B4-BE49-F238E27FC236}">
                <a16:creationId xmlns:a16="http://schemas.microsoft.com/office/drawing/2014/main" id="{5BC6A419-4D19-7D58-10F2-009D133B9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17638"/>
            <a:ext cx="7543800" cy="5165724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3D005111-E986-AB24-7850-7ABF2E7CD7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295400"/>
            <a:ext cx="7696200" cy="528796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Diagram </a:t>
            </a:r>
          </a:p>
        </p:txBody>
      </p:sp>
      <p:pic>
        <p:nvPicPr>
          <p:cNvPr id="6" name="Content Placeholder 5" descr="A diagram of a data flow&#10;&#10;Description automatically generated">
            <a:extLst>
              <a:ext uri="{FF2B5EF4-FFF2-40B4-BE49-F238E27FC236}">
                <a16:creationId xmlns:a16="http://schemas.microsoft.com/office/drawing/2014/main" id="{9114502D-7D1C-2805-76B0-3C9CF4D429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295400"/>
            <a:ext cx="7924800" cy="49530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 </a:t>
            </a:r>
          </a:p>
        </p:txBody>
      </p:sp>
      <p:pic>
        <p:nvPicPr>
          <p:cNvPr id="6" name="Content Placeholder 5" descr="A diagram of a diagram&#10;&#10;Description automatically generated">
            <a:extLst>
              <a:ext uri="{FF2B5EF4-FFF2-40B4-BE49-F238E27FC236}">
                <a16:creationId xmlns:a16="http://schemas.microsoft.com/office/drawing/2014/main" id="{0415612D-D77B-E18D-F4F2-77FBCCFF4B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71600"/>
            <a:ext cx="8229600" cy="498475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Table,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B2D797F-8E42-0274-6C32-41308BC06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3067844"/>
            <a:ext cx="6143625" cy="1590675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99B0CC33-66E5-E213-1399-DB0C5160F3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099" y="1600200"/>
            <a:ext cx="6781800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ackground">
            <a:extLst>
              <a:ext uri="{FF2B5EF4-FFF2-40B4-BE49-F238E27FC236}">
                <a16:creationId xmlns:a16="http://schemas.microsoft.com/office/drawing/2014/main" id="{5F637E18-EF26-4327-9077-7FFC67B98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ED6667-6BE8-A2AB-422A-5A1D89727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0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B93B6C-7758-E7C9-BB47-418054DE1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68" y="244742"/>
            <a:ext cx="5261624" cy="12352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Continue…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7C38A2C0-7547-00D2-30F5-92672C790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0" y="3257387"/>
            <a:ext cx="8001003" cy="2080260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BAAA8-4730-1684-155E-5E0C38C39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49390" y="6356350"/>
            <a:ext cx="239954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DC2A8C5E-5ACC-4DAB-B41C-5718F8C58B6D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720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3667C6-D6F7-40CD-E57A-95FF8C4F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anose="05040102010807070707" pitchFamily="18" charset="2"/>
              <a:buChar char="´"/>
            </a:pPr>
            <a:r>
              <a:rPr lang="en-GB" sz="2000" dirty="0"/>
              <a:t>Brief Introduction</a:t>
            </a:r>
          </a:p>
          <a:p>
            <a:pPr>
              <a:buFont typeface="Wingdings 3" panose="05040102010807070707" pitchFamily="18" charset="2"/>
              <a:buChar char="´"/>
            </a:pPr>
            <a:r>
              <a:rPr lang="en-GB" sz="2000" dirty="0"/>
              <a:t>Scope</a:t>
            </a:r>
          </a:p>
          <a:p>
            <a:pPr>
              <a:buFont typeface="Wingdings 3" panose="05040102010807070707" pitchFamily="18" charset="2"/>
              <a:buChar char="´"/>
            </a:pPr>
            <a:r>
              <a:rPr lang="en-GB" sz="2000" dirty="0"/>
              <a:t>Functional and Non-Functional requirements</a:t>
            </a:r>
          </a:p>
          <a:p>
            <a:pPr>
              <a:buFont typeface="Wingdings 3" panose="05040102010807070707" pitchFamily="18" charset="2"/>
              <a:buChar char="´"/>
            </a:pPr>
            <a:r>
              <a:rPr lang="en-GB" sz="2000" dirty="0"/>
              <a:t>User Goals</a:t>
            </a:r>
          </a:p>
          <a:p>
            <a:pPr>
              <a:buFont typeface="Wingdings 3" panose="05040102010807070707" pitchFamily="18" charset="2"/>
              <a:buChar char="´"/>
            </a:pPr>
            <a:r>
              <a:rPr lang="en-GB" sz="2000" dirty="0"/>
              <a:t>Use Cases and Diagrams(Use case , class diagram , sequence diagram , activity diagram etc)</a:t>
            </a:r>
          </a:p>
          <a:p>
            <a:pPr>
              <a:buFont typeface="Wingdings 3" panose="05040102010807070707" pitchFamily="18" charset="2"/>
              <a:buChar char="´"/>
            </a:pPr>
            <a:r>
              <a:rPr lang="en-GB" sz="2000" dirty="0"/>
              <a:t>Gantt Chart</a:t>
            </a:r>
          </a:p>
          <a:p>
            <a:pPr>
              <a:buFont typeface="Wingdings 3" panose="05040102010807070707" pitchFamily="18" charset="2"/>
              <a:buChar char="´"/>
            </a:pPr>
            <a:r>
              <a:rPr lang="en-GB" sz="2000" dirty="0"/>
              <a:t>Details of iterations (30% , 60%)</a:t>
            </a:r>
          </a:p>
          <a:p>
            <a:pPr>
              <a:buFont typeface="Wingdings 3" panose="05040102010807070707" pitchFamily="18" charset="2"/>
              <a:buChar char=""/>
            </a:pPr>
            <a:r>
              <a:rPr lang="en-GB" sz="2000" dirty="0"/>
              <a:t>Conclusion</a:t>
            </a:r>
          </a:p>
          <a:p>
            <a:pPr marL="0" indent="0">
              <a:buNone/>
            </a:pPr>
            <a:endParaRPr lang="en-PK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Content Placeholder 11" descr="A calendar with numbers and days&#10;&#10;Description automatically generated">
            <a:extLst>
              <a:ext uri="{FF2B5EF4-FFF2-40B4-BE49-F238E27FC236}">
                <a16:creationId xmlns:a16="http://schemas.microsoft.com/office/drawing/2014/main" id="{E60091AD-C652-3A2D-9AA8-3AA8AA5D4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524000"/>
            <a:ext cx="5943600" cy="3276599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AA306-DF11-4C8D-CFFE-626149706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A62D-09FB-12BE-9488-7ED93DA99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Schedule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DC39D-6983-1E03-996C-79161ADF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calendar with a date&#10;&#10;Description automatically generated with medium confidence">
            <a:extLst>
              <a:ext uri="{FF2B5EF4-FFF2-40B4-BE49-F238E27FC236}">
                <a16:creationId xmlns:a16="http://schemas.microsoft.com/office/drawing/2014/main" id="{12D0C4D1-8B39-1B26-E98F-0200EC6102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00200"/>
            <a:ext cx="6324600" cy="3505200"/>
          </a:xfrm>
        </p:spPr>
      </p:pic>
    </p:spTree>
    <p:extLst>
      <p:ext uri="{BB962C8B-B14F-4D97-AF65-F5344CB8AC3E}">
        <p14:creationId xmlns:p14="http://schemas.microsoft.com/office/powerpoint/2010/main" val="3127179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Rectangle 2">
            <a:extLst>
              <a:ext uri="{FF2B5EF4-FFF2-40B4-BE49-F238E27FC236}">
                <a16:creationId xmlns:a16="http://schemas.microsoft.com/office/drawing/2014/main" id="{561A2DD5-85DB-5DE1-8E4E-2C1C5565367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Rectangle 3">
            <a:extLst>
              <a:ext uri="{FF2B5EF4-FFF2-40B4-BE49-F238E27FC236}">
                <a16:creationId xmlns:a16="http://schemas.microsoft.com/office/drawing/2014/main" id="{93C7286D-E46E-517B-F4DE-FE469DD7E2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Plant Disease Prediction System helps farmers detect plant diseases early using machine learning and image recognition. Integrating environmental data and real-time notifications, it reduces crop losses and boosts yields. The system is progressing well and aims to be a reliable, user-friendly, and globally accessible solution.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994" y="6096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13" y="1905000"/>
            <a:ext cx="8229600" cy="2819399"/>
          </a:xfrm>
        </p:spPr>
        <p:txBody>
          <a:bodyPr/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Tx/>
              <a:buFont typeface="Wingdings 3" panose="05040102010807070707" pitchFamily="18" charset="2"/>
              <a:buChar char="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Plant Disease Prediction System.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Tx/>
              <a:buFont typeface="Wingdings 3" panose="05040102010807070707" pitchFamily="18" charset="2"/>
              <a:buChar char="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Utilizes image recognition and machine learning for accurate diagnosis.</a:t>
            </a:r>
          </a:p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Tx/>
              <a:buFont typeface="Wingdings 3" panose="05040102010807070707" pitchFamily="18" charset="2"/>
              <a:buChar char=""/>
              <a:tabLst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treatment recommendations and preventive measures.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036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032" y="1060349"/>
            <a:ext cx="8229600" cy="5303837"/>
          </a:xfrm>
        </p:spPr>
        <p:txBody>
          <a:bodyPr>
            <a:noAutofit/>
          </a:bodyPr>
          <a:lstStyle/>
          <a:p>
            <a:pPr algn="just" defTabSz="457200">
              <a:lnSpc>
                <a:spcPct val="120000"/>
              </a:lnSpc>
              <a:spcBef>
                <a:spcPts val="1000"/>
              </a:spcBef>
              <a:buClr>
                <a:srgbClr val="002060"/>
              </a:buClr>
              <a:buFont typeface="Wingdings 3" panose="05040102010807070707" pitchFamily="18" charset="2"/>
              <a:buChar char="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Inclusions:</a:t>
            </a:r>
          </a:p>
          <a:p>
            <a:pPr lvl="1" indent="-342900"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Prediction: 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images uploaded by users to predict diseases in plants.</a:t>
            </a:r>
          </a:p>
          <a:p>
            <a:pPr lvl="1" indent="-342900"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Recommendations: 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instant suggestions based on diagnosed diseases.</a:t>
            </a:r>
          </a:p>
          <a:p>
            <a:pPr lvl="1" indent="-342900"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Data Integration: 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environmental conditions for more accurate predictions.</a:t>
            </a:r>
          </a:p>
          <a:p>
            <a:pPr lvl="1" indent="-342900"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Support(English/Urdu)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Ensure accessibility for farmers from different linguistic backgrounds.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´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Exclusions:</a:t>
            </a:r>
          </a:p>
          <a:p>
            <a:pPr lvl="1" indent="-342900"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Limitations: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limited to diseases it has been trained on.</a:t>
            </a:r>
          </a:p>
          <a:p>
            <a:pPr lvl="1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Wingdings 3" panose="05040102010807070707" pitchFamily="18" charset="2"/>
              <a:buChar char=""/>
            </a:pPr>
            <a:endParaRPr kumimoji="0" lang="en-US" sz="24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-342900" algn="just" eaLnBrk="0" fontAlgn="base" hangingPunct="0">
              <a:spcBef>
                <a:spcPts val="12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sz="2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Quality Requirements: </a:t>
            </a:r>
            <a:r>
              <a:rPr kumimoji="0" lang="en-US" sz="24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predictions require high-quality images.</a:t>
            </a:r>
          </a:p>
          <a:p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7620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1863CCB-AA38-CBDC-79C5-9CFA6303D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42900" y="1056968"/>
            <a:ext cx="8458200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Signup/login functionality.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(farmers, experts, admins).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 via Image Upload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and prediction of diseases using a machine learning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Plant Health Monitoring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multiple plants and their health over time.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Information &amp; Recommendations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database of plant diseases with treatments and prevention measures.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Weather and Environmental Integration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weather data integration to enhance predictions.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&amp; Alerts</a:t>
            </a:r>
            <a:endParaRPr kumimoji="0" lang="en-PK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disease alerts and routine reminders.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490" y="145692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4">
            <a:extLst>
              <a:ext uri="{FF2B5EF4-FFF2-40B4-BE49-F238E27FC236}">
                <a16:creationId xmlns:a16="http://schemas.microsoft.com/office/drawing/2014/main" id="{56456F6F-B0EC-1400-3C5E-01C7BBCD4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1" y="1310815"/>
            <a:ext cx="86868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kumimoji="0" lang="en-GB" altLang="en-P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should deliver accurate results within seconds of image upload.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user-friendly interface, accessible to users of varying technical expertise.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Capable of handling a growing number of users and a large disease database.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system uptime for critical agricultural operations.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 user data and ensure secure image uploads.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Goals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 3" panose="05040102010807070707" pitchFamily="18" charset="2"/>
              <a:buChar char="´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of plant diseases for timely treatment.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treatment suggestions and preventive measures.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 multiple plants and track their health over time.</a:t>
            </a:r>
          </a:p>
          <a:p>
            <a:pPr>
              <a:buFont typeface="Wingdings 3" panose="05040102010807070707" pitchFamily="18" charset="2"/>
              <a:buChar char="´"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Oversee system performance and manage users.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system updates and model training with new datasets.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5413" y="0"/>
            <a:ext cx="8229600" cy="11430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5413" y="990600"/>
            <a:ext cx="8229600" cy="5365750"/>
          </a:xfrm>
        </p:spPr>
        <p:txBody>
          <a:bodyPr>
            <a:normAutofit fontScale="25000" lnSpcReduction="20000"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Login/Signup</a:t>
            </a:r>
            <a:endParaRPr lang="en-GB" altLang="en-PK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Actors: , Admins.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Users register or log in to access system features.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Upload Plant Image</a:t>
            </a:r>
            <a:endParaRPr kumimoji="0" lang="en-PK" altLang="en-PK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Actors: </a:t>
            </a:r>
            <a:r>
              <a:rPr lang="en-GB" altLang="en-PK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Upload images for disease prediction and receive a diagnosis.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View Prediction Results</a:t>
            </a:r>
            <a:endParaRPr kumimoji="0" lang="en-PK" altLang="en-PK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Actors:</a:t>
            </a:r>
            <a:r>
              <a:rPr kumimoji="0" lang="en-GB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View disease diagnosis, treatment suggestions, and preventive measures.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 Plant Profiles</a:t>
            </a:r>
            <a:endParaRPr kumimoji="0" lang="en-PK" altLang="en-PK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Actors: </a:t>
            </a:r>
            <a:r>
              <a:rPr lang="en-GB" altLang="en-PK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Add, update, and monitor multiple plants over time.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kumimoji="0" lang="en-PK" altLang="en-PK" sz="6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Access Disease Database</a:t>
            </a:r>
            <a:endParaRPr kumimoji="0" lang="en-PK" altLang="en-PK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Actors: </a:t>
            </a:r>
            <a:r>
              <a:rPr lang="en-GB" altLang="en-PK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Search for specific diseases and view symptoms, causes, and treatments.</a:t>
            </a:r>
            <a:endParaRPr lang="en-GB" altLang="en-PK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GB" altLang="en-PK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</a:t>
            </a:r>
            <a:endParaRPr kumimoji="0" lang="en-PK" altLang="en-PK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Actors: </a:t>
            </a:r>
            <a:r>
              <a:rPr kumimoji="0" lang="en-GB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kumimoji="0" lang="en-GB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Manages user account</a:t>
            </a:r>
            <a:r>
              <a:rPr kumimoji="0" lang="en-PK" altLang="en-PK" sz="6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GB" altLang="en-PK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altLang="en-PK" sz="6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PK" altLang="en-PK" sz="6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3714-2EF2-9B94-6E4B-BCC055662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Continue…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387B6-FCAB-B66C-45B5-FCDB30890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GB" altLang="en-PK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Monitoring</a:t>
            </a:r>
            <a:endParaRPr lang="en-PK" altLang="en-P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Actors: </a:t>
            </a:r>
            <a:r>
              <a:rPr lang="en-GB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admin to monitor the performance of the disease prediction model</a:t>
            </a: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GB" altLang="en-P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GB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Upload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Actors: </a:t>
            </a:r>
            <a:r>
              <a:rPr lang="en-GB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functionality for the admin to upload new datasets for model training or updates.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Generate Report</a:t>
            </a:r>
            <a:endParaRPr lang="en-GB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Actors: </a:t>
            </a:r>
            <a:r>
              <a:rPr lang="en-GB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the admin to generate detailed reports of prediction results.</a:t>
            </a:r>
          </a:p>
          <a:p>
            <a:pPr marR="0" lvl="0" algn="l" defTabSz="914400" rtl="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 panose="05040102010807070707" pitchFamily="18" charset="2"/>
              <a:buChar char="´"/>
              <a:tabLst/>
            </a:pPr>
            <a:r>
              <a:rPr lang="en-GB" sz="1600" b="1" dirty="0">
                <a:latin typeface="Times New Roman" panose="02020603050405020304" pitchFamily="18" charset="0"/>
                <a:ea typeface="Calibri" panose="020F0502020204030204" pitchFamily="34" charset="0"/>
              </a:rPr>
              <a:t>View Disease Diagnose History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Actors: </a:t>
            </a:r>
            <a:r>
              <a:rPr lang="en-GB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Description: </a:t>
            </a:r>
            <a:r>
              <a:rPr lang="en-GB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Allows users to view information about plant diseases history.</a:t>
            </a:r>
            <a:endParaRPr lang="en-GB" altLang="en-PK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PK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4CCF1-2E95-D485-3C72-2F8C0D3D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15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775</Words>
  <Application>Microsoft Office PowerPoint</Application>
  <PresentationFormat>On-screen Show (4:3)</PresentationFormat>
  <Paragraphs>146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Times New Roman</vt:lpstr>
      <vt:lpstr>Wingdings</vt:lpstr>
      <vt:lpstr>Wingdings 3</vt:lpstr>
      <vt:lpstr>Office Theme</vt:lpstr>
      <vt:lpstr>Project Title:</vt:lpstr>
      <vt:lpstr>Agenda of the Presentation</vt:lpstr>
      <vt:lpstr>Brief Introduction</vt:lpstr>
      <vt:lpstr>Scope</vt:lpstr>
      <vt:lpstr>Functional Requirements</vt:lpstr>
      <vt:lpstr>Non-Functional Requirements</vt:lpstr>
      <vt:lpstr>User Goals </vt:lpstr>
      <vt:lpstr>Use Cases </vt:lpstr>
      <vt:lpstr>Continue…</vt:lpstr>
      <vt:lpstr>Use Case Diagram </vt:lpstr>
      <vt:lpstr>Class Diagram </vt:lpstr>
      <vt:lpstr>Sequence Diagram </vt:lpstr>
      <vt:lpstr>System Sequence Diagram </vt:lpstr>
      <vt:lpstr>Activity/State Machine Diagram </vt:lpstr>
      <vt:lpstr>ER Diagram </vt:lpstr>
      <vt:lpstr>Package Diagram </vt:lpstr>
      <vt:lpstr>Deployment Diagram </vt:lpstr>
      <vt:lpstr>Decision Table, Pseudocode </vt:lpstr>
      <vt:lpstr>Continue…</vt:lpstr>
      <vt:lpstr>Schedule </vt:lpstr>
      <vt:lpstr>Schedule </vt:lpstr>
      <vt:lpstr>Details of 1st Iteration (30%)</vt:lpstr>
      <vt:lpstr>Details of 2nd Iteration (60%)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</dc:title>
  <dc:creator>USER</dc:creator>
  <cp:lastModifiedBy>asad khan</cp:lastModifiedBy>
  <cp:revision>24</cp:revision>
  <dcterms:created xsi:type="dcterms:W3CDTF">2013-09-23T09:08:15Z</dcterms:created>
  <dcterms:modified xsi:type="dcterms:W3CDTF">2025-04-14T05:52:10Z</dcterms:modified>
</cp:coreProperties>
</file>