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263" r:id="rId3"/>
    <p:sldId id="272" r:id="rId4"/>
    <p:sldId id="286" r:id="rId5"/>
    <p:sldId id="274" r:id="rId6"/>
    <p:sldId id="277" r:id="rId7"/>
    <p:sldId id="285" r:id="rId8"/>
    <p:sldId id="283" r:id="rId9"/>
    <p:sldId id="284" r:id="rId10"/>
    <p:sldId id="293" r:id="rId11"/>
    <p:sldId id="294" r:id="rId12"/>
    <p:sldId id="275" r:id="rId13"/>
    <p:sldId id="290" r:id="rId14"/>
    <p:sldId id="291" r:id="rId15"/>
    <p:sldId id="292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5932"/>
    <a:srgbClr val="D93D5C"/>
    <a:srgbClr val="BBD053"/>
    <a:srgbClr val="B16D2E"/>
    <a:srgbClr val="E65B21"/>
    <a:srgbClr val="B5BCC7"/>
    <a:srgbClr val="93A0B1"/>
    <a:srgbClr val="000000"/>
    <a:srgbClr val="BFE4F4"/>
    <a:srgbClr val="86D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2" autoAdjust="0"/>
    <p:restoredTop sz="94682"/>
  </p:normalViewPr>
  <p:slideViewPr>
    <p:cSldViewPr snapToGrid="0">
      <p:cViewPr varScale="1">
        <p:scale>
          <a:sx n="109" d="100"/>
          <a:sy n="109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3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BF84D-0330-4443-B52E-77325201A2B3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B7DAB-854D-4C16-A994-884FD3F6A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31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B7DAB-854D-4C16-A994-884FD3F6A3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90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B7DAB-854D-4C16-A994-884FD3F6A35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96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B7DAB-854D-4C16-A994-884FD3F6A35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1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B7DAB-854D-4C16-A994-884FD3F6A3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2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B7DAB-854D-4C16-A994-884FD3F6A3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87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B7DAB-854D-4C16-A994-884FD3F6A3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05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B7DAB-854D-4C16-A994-884FD3F6A35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238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B7DAB-854D-4C16-A994-884FD3F6A3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059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B7DAB-854D-4C16-A994-884FD3F6A35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69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B7DAB-854D-4C16-A994-884FD3F6A35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B7DAB-854D-4C16-A994-884FD3F6A35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7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F1205-7EA0-0AFA-AFF0-3543A7D67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1D190A-F6FA-246C-F942-13EC38D8A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4E30F-5236-3B61-DEDF-C20E5638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7647-35AE-458A-9732-FF67313B287F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65FD8-0A89-0B6A-36D6-FA1CDED5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C65CD-9011-44F6-9007-DA437769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3176-0A61-4C06-B33C-4D0B88F96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DF5158-DCF7-EC24-BEDE-34080699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87B886-B93C-6AE3-3510-694FC53E3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0CC80D-7F4C-EAB7-276B-84DCCC637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A7647-35AE-458A-9732-FF67313B287F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62D40-4263-436A-D289-B9D31F3A9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7206F-85F7-E1AE-7B0D-7422448E0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A3176-0A61-4C06-B33C-4D0B88F96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9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11.emf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35.png"/><Relationship Id="rId5" Type="http://schemas.openxmlformats.org/officeDocument/2006/relationships/image" Target="../media/image7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36.pn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11.emf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1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3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12" Type="http://schemas.openxmlformats.org/officeDocument/2006/relationships/image" Target="../media/image11.emf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5" Type="http://schemas.openxmlformats.org/officeDocument/2006/relationships/image" Target="../media/image45.png"/><Relationship Id="rId10" Type="http://schemas.openxmlformats.org/officeDocument/2006/relationships/image" Target="../media/image9.emf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2.png"/><Relationship Id="rId1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5.svg"/><Relationship Id="rId18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12" Type="http://schemas.openxmlformats.org/officeDocument/2006/relationships/image" Target="../media/image14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9.emf"/><Relationship Id="rId1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6.png"/><Relationship Id="rId9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5.svg"/><Relationship Id="rId18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12" Type="http://schemas.openxmlformats.org/officeDocument/2006/relationships/image" Target="../media/image14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9.emf"/><Relationship Id="rId1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5.svg"/><Relationship Id="rId18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12" Type="http://schemas.openxmlformats.org/officeDocument/2006/relationships/image" Target="../media/image14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9.emf"/><Relationship Id="rId1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24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5.svg"/><Relationship Id="rId18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12" Type="http://schemas.openxmlformats.org/officeDocument/2006/relationships/image" Target="../media/image14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9.emf"/><Relationship Id="rId1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AD6EAF0-958C-6201-77AA-E3CAE51B1800}"/>
              </a:ext>
            </a:extLst>
          </p:cNvPr>
          <p:cNvGrpSpPr/>
          <p:nvPr/>
        </p:nvGrpSpPr>
        <p:grpSpPr>
          <a:xfrm>
            <a:off x="1" y="0"/>
            <a:ext cx="12191999" cy="6438481"/>
            <a:chOff x="0" y="0"/>
            <a:chExt cx="17112781" cy="6858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9D6C474-99B1-C8D0-38C5-965C573EF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8729473" cy="6858000"/>
            </a:xfrm>
            <a:prstGeom prst="rect">
              <a:avLst/>
            </a:prstGeom>
          </p:spPr>
        </p:pic>
        <p:pic>
          <p:nvPicPr>
            <p:cNvPr id="173" name="图片 172">
              <a:extLst>
                <a:ext uri="{FF2B5EF4-FFF2-40B4-BE49-F238E27FC236}">
                  <a16:creationId xmlns:a16="http://schemas.microsoft.com/office/drawing/2014/main" id="{6B4383D7-E5FF-E81E-EEBE-10CC21D51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3308" y="0"/>
              <a:ext cx="8729473" cy="6858000"/>
            </a:xfrm>
            <a:prstGeom prst="rect">
              <a:avLst/>
            </a:prstGeom>
          </p:spPr>
        </p:pic>
      </p:grpSp>
      <p:pic>
        <p:nvPicPr>
          <p:cNvPr id="180" name="图片 179">
            <a:extLst>
              <a:ext uri="{FF2B5EF4-FFF2-40B4-BE49-F238E27FC236}">
                <a16:creationId xmlns:a16="http://schemas.microsoft.com/office/drawing/2014/main" id="{887874DA-821F-2C54-DCB3-B3B0034F490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1880" y="1104985"/>
            <a:ext cx="1600882" cy="816935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25FB9B5D-E357-9331-5167-20AA16BCB112}"/>
              </a:ext>
            </a:extLst>
          </p:cNvPr>
          <p:cNvGrpSpPr/>
          <p:nvPr/>
        </p:nvGrpSpPr>
        <p:grpSpPr>
          <a:xfrm>
            <a:off x="1758921" y="952718"/>
            <a:ext cx="8674158" cy="3996979"/>
            <a:chOff x="4080822" y="1198743"/>
            <a:chExt cx="3817180" cy="1536325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E36BBE8C-0018-A150-F1D9-6F790010F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80822" y="1199986"/>
              <a:ext cx="2015177" cy="1533838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40C31A2-D070-D32F-2717-8F866B7F5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66161" y="1198743"/>
              <a:ext cx="1831841" cy="1536325"/>
            </a:xfrm>
            <a:prstGeom prst="rect">
              <a:avLst/>
            </a:prstGeom>
          </p:spPr>
        </p:pic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1168C705-4174-EBCE-1CA6-C39883E8D5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6956" y="1751231"/>
            <a:ext cx="1008148" cy="514461"/>
          </a:xfrm>
          <a:prstGeom prst="rect">
            <a:avLst/>
          </a:prstGeom>
        </p:spPr>
      </p:pic>
      <p:grpSp>
        <p:nvGrpSpPr>
          <p:cNvPr id="1571" name="组合 1570">
            <a:extLst>
              <a:ext uri="{FF2B5EF4-FFF2-40B4-BE49-F238E27FC236}">
                <a16:creationId xmlns:a16="http://schemas.microsoft.com/office/drawing/2014/main" id="{273EBD0C-D9BA-3055-E2D5-6F5A625BC88D}"/>
              </a:ext>
            </a:extLst>
          </p:cNvPr>
          <p:cNvGrpSpPr/>
          <p:nvPr/>
        </p:nvGrpSpPr>
        <p:grpSpPr>
          <a:xfrm>
            <a:off x="0" y="6001506"/>
            <a:ext cx="12192000" cy="856493"/>
            <a:chOff x="0" y="5087885"/>
            <a:chExt cx="14656054" cy="1889924"/>
          </a:xfrm>
        </p:grpSpPr>
        <p:pic>
          <p:nvPicPr>
            <p:cNvPr id="1565" name="图片 1564">
              <a:extLst>
                <a:ext uri="{FF2B5EF4-FFF2-40B4-BE49-F238E27FC236}">
                  <a16:creationId xmlns:a16="http://schemas.microsoft.com/office/drawing/2014/main" id="{98D41A98-24C1-A6D6-F7E7-713C45B8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5087885"/>
              <a:ext cx="7328027" cy="1889924"/>
            </a:xfrm>
            <a:prstGeom prst="rect">
              <a:avLst/>
            </a:prstGeom>
          </p:spPr>
        </p:pic>
        <p:pic>
          <p:nvPicPr>
            <p:cNvPr id="1566" name="图片 1565">
              <a:extLst>
                <a:ext uri="{FF2B5EF4-FFF2-40B4-BE49-F238E27FC236}">
                  <a16:creationId xmlns:a16="http://schemas.microsoft.com/office/drawing/2014/main" id="{55627FAE-0AC9-82EF-C8AE-C48C7F0C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8027" y="5087885"/>
              <a:ext cx="7328027" cy="1889924"/>
            </a:xfrm>
            <a:prstGeom prst="rect">
              <a:avLst/>
            </a:prstGeom>
          </p:spPr>
        </p:pic>
      </p:grpSp>
      <p:pic>
        <p:nvPicPr>
          <p:cNvPr id="1574" name="图片 1573">
            <a:extLst>
              <a:ext uri="{FF2B5EF4-FFF2-40B4-BE49-F238E27FC236}">
                <a16:creationId xmlns:a16="http://schemas.microsoft.com/office/drawing/2014/main" id="{E11DFEB0-9D28-EF73-F805-8C8CFB47E6A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1985" y="5459449"/>
            <a:ext cx="772388" cy="57821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3D34BDB-EF07-FEF5-3A6C-36D1724EAC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0000"/>
          <a:stretch>
            <a:fillRect/>
          </a:stretch>
        </p:blipFill>
        <p:spPr>
          <a:xfrm>
            <a:off x="10590710" y="2582754"/>
            <a:ext cx="1601290" cy="1634286"/>
          </a:xfrm>
          <a:custGeom>
            <a:avLst/>
            <a:gdLst>
              <a:gd name="connsiteX0" fmla="*/ 0 w 1601290"/>
              <a:gd name="connsiteY0" fmla="*/ 0 h 1634286"/>
              <a:gd name="connsiteX1" fmla="*/ 1601290 w 1601290"/>
              <a:gd name="connsiteY1" fmla="*/ 0 h 1634286"/>
              <a:gd name="connsiteX2" fmla="*/ 1601290 w 1601290"/>
              <a:gd name="connsiteY2" fmla="*/ 1634286 h 1634286"/>
              <a:gd name="connsiteX3" fmla="*/ 0 w 1601290"/>
              <a:gd name="connsiteY3" fmla="*/ 1634286 h 16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290" h="1634286">
                <a:moveTo>
                  <a:pt x="0" y="0"/>
                </a:moveTo>
                <a:lnTo>
                  <a:pt x="1601290" y="0"/>
                </a:lnTo>
                <a:lnTo>
                  <a:pt x="1601290" y="1634286"/>
                </a:lnTo>
                <a:lnTo>
                  <a:pt x="0" y="1634286"/>
                </a:lnTo>
                <a:close/>
              </a:path>
            </a:pathLst>
          </a:cu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673FB94-BE4D-DB65-37D1-88DD39DC84D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3648" y="5459449"/>
            <a:ext cx="772388" cy="578212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D0FEDF0E-D043-71F7-EE14-DE9F1A50238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1232" y="365816"/>
            <a:ext cx="1207731" cy="43935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6026571-0865-84ED-D7B0-040BEC23353C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4250" y="365816"/>
            <a:ext cx="1066519" cy="352848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059FF1-F456-B090-472C-DE8C6777DE6B}"/>
              </a:ext>
            </a:extLst>
          </p:cNvPr>
          <p:cNvGrpSpPr/>
          <p:nvPr/>
        </p:nvGrpSpPr>
        <p:grpSpPr>
          <a:xfrm>
            <a:off x="-100314" y="2597850"/>
            <a:ext cx="3036292" cy="3454983"/>
            <a:chOff x="-100314" y="2597850"/>
            <a:chExt cx="3036292" cy="345498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C3E2A3A-6A68-DD59-DA10-BE6E69F85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3673" y="2820656"/>
              <a:ext cx="1600882" cy="81693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866B112-4012-0F85-FAD4-740A83679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00314" y="2597850"/>
              <a:ext cx="3036292" cy="3454983"/>
            </a:xfrm>
            <a:prstGeom prst="rect">
              <a:avLst/>
            </a:prstGeom>
          </p:spPr>
        </p:pic>
        <p:pic>
          <p:nvPicPr>
            <p:cNvPr id="178" name="图片 177">
              <a:extLst>
                <a:ext uri="{FF2B5EF4-FFF2-40B4-BE49-F238E27FC236}">
                  <a16:creationId xmlns:a16="http://schemas.microsoft.com/office/drawing/2014/main" id="{C1C31617-AFC6-CC18-FBF5-1C4CAB6B3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09371" y="3673084"/>
              <a:ext cx="646283" cy="3298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2BE37B3-162A-69CF-D941-3692A31B3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15127" y="4854017"/>
              <a:ext cx="621607" cy="1198815"/>
            </a:xfrm>
            <a:prstGeom prst="rect">
              <a:avLst/>
            </a:prstGeom>
          </p:spPr>
        </p:pic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48CC1A89-46DF-4076-7A48-089AC4049E05}"/>
              </a:ext>
            </a:extLst>
          </p:cNvPr>
          <p:cNvSpPr txBox="1"/>
          <p:nvPr/>
        </p:nvSpPr>
        <p:spPr>
          <a:xfrm>
            <a:off x="6178037" y="1665108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6000" dirty="0">
              <a:solidFill>
                <a:schemeClr val="bg1"/>
              </a:solidFill>
              <a:latin typeface="LL PixelFun Rounded" panose="00000500000000000000" pitchFamily="2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2310D8E-FFE6-715B-C160-83F431440A7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0322" y="5154649"/>
            <a:ext cx="772388" cy="578212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A969F54-3325-9E64-F16A-AD1F8F4E227A}"/>
              </a:ext>
            </a:extLst>
          </p:cNvPr>
          <p:cNvGrpSpPr/>
          <p:nvPr/>
        </p:nvGrpSpPr>
        <p:grpSpPr>
          <a:xfrm>
            <a:off x="8160288" y="4203049"/>
            <a:ext cx="3616842" cy="1882584"/>
            <a:chOff x="8206026" y="3914652"/>
            <a:chExt cx="3616842" cy="1882584"/>
          </a:xfrm>
        </p:grpSpPr>
        <p:pic>
          <p:nvPicPr>
            <p:cNvPr id="1570" name="图片 1569">
              <a:extLst>
                <a:ext uri="{FF2B5EF4-FFF2-40B4-BE49-F238E27FC236}">
                  <a16:creationId xmlns:a16="http://schemas.microsoft.com/office/drawing/2014/main" id="{66720EAA-4C9D-30E1-23DC-529CC8D12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6026" y="3914652"/>
              <a:ext cx="3616842" cy="1882584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5DB56C0-6253-87A4-7827-0090AB25A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11119307" y="4731586"/>
              <a:ext cx="525968" cy="1065649"/>
            </a:xfrm>
            <a:prstGeom prst="rect">
              <a:avLst/>
            </a:prstGeom>
          </p:spPr>
        </p:pic>
      </p:grpSp>
      <p:pic>
        <p:nvPicPr>
          <p:cNvPr id="37" name="图形 36">
            <a:extLst>
              <a:ext uri="{FF2B5EF4-FFF2-40B4-BE49-F238E27FC236}">
                <a16:creationId xmlns:a16="http://schemas.microsoft.com/office/drawing/2014/main" id="{1F61C858-516F-E3A8-C833-508792862C0D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04600" y="729955"/>
            <a:ext cx="1382800" cy="1316377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BB785DFA-3E90-3052-B6FA-86145BBA7209}"/>
              </a:ext>
            </a:extLst>
          </p:cNvPr>
          <p:cNvGrpSpPr/>
          <p:nvPr/>
        </p:nvGrpSpPr>
        <p:grpSpPr>
          <a:xfrm>
            <a:off x="2711814" y="2100833"/>
            <a:ext cx="6733860" cy="1712827"/>
            <a:chOff x="2711814" y="2243073"/>
            <a:chExt cx="6733860" cy="171282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6C58173-A709-AD13-723C-74BC9B4E9AD6}"/>
                </a:ext>
              </a:extLst>
            </p:cNvPr>
            <p:cNvGrpSpPr/>
            <p:nvPr/>
          </p:nvGrpSpPr>
          <p:grpSpPr>
            <a:xfrm>
              <a:off x="2711814" y="2243073"/>
              <a:ext cx="6733860" cy="1560969"/>
              <a:chOff x="2725402" y="2182113"/>
              <a:chExt cx="6733860" cy="1560969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48DF6EC-89EA-AC62-DCB4-108D861742B7}"/>
                  </a:ext>
                </a:extLst>
              </p:cNvPr>
              <p:cNvSpPr txBox="1"/>
              <p:nvPr/>
            </p:nvSpPr>
            <p:spPr>
              <a:xfrm>
                <a:off x="2987497" y="2819752"/>
                <a:ext cx="62576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zh-CN" altLang="en-US" sz="5400" dirty="0">
                  <a:latin typeface="LL PixelFun" panose="00000500000000000000" pitchFamily="2" charset="0"/>
                  <a:ea typeface="字制区喜脉体" panose="02000603000000000000" pitchFamily="2" charset="-122"/>
                  <a:sym typeface="LL PixelFun Rounded" panose="00000500000000000000" pitchFamily="2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465DD19-1540-4EDC-E029-51E56819F280}"/>
                  </a:ext>
                </a:extLst>
              </p:cNvPr>
              <p:cNvSpPr txBox="1"/>
              <p:nvPr/>
            </p:nvSpPr>
            <p:spPr>
              <a:xfrm>
                <a:off x="2725402" y="2182113"/>
                <a:ext cx="673386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80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LL PixelFun" panose="00000500000000000000" pitchFamily="2" charset="0"/>
                    <a:ea typeface="字制区喜脉体" panose="02000603000000000000" pitchFamily="2" charset="-122"/>
                    <a:sym typeface="LL PixelFun Rounded" panose="00000500000000000000" pitchFamily="2" charset="0"/>
                  </a:rPr>
                  <a:t>Super</a:t>
                </a:r>
                <a:r>
                  <a:rPr kumimoji="1" lang="zh-CN" altLang="en-US" sz="80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LL PixelFun" panose="00000500000000000000" pitchFamily="2" charset="0"/>
                    <a:ea typeface="字制区喜脉体" panose="02000603000000000000" pitchFamily="2" charset="-122"/>
                    <a:sym typeface="LL PixelFun Rounded" panose="00000500000000000000" pitchFamily="2" charset="0"/>
                  </a:rPr>
                  <a:t> </a:t>
                </a:r>
                <a:r>
                  <a:rPr kumimoji="1" lang="en-US" altLang="zh-CN" sz="80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LL PixelFun" panose="00000500000000000000" pitchFamily="2" charset="0"/>
                    <a:ea typeface="字制区喜脉体" panose="02000603000000000000" pitchFamily="2" charset="-122"/>
                    <a:sym typeface="LL PixelFun Rounded" panose="00000500000000000000" pitchFamily="2" charset="0"/>
                  </a:rPr>
                  <a:t>Mario</a:t>
                </a:r>
                <a:endParaRPr kumimoji="1" lang="zh-CN" altLang="en-US" sz="8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LL PixelFun" panose="00000500000000000000" pitchFamily="2" charset="0"/>
                  <a:ea typeface="字制区喜脉体" panose="02000603000000000000" pitchFamily="2" charset="-122"/>
                  <a:sym typeface="LL PixelFun Rounded" panose="00000500000000000000" pitchFamily="2" charset="0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2FF5677-C6BE-0C6A-C637-3B4CADC7F58E}"/>
                </a:ext>
              </a:extLst>
            </p:cNvPr>
            <p:cNvSpPr txBox="1"/>
            <p:nvPr/>
          </p:nvSpPr>
          <p:spPr>
            <a:xfrm>
              <a:off x="3156368" y="3494235"/>
              <a:ext cx="58039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chemeClr val="bg1"/>
                  </a:solidFill>
                  <a:latin typeface="LL PixelFun" panose="00000500000000000000" pitchFamily="2" charset="0"/>
                  <a:sym typeface="LL PixelFun" panose="00000500000000000000" pitchFamily="2" charset="0"/>
                </a:rPr>
                <a:t>Team</a:t>
              </a:r>
              <a:r>
                <a:rPr lang="zh-CN" altLang="en-US" sz="2400" dirty="0">
                  <a:solidFill>
                    <a:schemeClr val="bg1"/>
                  </a:solidFill>
                  <a:latin typeface="LL PixelFun" panose="00000500000000000000" pitchFamily="2" charset="0"/>
                  <a:sym typeface="LL PixelFun" panose="00000500000000000000" pitchFamily="2" charset="0"/>
                </a:rPr>
                <a:t>：</a:t>
              </a:r>
              <a:r>
                <a:rPr lang="en-US" altLang="zh-CN" sz="2400" b="0" i="0" dirty="0">
                  <a:solidFill>
                    <a:schemeClr val="bg1"/>
                  </a:solidFill>
                  <a:effectLst/>
                  <a:latin typeface="-apple-system"/>
                </a:rPr>
                <a:t> So What Should We Call Ourselves?</a:t>
              </a:r>
              <a:endParaRPr lang="zh-CN" altLang="en-US" sz="2400" dirty="0">
                <a:solidFill>
                  <a:schemeClr val="bg1"/>
                </a:solidFill>
                <a:latin typeface="LL PixelFun" panose="00000500000000000000" pitchFamily="2" charset="0"/>
                <a:sym typeface="LL PixelFun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31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40B6C-A2C1-1940-A8BC-A8ED1CF54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F1541-69B6-6E4E-B187-EAEDF9D5A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20A03A-E2D7-384C-B10B-F6F3A6AA1D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937813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26D5FE1-FA4B-0B46-8522-215182265B2E}"/>
              </a:ext>
            </a:extLst>
          </p:cNvPr>
          <p:cNvGrpSpPr/>
          <p:nvPr/>
        </p:nvGrpSpPr>
        <p:grpSpPr>
          <a:xfrm>
            <a:off x="0" y="5717690"/>
            <a:ext cx="12192000" cy="1140310"/>
            <a:chOff x="0" y="5087885"/>
            <a:chExt cx="14656054" cy="188992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7D58A4B-0A9D-124E-8185-76C587B9D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5087885"/>
              <a:ext cx="7328027" cy="188992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BBAF80D-7002-E249-BB08-2F9313EC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8027" y="5087885"/>
              <a:ext cx="7328027" cy="1889924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B05AF04-4205-FC43-950B-E12B42A6C84D}"/>
              </a:ext>
            </a:extLst>
          </p:cNvPr>
          <p:cNvSpPr txBox="1"/>
          <p:nvPr/>
        </p:nvSpPr>
        <p:spPr>
          <a:xfrm>
            <a:off x="2183757" y="162659"/>
            <a:ext cx="7662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b="1" dirty="0">
                <a:solidFill>
                  <a:schemeClr val="bg1"/>
                </a:solidFill>
                <a:ea typeface="字制区喜脉体" panose="02000603000000000000" pitchFamily="2" charset="-122"/>
              </a:rPr>
              <a:t>MARIO</a:t>
            </a:r>
            <a:endParaRPr kumimoji="1" lang="zh-CN" altLang="en-US" sz="5400" b="1" dirty="0">
              <a:solidFill>
                <a:schemeClr val="bg1"/>
              </a:solidFill>
              <a:ea typeface="字制区喜脉体" panose="02000603000000000000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221F83-58AE-4C48-A4F7-A185D8980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62" y="1571875"/>
            <a:ext cx="1558772" cy="30136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061F87B-FC43-B342-AC11-8F1378DE18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973" y="1451381"/>
            <a:ext cx="1455998" cy="28149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ADE214-FEAF-6E4D-9D98-E20B6A0B3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96" y="1495499"/>
            <a:ext cx="1455998" cy="28149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DCB4CEF-0637-FB4B-AF25-18433D744A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58" y="1495497"/>
            <a:ext cx="1455999" cy="281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40B6C-A2C1-1940-A8BC-A8ED1CF54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F1541-69B6-6E4E-B187-EAEDF9D5A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20A03A-E2D7-384C-B10B-F6F3A6AA1D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937813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26D5FE1-FA4B-0B46-8522-215182265B2E}"/>
              </a:ext>
            </a:extLst>
          </p:cNvPr>
          <p:cNvGrpSpPr/>
          <p:nvPr/>
        </p:nvGrpSpPr>
        <p:grpSpPr>
          <a:xfrm>
            <a:off x="0" y="5717690"/>
            <a:ext cx="12192000" cy="1140310"/>
            <a:chOff x="0" y="5087885"/>
            <a:chExt cx="14656054" cy="188992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7D58A4B-0A9D-124E-8185-76C587B9D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5087885"/>
              <a:ext cx="7328027" cy="188992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BBAF80D-7002-E249-BB08-2F9313EC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8027" y="5087885"/>
              <a:ext cx="7328027" cy="1889924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B05AF04-4205-FC43-950B-E12B42A6C84D}"/>
              </a:ext>
            </a:extLst>
          </p:cNvPr>
          <p:cNvSpPr txBox="1"/>
          <p:nvPr/>
        </p:nvSpPr>
        <p:spPr>
          <a:xfrm>
            <a:off x="2183757" y="162659"/>
            <a:ext cx="7662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b="1" dirty="0">
                <a:solidFill>
                  <a:schemeClr val="bg1"/>
                </a:solidFill>
                <a:ea typeface="字制区喜脉体" panose="02000603000000000000" pitchFamily="2" charset="-122"/>
              </a:rPr>
              <a:t>MARIO</a:t>
            </a:r>
            <a:endParaRPr kumimoji="1" lang="zh-CN" altLang="en-US" sz="5400" b="1" dirty="0">
              <a:solidFill>
                <a:schemeClr val="bg1"/>
              </a:solidFill>
              <a:ea typeface="字制区喜脉体" panose="02000603000000000000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CA31E7-37FB-CF43-9744-0F1EAF422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57" y="1600200"/>
            <a:ext cx="3365500" cy="34544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2A8076-5478-0E40-94C6-F53568073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25" y="920187"/>
            <a:ext cx="33909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7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AD6EAF0-958C-6201-77AA-E3CAE51B1800}"/>
              </a:ext>
            </a:extLst>
          </p:cNvPr>
          <p:cNvGrpSpPr/>
          <p:nvPr/>
        </p:nvGrpSpPr>
        <p:grpSpPr>
          <a:xfrm>
            <a:off x="1" y="-1"/>
            <a:ext cx="12191999" cy="5937813"/>
            <a:chOff x="0" y="0"/>
            <a:chExt cx="17112781" cy="6858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9D6C474-99B1-C8D0-38C5-965C573EF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8729473" cy="6858000"/>
            </a:xfrm>
            <a:prstGeom prst="rect">
              <a:avLst/>
            </a:prstGeom>
          </p:spPr>
        </p:pic>
        <p:pic>
          <p:nvPicPr>
            <p:cNvPr id="173" name="图片 172">
              <a:extLst>
                <a:ext uri="{FF2B5EF4-FFF2-40B4-BE49-F238E27FC236}">
                  <a16:creationId xmlns:a16="http://schemas.microsoft.com/office/drawing/2014/main" id="{6B4383D7-E5FF-E81E-EEBE-10CC21D51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3308" y="0"/>
              <a:ext cx="8729473" cy="6858000"/>
            </a:xfrm>
            <a:prstGeom prst="rect">
              <a:avLst/>
            </a:prstGeom>
          </p:spPr>
        </p:pic>
      </p:grpSp>
      <p:grpSp>
        <p:nvGrpSpPr>
          <p:cNvPr id="1571" name="组合 1570">
            <a:extLst>
              <a:ext uri="{FF2B5EF4-FFF2-40B4-BE49-F238E27FC236}">
                <a16:creationId xmlns:a16="http://schemas.microsoft.com/office/drawing/2014/main" id="{273EBD0C-D9BA-3055-E2D5-6F5A625BC88D}"/>
              </a:ext>
            </a:extLst>
          </p:cNvPr>
          <p:cNvGrpSpPr/>
          <p:nvPr/>
        </p:nvGrpSpPr>
        <p:grpSpPr>
          <a:xfrm>
            <a:off x="0" y="5717690"/>
            <a:ext cx="12192000" cy="1140310"/>
            <a:chOff x="0" y="5087885"/>
            <a:chExt cx="14656054" cy="1889924"/>
          </a:xfrm>
        </p:grpSpPr>
        <p:pic>
          <p:nvPicPr>
            <p:cNvPr id="1565" name="图片 1564">
              <a:extLst>
                <a:ext uri="{FF2B5EF4-FFF2-40B4-BE49-F238E27FC236}">
                  <a16:creationId xmlns:a16="http://schemas.microsoft.com/office/drawing/2014/main" id="{98D41A98-24C1-A6D6-F7E7-713C45B8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5087885"/>
              <a:ext cx="7328027" cy="1889924"/>
            </a:xfrm>
            <a:prstGeom prst="rect">
              <a:avLst/>
            </a:prstGeom>
          </p:spPr>
        </p:pic>
        <p:pic>
          <p:nvPicPr>
            <p:cNvPr id="1566" name="图片 1565">
              <a:extLst>
                <a:ext uri="{FF2B5EF4-FFF2-40B4-BE49-F238E27FC236}">
                  <a16:creationId xmlns:a16="http://schemas.microsoft.com/office/drawing/2014/main" id="{55627FAE-0AC9-82EF-C8AE-C48C7F0C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8027" y="5087885"/>
              <a:ext cx="7328027" cy="1889924"/>
            </a:xfrm>
            <a:prstGeom prst="rect">
              <a:avLst/>
            </a:prstGeom>
          </p:spPr>
        </p:pic>
      </p:grpSp>
      <p:pic>
        <p:nvPicPr>
          <p:cNvPr id="5" name="图形 4">
            <a:extLst>
              <a:ext uri="{FF2B5EF4-FFF2-40B4-BE49-F238E27FC236}">
                <a16:creationId xmlns:a16="http://schemas.microsoft.com/office/drawing/2014/main" id="{D0FEDF0E-D043-71F7-EE14-DE9F1A50238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149" y="419519"/>
            <a:ext cx="1581097" cy="5751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C3E2A3A-6A68-DD59-DA10-BE6E69F8568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370" y="1581823"/>
            <a:ext cx="1600882" cy="816935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887874DA-821F-2C54-DCB3-B3B0034F490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3920" y="609834"/>
            <a:ext cx="1600882" cy="81693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168C705-4174-EBCE-1CA6-C39883E8D50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8956" y="3003316"/>
            <a:ext cx="1008148" cy="51446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6026571-0865-84ED-D7B0-040BEC23353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1109" y="419519"/>
            <a:ext cx="1529660" cy="5060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201D19-760C-430E-FC90-33B9DBD64458}"/>
              </a:ext>
            </a:extLst>
          </p:cNvPr>
          <p:cNvSpPr txBox="1"/>
          <p:nvPr/>
        </p:nvSpPr>
        <p:spPr>
          <a:xfrm>
            <a:off x="4859925" y="503439"/>
            <a:ext cx="2472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400" b="1" dirty="0">
                <a:solidFill>
                  <a:schemeClr val="bg1"/>
                </a:solidFill>
                <a:ea typeface="字制区喜脉体" panose="02000603000000000000" pitchFamily="2" charset="-122"/>
              </a:rPr>
              <a:t>ENEMY</a:t>
            </a:r>
            <a:endParaRPr kumimoji="1" lang="zh-CN" altLang="en-US" sz="5400" b="1" dirty="0">
              <a:solidFill>
                <a:schemeClr val="bg1"/>
              </a:solidFill>
              <a:ea typeface="字制区喜脉体" panose="02000603000000000000" pitchFamily="2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2518A1A-6E35-AFB4-2798-ECB3B1CA3972}"/>
              </a:ext>
            </a:extLst>
          </p:cNvPr>
          <p:cNvGrpSpPr/>
          <p:nvPr/>
        </p:nvGrpSpPr>
        <p:grpSpPr>
          <a:xfrm>
            <a:off x="-248679" y="4893370"/>
            <a:ext cx="1401119" cy="816935"/>
            <a:chOff x="-350909" y="4955820"/>
            <a:chExt cx="1401119" cy="816935"/>
          </a:xfrm>
        </p:grpSpPr>
        <p:pic>
          <p:nvPicPr>
            <p:cNvPr id="1572" name="图片 1571">
              <a:extLst>
                <a:ext uri="{FF2B5EF4-FFF2-40B4-BE49-F238E27FC236}">
                  <a16:creationId xmlns:a16="http://schemas.microsoft.com/office/drawing/2014/main" id="{AEA672FD-61E4-C843-A4CF-49D3B46F5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350909" y="4955820"/>
              <a:ext cx="1091279" cy="816935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4B50F54B-5A9C-37E2-94DA-7148386D3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5669" y="5245333"/>
              <a:ext cx="704541" cy="527422"/>
            </a:xfrm>
            <a:prstGeom prst="rect">
              <a:avLst/>
            </a:prstGeom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67BD710-73C7-3DB4-1FA9-F872533BBE9C}"/>
              </a:ext>
            </a:extLst>
          </p:cNvPr>
          <p:cNvGrpSpPr/>
          <p:nvPr/>
        </p:nvGrpSpPr>
        <p:grpSpPr>
          <a:xfrm flipH="1">
            <a:off x="11145771" y="4922076"/>
            <a:ext cx="1401119" cy="816935"/>
            <a:chOff x="-350909" y="4955820"/>
            <a:chExt cx="1401119" cy="816935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D92A6C5-13B8-193B-7841-3DAFB33C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350909" y="4955820"/>
              <a:ext cx="1091279" cy="816935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3E88E7A8-330A-4A05-8651-6C83F47B6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5669" y="5245333"/>
              <a:ext cx="704541" cy="527422"/>
            </a:xfrm>
            <a:prstGeom prst="rect">
              <a:avLst/>
            </a:prstGeom>
          </p:spPr>
        </p:pic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6C6EDA6C-4978-E31D-8309-E87E37056BA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41207" y="5217801"/>
            <a:ext cx="704540" cy="52742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EAB2768B-500A-DEAB-81D7-6E64B7DA541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722941" y="5217801"/>
            <a:ext cx="704540" cy="527421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1005A905-5E82-81B6-792D-95564F5F4A0A}"/>
              </a:ext>
            </a:extLst>
          </p:cNvPr>
          <p:cNvGrpSpPr/>
          <p:nvPr/>
        </p:nvGrpSpPr>
        <p:grpSpPr>
          <a:xfrm>
            <a:off x="1047597" y="2133601"/>
            <a:ext cx="2953048" cy="3003820"/>
            <a:chOff x="1059935" y="1112778"/>
            <a:chExt cx="4012112" cy="386560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A6A20BF-FF13-7C9B-AE6B-69B751A62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1595385" y="577328"/>
              <a:ext cx="2941212" cy="4012111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4557C3AA-32D9-A2C2-63ED-DDF3A9402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 flipH="1">
              <a:off x="1742041" y="1648381"/>
              <a:ext cx="2647901" cy="4012111"/>
            </a:xfrm>
            <a:prstGeom prst="rect">
              <a:avLst/>
            </a:prstGeom>
          </p:spPr>
        </p:pic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CB331D2-224C-E2A7-B18F-EE066112A744}"/>
              </a:ext>
            </a:extLst>
          </p:cNvPr>
          <p:cNvGrpSpPr/>
          <p:nvPr/>
        </p:nvGrpSpPr>
        <p:grpSpPr>
          <a:xfrm>
            <a:off x="4619476" y="2133601"/>
            <a:ext cx="2953048" cy="3003820"/>
            <a:chOff x="1059935" y="1112778"/>
            <a:chExt cx="4012112" cy="3865609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BF193E23-48E2-1E33-7978-590F63A983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1595385" y="577328"/>
              <a:ext cx="2941212" cy="4012111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40B3633C-1B10-D138-E38C-26BF1CD89A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 flipH="1">
              <a:off x="1742041" y="1648381"/>
              <a:ext cx="2647901" cy="4012111"/>
            </a:xfrm>
            <a:prstGeom prst="rect">
              <a:avLst/>
            </a:prstGeom>
          </p:spPr>
        </p:pic>
      </p:grpSp>
      <p:sp>
        <p:nvSpPr>
          <p:cNvPr id="53" name="椭圆 52">
            <a:extLst>
              <a:ext uri="{FF2B5EF4-FFF2-40B4-BE49-F238E27FC236}">
                <a16:creationId xmlns:a16="http://schemas.microsoft.com/office/drawing/2014/main" id="{495858DF-DEDD-9FD1-7D19-3AE4828B0005}"/>
              </a:ext>
            </a:extLst>
          </p:cNvPr>
          <p:cNvSpPr/>
          <p:nvPr/>
        </p:nvSpPr>
        <p:spPr>
          <a:xfrm>
            <a:off x="5405372" y="2697749"/>
            <a:ext cx="1381256" cy="1393061"/>
          </a:xfrm>
          <a:prstGeom prst="ellipse">
            <a:avLst/>
          </a:prstGeom>
          <a:solidFill>
            <a:srgbClr val="9759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426BB7C-7352-6C9F-9564-D1388584205F}"/>
              </a:ext>
            </a:extLst>
          </p:cNvPr>
          <p:cNvSpPr/>
          <p:nvPr/>
        </p:nvSpPr>
        <p:spPr>
          <a:xfrm>
            <a:off x="1833493" y="2732469"/>
            <a:ext cx="1381256" cy="1393061"/>
          </a:xfrm>
          <a:prstGeom prst="ellipse">
            <a:avLst/>
          </a:prstGeom>
          <a:solidFill>
            <a:srgbClr val="9759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6D5E468-F153-7D63-B01F-EA66C6474F61}"/>
              </a:ext>
            </a:extLst>
          </p:cNvPr>
          <p:cNvGrpSpPr/>
          <p:nvPr/>
        </p:nvGrpSpPr>
        <p:grpSpPr>
          <a:xfrm>
            <a:off x="8191355" y="2133601"/>
            <a:ext cx="2953048" cy="3003820"/>
            <a:chOff x="1047597" y="2301766"/>
            <a:chExt cx="2953048" cy="3003820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0FE11FBB-C765-88B6-9416-DD714150EDB2}"/>
                </a:ext>
              </a:extLst>
            </p:cNvPr>
            <p:cNvGrpSpPr/>
            <p:nvPr/>
          </p:nvGrpSpPr>
          <p:grpSpPr>
            <a:xfrm>
              <a:off x="1047597" y="2301766"/>
              <a:ext cx="2953048" cy="3003820"/>
              <a:chOff x="1059935" y="1112778"/>
              <a:chExt cx="4012112" cy="3865609"/>
            </a:xfrm>
          </p:grpSpPr>
          <p:pic>
            <p:nvPicPr>
              <p:cNvPr id="61" name="图片 60">
                <a:extLst>
                  <a:ext uri="{FF2B5EF4-FFF2-40B4-BE49-F238E27FC236}">
                    <a16:creationId xmlns:a16="http://schemas.microsoft.com/office/drawing/2014/main" id="{726C75B2-E66A-6603-8BD1-01EAC6AEAD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1595385" y="577328"/>
                <a:ext cx="2941212" cy="4012111"/>
              </a:xfrm>
              <a:prstGeom prst="rect">
                <a:avLst/>
              </a:prstGeom>
            </p:spPr>
          </p:pic>
          <p:pic>
            <p:nvPicPr>
              <p:cNvPr id="62" name="图片 61">
                <a:extLst>
                  <a:ext uri="{FF2B5EF4-FFF2-40B4-BE49-F238E27FC236}">
                    <a16:creationId xmlns:a16="http://schemas.microsoft.com/office/drawing/2014/main" id="{785EB6DE-B341-6657-9C3B-3D5F119B76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 flipH="1">
                <a:off x="1742041" y="1648381"/>
                <a:ext cx="2647901" cy="4012111"/>
              </a:xfrm>
              <a:prstGeom prst="rect">
                <a:avLst/>
              </a:prstGeom>
            </p:spPr>
          </p:pic>
        </p:grp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0AFF4517-10D1-C5A3-3B77-1925AC8C6FFD}"/>
                </a:ext>
              </a:extLst>
            </p:cNvPr>
            <p:cNvSpPr/>
            <p:nvPr/>
          </p:nvSpPr>
          <p:spPr>
            <a:xfrm>
              <a:off x="1827583" y="2865914"/>
              <a:ext cx="1381256" cy="1393061"/>
            </a:xfrm>
            <a:prstGeom prst="ellipse">
              <a:avLst/>
            </a:prstGeom>
            <a:solidFill>
              <a:srgbClr val="9759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1" name="图片 70">
            <a:extLst>
              <a:ext uri="{FF2B5EF4-FFF2-40B4-BE49-F238E27FC236}">
                <a16:creationId xmlns:a16="http://schemas.microsoft.com/office/drawing/2014/main" id="{C752A902-85CF-73B7-24F0-D2F6C225B207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5187" b="95729"/>
          <a:stretch>
            <a:fillRect/>
          </a:stretch>
        </p:blipFill>
        <p:spPr>
          <a:xfrm>
            <a:off x="2499199" y="2990786"/>
            <a:ext cx="49844" cy="85305"/>
          </a:xfrm>
          <a:custGeom>
            <a:avLst/>
            <a:gdLst>
              <a:gd name="connsiteX0" fmla="*/ 0 w 49844"/>
              <a:gd name="connsiteY0" fmla="*/ 0 h 85305"/>
              <a:gd name="connsiteX1" fmla="*/ 49844 w 49844"/>
              <a:gd name="connsiteY1" fmla="*/ 0 h 85305"/>
              <a:gd name="connsiteX2" fmla="*/ 49844 w 49844"/>
              <a:gd name="connsiteY2" fmla="*/ 85305 h 85305"/>
              <a:gd name="connsiteX3" fmla="*/ 11500 w 49844"/>
              <a:gd name="connsiteY3" fmla="*/ 14057 h 85305"/>
              <a:gd name="connsiteX4" fmla="*/ 0 w 49844"/>
              <a:gd name="connsiteY4" fmla="*/ 0 h 8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44" h="85305">
                <a:moveTo>
                  <a:pt x="0" y="0"/>
                </a:moveTo>
                <a:lnTo>
                  <a:pt x="49844" y="0"/>
                </a:lnTo>
                <a:lnTo>
                  <a:pt x="49844" y="85305"/>
                </a:lnTo>
                <a:lnTo>
                  <a:pt x="11500" y="1405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69353240-8AAF-2041-C8EB-F47E1614DD49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484319" y="3076091"/>
            <a:ext cx="79604" cy="636378"/>
          </a:xfrm>
          <a:custGeom>
            <a:avLst/>
            <a:gdLst>
              <a:gd name="connsiteX0" fmla="*/ 0 w 79604"/>
              <a:gd name="connsiteY0" fmla="*/ 0 h 636378"/>
              <a:gd name="connsiteX1" fmla="*/ 25331 w 79604"/>
              <a:gd name="connsiteY1" fmla="*/ 47068 h 636378"/>
              <a:gd name="connsiteX2" fmla="*/ 79604 w 79604"/>
              <a:gd name="connsiteY2" fmla="*/ 318189 h 636378"/>
              <a:gd name="connsiteX3" fmla="*/ 25331 w 79604"/>
              <a:gd name="connsiteY3" fmla="*/ 589310 h 636378"/>
              <a:gd name="connsiteX4" fmla="*/ 0 w 79604"/>
              <a:gd name="connsiteY4" fmla="*/ 636378 h 636378"/>
              <a:gd name="connsiteX5" fmla="*/ 0 w 79604"/>
              <a:gd name="connsiteY5" fmla="*/ 0 h 63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604" h="636378">
                <a:moveTo>
                  <a:pt x="0" y="0"/>
                </a:moveTo>
                <a:lnTo>
                  <a:pt x="25331" y="47068"/>
                </a:lnTo>
                <a:cubicBezTo>
                  <a:pt x="60279" y="130400"/>
                  <a:pt x="79604" y="222018"/>
                  <a:pt x="79604" y="318189"/>
                </a:cubicBezTo>
                <a:cubicBezTo>
                  <a:pt x="79604" y="414360"/>
                  <a:pt x="60279" y="505978"/>
                  <a:pt x="25331" y="589310"/>
                </a:cubicBezTo>
                <a:lnTo>
                  <a:pt x="0" y="63637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15" name="图片 1014">
            <a:extLst>
              <a:ext uri="{FF2B5EF4-FFF2-40B4-BE49-F238E27FC236}">
                <a16:creationId xmlns:a16="http://schemas.microsoft.com/office/drawing/2014/main" id="{92DC74AC-924A-2369-2DED-98EB34964014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257" t="-29617" r="22115" b="25517"/>
          <a:stretch>
            <a:fillRect/>
          </a:stretch>
        </p:blipFill>
        <p:spPr>
          <a:xfrm>
            <a:off x="5458662" y="2850149"/>
            <a:ext cx="1274677" cy="1153651"/>
          </a:xfrm>
          <a:custGeom>
            <a:avLst/>
            <a:gdLst>
              <a:gd name="connsiteX0" fmla="*/ 690628 w 1274677"/>
              <a:gd name="connsiteY0" fmla="*/ 0 h 1153651"/>
              <a:gd name="connsiteX1" fmla="*/ 1263308 w 1274677"/>
              <a:gd name="connsiteY1" fmla="*/ 307094 h 1153651"/>
              <a:gd name="connsiteX2" fmla="*/ 1274677 w 1274677"/>
              <a:gd name="connsiteY2" fmla="*/ 328218 h 1153651"/>
              <a:gd name="connsiteX3" fmla="*/ 173318 w 1274677"/>
              <a:gd name="connsiteY3" fmla="*/ 328218 h 1153651"/>
              <a:gd name="connsiteX4" fmla="*/ 173318 w 1274677"/>
              <a:gd name="connsiteY4" fmla="*/ 1153651 h 1153651"/>
              <a:gd name="connsiteX5" fmla="*/ 117948 w 1274677"/>
              <a:gd name="connsiteY5" fmla="*/ 1085968 h 1153651"/>
              <a:gd name="connsiteX6" fmla="*/ 0 w 1274677"/>
              <a:gd name="connsiteY6" fmla="*/ 696531 h 1153651"/>
              <a:gd name="connsiteX7" fmla="*/ 690628 w 1274677"/>
              <a:gd name="connsiteY7" fmla="*/ 0 h 115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4677" h="1153651">
                <a:moveTo>
                  <a:pt x="690628" y="0"/>
                </a:moveTo>
                <a:cubicBezTo>
                  <a:pt x="929018" y="0"/>
                  <a:pt x="1139197" y="121815"/>
                  <a:pt x="1263308" y="307094"/>
                </a:cubicBezTo>
                <a:lnTo>
                  <a:pt x="1274677" y="328218"/>
                </a:lnTo>
                <a:lnTo>
                  <a:pt x="173318" y="328218"/>
                </a:lnTo>
                <a:lnTo>
                  <a:pt x="173318" y="1153651"/>
                </a:lnTo>
                <a:lnTo>
                  <a:pt x="117948" y="1085968"/>
                </a:lnTo>
                <a:cubicBezTo>
                  <a:pt x="43482" y="974801"/>
                  <a:pt x="0" y="840787"/>
                  <a:pt x="0" y="696531"/>
                </a:cubicBezTo>
                <a:cubicBezTo>
                  <a:pt x="0" y="311848"/>
                  <a:pt x="309205" y="0"/>
                  <a:pt x="690628" y="0"/>
                </a:cubicBezTo>
                <a:close/>
              </a:path>
            </a:pathLst>
          </a:cu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6AE704D3-BD3B-3AB9-C54E-2B9C480057A1}"/>
              </a:ext>
            </a:extLst>
          </p:cNvPr>
          <p:cNvSpPr txBox="1"/>
          <p:nvPr/>
        </p:nvSpPr>
        <p:spPr>
          <a:xfrm>
            <a:off x="1623268" y="4200859"/>
            <a:ext cx="180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等线" panose="02010600030101010101" pitchFamily="2" charset="-122"/>
              </a:rPr>
              <a:t>Turtle</a:t>
            </a:r>
            <a:endParaRPr lang="zh-CN" altLang="en-US" sz="14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等线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9542B0B-E49C-97AC-B601-6F2899E802BD}"/>
              </a:ext>
            </a:extLst>
          </p:cNvPr>
          <p:cNvSpPr txBox="1"/>
          <p:nvPr/>
        </p:nvSpPr>
        <p:spPr>
          <a:xfrm>
            <a:off x="5195147" y="4200859"/>
            <a:ext cx="180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等线" panose="02010600030101010101" pitchFamily="2" charset="-122"/>
              </a:rPr>
              <a:t>Mushroom</a:t>
            </a:r>
            <a:endParaRPr lang="zh-CN" altLang="en-US" sz="14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等线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2EBAC4C-E138-0CFD-9588-245636D4A6C8}"/>
              </a:ext>
            </a:extLst>
          </p:cNvPr>
          <p:cNvSpPr txBox="1"/>
          <p:nvPr/>
        </p:nvSpPr>
        <p:spPr>
          <a:xfrm>
            <a:off x="8767026" y="4207524"/>
            <a:ext cx="180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等线" panose="02010600030101010101" pitchFamily="2" charset="-122"/>
              </a:rPr>
              <a:t>To be continue..</a:t>
            </a:r>
            <a:endParaRPr lang="zh-CN" altLang="en-US" sz="14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等线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4B6319F-799A-4A4B-A66E-B09E84FFD1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918" y="2902276"/>
            <a:ext cx="1008148" cy="96782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04225E7-C6AD-AD4D-AF2A-B8816DBBDFC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80" y="2843173"/>
            <a:ext cx="841849" cy="1131518"/>
          </a:xfrm>
          <a:prstGeom prst="rect">
            <a:avLst/>
          </a:prstGeom>
        </p:spPr>
      </p:pic>
      <p:pic>
        <p:nvPicPr>
          <p:cNvPr id="24" name="图形 23" descr="问号">
            <a:extLst>
              <a:ext uri="{FF2B5EF4-FFF2-40B4-BE49-F238E27FC236}">
                <a16:creationId xmlns:a16="http://schemas.microsoft.com/office/drawing/2014/main" id="{FF1F438A-5EE7-A942-8702-4D5B4992CD5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87436" y="29370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68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AD6EAF0-958C-6201-77AA-E3CAE51B1800}"/>
              </a:ext>
            </a:extLst>
          </p:cNvPr>
          <p:cNvGrpSpPr/>
          <p:nvPr/>
        </p:nvGrpSpPr>
        <p:grpSpPr>
          <a:xfrm>
            <a:off x="1" y="-1"/>
            <a:ext cx="12191999" cy="5937813"/>
            <a:chOff x="0" y="0"/>
            <a:chExt cx="17112781" cy="6858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9D6C474-99B1-C8D0-38C5-965C573EF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8729473" cy="6858000"/>
            </a:xfrm>
            <a:prstGeom prst="rect">
              <a:avLst/>
            </a:prstGeom>
          </p:spPr>
        </p:pic>
        <p:pic>
          <p:nvPicPr>
            <p:cNvPr id="173" name="图片 172">
              <a:extLst>
                <a:ext uri="{FF2B5EF4-FFF2-40B4-BE49-F238E27FC236}">
                  <a16:creationId xmlns:a16="http://schemas.microsoft.com/office/drawing/2014/main" id="{6B4383D7-E5FF-E81E-EEBE-10CC21D51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3308" y="0"/>
              <a:ext cx="8729473" cy="6858000"/>
            </a:xfrm>
            <a:prstGeom prst="rect">
              <a:avLst/>
            </a:prstGeom>
          </p:spPr>
        </p:pic>
      </p:grpSp>
      <p:grpSp>
        <p:nvGrpSpPr>
          <p:cNvPr id="1571" name="组合 1570">
            <a:extLst>
              <a:ext uri="{FF2B5EF4-FFF2-40B4-BE49-F238E27FC236}">
                <a16:creationId xmlns:a16="http://schemas.microsoft.com/office/drawing/2014/main" id="{273EBD0C-D9BA-3055-E2D5-6F5A625BC88D}"/>
              </a:ext>
            </a:extLst>
          </p:cNvPr>
          <p:cNvGrpSpPr/>
          <p:nvPr/>
        </p:nvGrpSpPr>
        <p:grpSpPr>
          <a:xfrm>
            <a:off x="0" y="5717690"/>
            <a:ext cx="12192000" cy="1140310"/>
            <a:chOff x="0" y="5087885"/>
            <a:chExt cx="14656054" cy="1889924"/>
          </a:xfrm>
        </p:grpSpPr>
        <p:pic>
          <p:nvPicPr>
            <p:cNvPr id="1565" name="图片 1564">
              <a:extLst>
                <a:ext uri="{FF2B5EF4-FFF2-40B4-BE49-F238E27FC236}">
                  <a16:creationId xmlns:a16="http://schemas.microsoft.com/office/drawing/2014/main" id="{98D41A98-24C1-A6D6-F7E7-713C45B8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5087885"/>
              <a:ext cx="7328027" cy="1889924"/>
            </a:xfrm>
            <a:prstGeom prst="rect">
              <a:avLst/>
            </a:prstGeom>
          </p:spPr>
        </p:pic>
        <p:pic>
          <p:nvPicPr>
            <p:cNvPr id="1566" name="图片 1565">
              <a:extLst>
                <a:ext uri="{FF2B5EF4-FFF2-40B4-BE49-F238E27FC236}">
                  <a16:creationId xmlns:a16="http://schemas.microsoft.com/office/drawing/2014/main" id="{55627FAE-0AC9-82EF-C8AE-C48C7F0C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8027" y="5087885"/>
              <a:ext cx="7328027" cy="1889924"/>
            </a:xfrm>
            <a:prstGeom prst="rect">
              <a:avLst/>
            </a:prstGeom>
          </p:spPr>
        </p:pic>
      </p:grpSp>
      <p:pic>
        <p:nvPicPr>
          <p:cNvPr id="5" name="图形 4">
            <a:extLst>
              <a:ext uri="{FF2B5EF4-FFF2-40B4-BE49-F238E27FC236}">
                <a16:creationId xmlns:a16="http://schemas.microsoft.com/office/drawing/2014/main" id="{D0FEDF0E-D043-71F7-EE14-DE9F1A50238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149" y="419519"/>
            <a:ext cx="1581097" cy="5751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C3E2A3A-6A68-DD59-DA10-BE6E69F8568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370" y="1581823"/>
            <a:ext cx="1600882" cy="816935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887874DA-821F-2C54-DCB3-B3B0034F490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3920" y="609834"/>
            <a:ext cx="1600882" cy="81693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168C705-4174-EBCE-1CA6-C39883E8D50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8956" y="3003316"/>
            <a:ext cx="1008148" cy="51446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6026571-0865-84ED-D7B0-040BEC23353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1109" y="419519"/>
            <a:ext cx="1529660" cy="5060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201D19-760C-430E-FC90-33B9DBD64458}"/>
              </a:ext>
            </a:extLst>
          </p:cNvPr>
          <p:cNvSpPr txBox="1"/>
          <p:nvPr/>
        </p:nvSpPr>
        <p:spPr>
          <a:xfrm>
            <a:off x="4793401" y="503439"/>
            <a:ext cx="2605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400" dirty="0">
                <a:solidFill>
                  <a:schemeClr val="bg1"/>
                </a:solidFill>
                <a:latin typeface="字制区喜脉体" panose="02000603000000000000" pitchFamily="2" charset="-122"/>
                <a:ea typeface="字制区喜脉体" panose="02000603000000000000" pitchFamily="2" charset="-122"/>
              </a:rPr>
              <a:t>ENEMY</a:t>
            </a:r>
            <a:endParaRPr kumimoji="1" lang="zh-CN" altLang="en-US" sz="5400" dirty="0">
              <a:solidFill>
                <a:schemeClr val="bg1"/>
              </a:solidFill>
              <a:latin typeface="字制区喜脉体" panose="02000603000000000000" pitchFamily="2" charset="-122"/>
              <a:ea typeface="字制区喜脉体" panose="02000603000000000000" pitchFamily="2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2518A1A-6E35-AFB4-2798-ECB3B1CA3972}"/>
              </a:ext>
            </a:extLst>
          </p:cNvPr>
          <p:cNvGrpSpPr/>
          <p:nvPr/>
        </p:nvGrpSpPr>
        <p:grpSpPr>
          <a:xfrm>
            <a:off x="-350909" y="4955820"/>
            <a:ext cx="1401119" cy="816935"/>
            <a:chOff x="-350909" y="4955820"/>
            <a:chExt cx="1401119" cy="816935"/>
          </a:xfrm>
        </p:grpSpPr>
        <p:pic>
          <p:nvPicPr>
            <p:cNvPr id="1572" name="图片 1571">
              <a:extLst>
                <a:ext uri="{FF2B5EF4-FFF2-40B4-BE49-F238E27FC236}">
                  <a16:creationId xmlns:a16="http://schemas.microsoft.com/office/drawing/2014/main" id="{AEA672FD-61E4-C843-A4CF-49D3B46F5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350909" y="4955820"/>
              <a:ext cx="1091279" cy="816935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4B50F54B-5A9C-37E2-94DA-7148386D3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5669" y="5245333"/>
              <a:ext cx="704541" cy="527422"/>
            </a:xfrm>
            <a:prstGeom prst="rect">
              <a:avLst/>
            </a:prstGeom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67BD710-73C7-3DB4-1FA9-F872533BBE9C}"/>
              </a:ext>
            </a:extLst>
          </p:cNvPr>
          <p:cNvGrpSpPr/>
          <p:nvPr/>
        </p:nvGrpSpPr>
        <p:grpSpPr>
          <a:xfrm flipH="1">
            <a:off x="11145771" y="4922076"/>
            <a:ext cx="1401119" cy="816935"/>
            <a:chOff x="-350909" y="4955820"/>
            <a:chExt cx="1401119" cy="816935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D92A6C5-13B8-193B-7841-3DAFB33C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350909" y="4955820"/>
              <a:ext cx="1091279" cy="816935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3E88E7A8-330A-4A05-8651-6C83F47B6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5669" y="5245333"/>
              <a:ext cx="704541" cy="527422"/>
            </a:xfrm>
            <a:prstGeom prst="rect">
              <a:avLst/>
            </a:prstGeom>
          </p:spPr>
        </p:pic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6C6EDA6C-4978-E31D-8309-E87E37056BA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41207" y="5217801"/>
            <a:ext cx="704540" cy="52742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EAB2768B-500A-DEAB-81D7-6E64B7DA541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722941" y="5217801"/>
            <a:ext cx="704540" cy="527421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C752A902-85CF-73B7-24F0-D2F6C225B207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5187" b="95729"/>
          <a:stretch>
            <a:fillRect/>
          </a:stretch>
        </p:blipFill>
        <p:spPr>
          <a:xfrm>
            <a:off x="2499199" y="2990786"/>
            <a:ext cx="49844" cy="85305"/>
          </a:xfrm>
          <a:custGeom>
            <a:avLst/>
            <a:gdLst>
              <a:gd name="connsiteX0" fmla="*/ 0 w 49844"/>
              <a:gd name="connsiteY0" fmla="*/ 0 h 85305"/>
              <a:gd name="connsiteX1" fmla="*/ 49844 w 49844"/>
              <a:gd name="connsiteY1" fmla="*/ 0 h 85305"/>
              <a:gd name="connsiteX2" fmla="*/ 49844 w 49844"/>
              <a:gd name="connsiteY2" fmla="*/ 85305 h 85305"/>
              <a:gd name="connsiteX3" fmla="*/ 11500 w 49844"/>
              <a:gd name="connsiteY3" fmla="*/ 14057 h 85305"/>
              <a:gd name="connsiteX4" fmla="*/ 0 w 49844"/>
              <a:gd name="connsiteY4" fmla="*/ 0 h 8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44" h="85305">
                <a:moveTo>
                  <a:pt x="0" y="0"/>
                </a:moveTo>
                <a:lnTo>
                  <a:pt x="49844" y="0"/>
                </a:lnTo>
                <a:lnTo>
                  <a:pt x="49844" y="85305"/>
                </a:lnTo>
                <a:lnTo>
                  <a:pt x="11500" y="1405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69353240-8AAF-2041-C8EB-F47E1614DD4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484319" y="3076091"/>
            <a:ext cx="79604" cy="636378"/>
          </a:xfrm>
          <a:custGeom>
            <a:avLst/>
            <a:gdLst>
              <a:gd name="connsiteX0" fmla="*/ 0 w 79604"/>
              <a:gd name="connsiteY0" fmla="*/ 0 h 636378"/>
              <a:gd name="connsiteX1" fmla="*/ 25331 w 79604"/>
              <a:gd name="connsiteY1" fmla="*/ 47068 h 636378"/>
              <a:gd name="connsiteX2" fmla="*/ 79604 w 79604"/>
              <a:gd name="connsiteY2" fmla="*/ 318189 h 636378"/>
              <a:gd name="connsiteX3" fmla="*/ 25331 w 79604"/>
              <a:gd name="connsiteY3" fmla="*/ 589310 h 636378"/>
              <a:gd name="connsiteX4" fmla="*/ 0 w 79604"/>
              <a:gd name="connsiteY4" fmla="*/ 636378 h 636378"/>
              <a:gd name="connsiteX5" fmla="*/ 0 w 79604"/>
              <a:gd name="connsiteY5" fmla="*/ 0 h 63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604" h="636378">
                <a:moveTo>
                  <a:pt x="0" y="0"/>
                </a:moveTo>
                <a:lnTo>
                  <a:pt x="25331" y="47068"/>
                </a:lnTo>
                <a:cubicBezTo>
                  <a:pt x="60279" y="130400"/>
                  <a:pt x="79604" y="222018"/>
                  <a:pt x="79604" y="318189"/>
                </a:cubicBezTo>
                <a:cubicBezTo>
                  <a:pt x="79604" y="414360"/>
                  <a:pt x="60279" y="505978"/>
                  <a:pt x="25331" y="589310"/>
                </a:cubicBezTo>
                <a:lnTo>
                  <a:pt x="0" y="63637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15" name="图片 1014">
            <a:extLst>
              <a:ext uri="{FF2B5EF4-FFF2-40B4-BE49-F238E27FC236}">
                <a16:creationId xmlns:a16="http://schemas.microsoft.com/office/drawing/2014/main" id="{92DC74AC-924A-2369-2DED-98EB34964014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257" t="-29617" r="22115" b="25517"/>
          <a:stretch>
            <a:fillRect/>
          </a:stretch>
        </p:blipFill>
        <p:spPr>
          <a:xfrm>
            <a:off x="5458662" y="2850149"/>
            <a:ext cx="1274677" cy="1153651"/>
          </a:xfrm>
          <a:custGeom>
            <a:avLst/>
            <a:gdLst>
              <a:gd name="connsiteX0" fmla="*/ 690628 w 1274677"/>
              <a:gd name="connsiteY0" fmla="*/ 0 h 1153651"/>
              <a:gd name="connsiteX1" fmla="*/ 1263308 w 1274677"/>
              <a:gd name="connsiteY1" fmla="*/ 307094 h 1153651"/>
              <a:gd name="connsiteX2" fmla="*/ 1274677 w 1274677"/>
              <a:gd name="connsiteY2" fmla="*/ 328218 h 1153651"/>
              <a:gd name="connsiteX3" fmla="*/ 173318 w 1274677"/>
              <a:gd name="connsiteY3" fmla="*/ 328218 h 1153651"/>
              <a:gd name="connsiteX4" fmla="*/ 173318 w 1274677"/>
              <a:gd name="connsiteY4" fmla="*/ 1153651 h 1153651"/>
              <a:gd name="connsiteX5" fmla="*/ 117948 w 1274677"/>
              <a:gd name="connsiteY5" fmla="*/ 1085968 h 1153651"/>
              <a:gd name="connsiteX6" fmla="*/ 0 w 1274677"/>
              <a:gd name="connsiteY6" fmla="*/ 696531 h 1153651"/>
              <a:gd name="connsiteX7" fmla="*/ 690628 w 1274677"/>
              <a:gd name="connsiteY7" fmla="*/ 0 h 115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4677" h="1153651">
                <a:moveTo>
                  <a:pt x="690628" y="0"/>
                </a:moveTo>
                <a:cubicBezTo>
                  <a:pt x="929018" y="0"/>
                  <a:pt x="1139197" y="121815"/>
                  <a:pt x="1263308" y="307094"/>
                </a:cubicBezTo>
                <a:lnTo>
                  <a:pt x="1274677" y="328218"/>
                </a:lnTo>
                <a:lnTo>
                  <a:pt x="173318" y="328218"/>
                </a:lnTo>
                <a:lnTo>
                  <a:pt x="173318" y="1153651"/>
                </a:lnTo>
                <a:lnTo>
                  <a:pt x="117948" y="1085968"/>
                </a:lnTo>
                <a:cubicBezTo>
                  <a:pt x="43482" y="974801"/>
                  <a:pt x="0" y="840787"/>
                  <a:pt x="0" y="696531"/>
                </a:cubicBezTo>
                <a:cubicBezTo>
                  <a:pt x="0" y="311848"/>
                  <a:pt x="309205" y="0"/>
                  <a:pt x="690628" y="0"/>
                </a:cubicBezTo>
                <a:close/>
              </a:path>
            </a:pathLst>
          </a:cu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69CDEF-F8AC-E048-8EC5-04E4CA3831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51" y="1915674"/>
            <a:ext cx="5689600" cy="3022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A6A3987-C3FC-3E4E-98EE-427F126776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39" y="1159347"/>
            <a:ext cx="2565400" cy="4229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87852D-3A60-4647-9B23-BF0D27C1FF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69" y="1930335"/>
            <a:ext cx="2527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AD6EAF0-958C-6201-77AA-E3CAE51B1800}"/>
              </a:ext>
            </a:extLst>
          </p:cNvPr>
          <p:cNvGrpSpPr/>
          <p:nvPr/>
        </p:nvGrpSpPr>
        <p:grpSpPr>
          <a:xfrm>
            <a:off x="1" y="-1"/>
            <a:ext cx="12191999" cy="5937813"/>
            <a:chOff x="0" y="0"/>
            <a:chExt cx="17112781" cy="6858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9D6C474-99B1-C8D0-38C5-965C573EF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8729473" cy="6858000"/>
            </a:xfrm>
            <a:prstGeom prst="rect">
              <a:avLst/>
            </a:prstGeom>
          </p:spPr>
        </p:pic>
        <p:pic>
          <p:nvPicPr>
            <p:cNvPr id="173" name="图片 172">
              <a:extLst>
                <a:ext uri="{FF2B5EF4-FFF2-40B4-BE49-F238E27FC236}">
                  <a16:creationId xmlns:a16="http://schemas.microsoft.com/office/drawing/2014/main" id="{6B4383D7-E5FF-E81E-EEBE-10CC21D51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3308" y="0"/>
              <a:ext cx="8729473" cy="6858000"/>
            </a:xfrm>
            <a:prstGeom prst="rect">
              <a:avLst/>
            </a:prstGeom>
          </p:spPr>
        </p:pic>
      </p:grpSp>
      <p:grpSp>
        <p:nvGrpSpPr>
          <p:cNvPr id="1571" name="组合 1570">
            <a:extLst>
              <a:ext uri="{FF2B5EF4-FFF2-40B4-BE49-F238E27FC236}">
                <a16:creationId xmlns:a16="http://schemas.microsoft.com/office/drawing/2014/main" id="{273EBD0C-D9BA-3055-E2D5-6F5A625BC88D}"/>
              </a:ext>
            </a:extLst>
          </p:cNvPr>
          <p:cNvGrpSpPr/>
          <p:nvPr/>
        </p:nvGrpSpPr>
        <p:grpSpPr>
          <a:xfrm>
            <a:off x="0" y="5717690"/>
            <a:ext cx="12192000" cy="1140310"/>
            <a:chOff x="0" y="5087885"/>
            <a:chExt cx="14656054" cy="1889924"/>
          </a:xfrm>
        </p:grpSpPr>
        <p:pic>
          <p:nvPicPr>
            <p:cNvPr id="1565" name="图片 1564">
              <a:extLst>
                <a:ext uri="{FF2B5EF4-FFF2-40B4-BE49-F238E27FC236}">
                  <a16:creationId xmlns:a16="http://schemas.microsoft.com/office/drawing/2014/main" id="{98D41A98-24C1-A6D6-F7E7-713C45B8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5087885"/>
              <a:ext cx="7328027" cy="1889924"/>
            </a:xfrm>
            <a:prstGeom prst="rect">
              <a:avLst/>
            </a:prstGeom>
          </p:spPr>
        </p:pic>
        <p:pic>
          <p:nvPicPr>
            <p:cNvPr id="1566" name="图片 1565">
              <a:extLst>
                <a:ext uri="{FF2B5EF4-FFF2-40B4-BE49-F238E27FC236}">
                  <a16:creationId xmlns:a16="http://schemas.microsoft.com/office/drawing/2014/main" id="{55627FAE-0AC9-82EF-C8AE-C48C7F0C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8027" y="5087885"/>
              <a:ext cx="7328027" cy="1889924"/>
            </a:xfrm>
            <a:prstGeom prst="rect">
              <a:avLst/>
            </a:prstGeom>
          </p:spPr>
        </p:pic>
      </p:grpSp>
      <p:pic>
        <p:nvPicPr>
          <p:cNvPr id="5" name="图形 4">
            <a:extLst>
              <a:ext uri="{FF2B5EF4-FFF2-40B4-BE49-F238E27FC236}">
                <a16:creationId xmlns:a16="http://schemas.microsoft.com/office/drawing/2014/main" id="{D0FEDF0E-D043-71F7-EE14-DE9F1A50238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5149" y="419519"/>
            <a:ext cx="1581097" cy="5751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C3E2A3A-6A68-DD59-DA10-BE6E69F85685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370" y="1581823"/>
            <a:ext cx="1600882" cy="816935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887874DA-821F-2C54-DCB3-B3B0034F490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3920" y="609834"/>
            <a:ext cx="1600882" cy="81693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168C705-4174-EBCE-1CA6-C39883E8D50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8956" y="3003316"/>
            <a:ext cx="1008148" cy="51446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6026571-0865-84ED-D7B0-040BEC23353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1109" y="419519"/>
            <a:ext cx="1529660" cy="5060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201D19-760C-430E-FC90-33B9DBD64458}"/>
              </a:ext>
            </a:extLst>
          </p:cNvPr>
          <p:cNvSpPr txBox="1"/>
          <p:nvPr/>
        </p:nvSpPr>
        <p:spPr>
          <a:xfrm>
            <a:off x="4793401" y="503439"/>
            <a:ext cx="2605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400" dirty="0">
                <a:solidFill>
                  <a:schemeClr val="bg1"/>
                </a:solidFill>
                <a:latin typeface="字制区喜脉体" panose="02000603000000000000" pitchFamily="2" charset="-122"/>
                <a:ea typeface="字制区喜脉体" panose="02000603000000000000" pitchFamily="2" charset="-122"/>
              </a:rPr>
              <a:t>ENEMY</a:t>
            </a:r>
            <a:endParaRPr kumimoji="1" lang="zh-CN" altLang="en-US" sz="5400" dirty="0">
              <a:solidFill>
                <a:schemeClr val="bg1"/>
              </a:solidFill>
              <a:latin typeface="字制区喜脉体" panose="02000603000000000000" pitchFamily="2" charset="-122"/>
              <a:ea typeface="字制区喜脉体" panose="02000603000000000000" pitchFamily="2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2518A1A-6E35-AFB4-2798-ECB3B1CA3972}"/>
              </a:ext>
            </a:extLst>
          </p:cNvPr>
          <p:cNvGrpSpPr/>
          <p:nvPr/>
        </p:nvGrpSpPr>
        <p:grpSpPr>
          <a:xfrm>
            <a:off x="-350909" y="4955820"/>
            <a:ext cx="1401119" cy="816935"/>
            <a:chOff x="-350909" y="4955820"/>
            <a:chExt cx="1401119" cy="816935"/>
          </a:xfrm>
        </p:grpSpPr>
        <p:pic>
          <p:nvPicPr>
            <p:cNvPr id="1572" name="图片 1571">
              <a:extLst>
                <a:ext uri="{FF2B5EF4-FFF2-40B4-BE49-F238E27FC236}">
                  <a16:creationId xmlns:a16="http://schemas.microsoft.com/office/drawing/2014/main" id="{AEA672FD-61E4-C843-A4CF-49D3B46F5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350909" y="4955820"/>
              <a:ext cx="1091279" cy="816935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4B50F54B-5A9C-37E2-94DA-7148386D3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5669" y="5245333"/>
              <a:ext cx="704541" cy="527422"/>
            </a:xfrm>
            <a:prstGeom prst="rect">
              <a:avLst/>
            </a:prstGeom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67BD710-73C7-3DB4-1FA9-F872533BBE9C}"/>
              </a:ext>
            </a:extLst>
          </p:cNvPr>
          <p:cNvGrpSpPr/>
          <p:nvPr/>
        </p:nvGrpSpPr>
        <p:grpSpPr>
          <a:xfrm flipH="1">
            <a:off x="11145771" y="4922076"/>
            <a:ext cx="1401119" cy="816935"/>
            <a:chOff x="-350909" y="4955820"/>
            <a:chExt cx="1401119" cy="816935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D92A6C5-13B8-193B-7841-3DAFB33C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350909" y="4955820"/>
              <a:ext cx="1091279" cy="816935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3E88E7A8-330A-4A05-8651-6C83F47B6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5669" y="5245333"/>
              <a:ext cx="704541" cy="527422"/>
            </a:xfrm>
            <a:prstGeom prst="rect">
              <a:avLst/>
            </a:prstGeom>
          </p:spPr>
        </p:pic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6C6EDA6C-4978-E31D-8309-E87E37056BA3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41207" y="5217801"/>
            <a:ext cx="704540" cy="52742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EAB2768B-500A-DEAB-81D7-6E64B7DA5411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722941" y="5217801"/>
            <a:ext cx="704540" cy="527421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C752A902-85CF-73B7-24F0-D2F6C225B207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5187" b="95729"/>
          <a:stretch>
            <a:fillRect/>
          </a:stretch>
        </p:blipFill>
        <p:spPr>
          <a:xfrm>
            <a:off x="2499199" y="2990786"/>
            <a:ext cx="49844" cy="85305"/>
          </a:xfrm>
          <a:custGeom>
            <a:avLst/>
            <a:gdLst>
              <a:gd name="connsiteX0" fmla="*/ 0 w 49844"/>
              <a:gd name="connsiteY0" fmla="*/ 0 h 85305"/>
              <a:gd name="connsiteX1" fmla="*/ 49844 w 49844"/>
              <a:gd name="connsiteY1" fmla="*/ 0 h 85305"/>
              <a:gd name="connsiteX2" fmla="*/ 49844 w 49844"/>
              <a:gd name="connsiteY2" fmla="*/ 85305 h 85305"/>
              <a:gd name="connsiteX3" fmla="*/ 11500 w 49844"/>
              <a:gd name="connsiteY3" fmla="*/ 14057 h 85305"/>
              <a:gd name="connsiteX4" fmla="*/ 0 w 49844"/>
              <a:gd name="connsiteY4" fmla="*/ 0 h 8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44" h="85305">
                <a:moveTo>
                  <a:pt x="0" y="0"/>
                </a:moveTo>
                <a:lnTo>
                  <a:pt x="49844" y="0"/>
                </a:lnTo>
                <a:lnTo>
                  <a:pt x="49844" y="85305"/>
                </a:lnTo>
                <a:lnTo>
                  <a:pt x="11500" y="1405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69353240-8AAF-2041-C8EB-F47E1614DD49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484319" y="3076091"/>
            <a:ext cx="79604" cy="636378"/>
          </a:xfrm>
          <a:custGeom>
            <a:avLst/>
            <a:gdLst>
              <a:gd name="connsiteX0" fmla="*/ 0 w 79604"/>
              <a:gd name="connsiteY0" fmla="*/ 0 h 636378"/>
              <a:gd name="connsiteX1" fmla="*/ 25331 w 79604"/>
              <a:gd name="connsiteY1" fmla="*/ 47068 h 636378"/>
              <a:gd name="connsiteX2" fmla="*/ 79604 w 79604"/>
              <a:gd name="connsiteY2" fmla="*/ 318189 h 636378"/>
              <a:gd name="connsiteX3" fmla="*/ 25331 w 79604"/>
              <a:gd name="connsiteY3" fmla="*/ 589310 h 636378"/>
              <a:gd name="connsiteX4" fmla="*/ 0 w 79604"/>
              <a:gd name="connsiteY4" fmla="*/ 636378 h 636378"/>
              <a:gd name="connsiteX5" fmla="*/ 0 w 79604"/>
              <a:gd name="connsiteY5" fmla="*/ 0 h 63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604" h="636378">
                <a:moveTo>
                  <a:pt x="0" y="0"/>
                </a:moveTo>
                <a:lnTo>
                  <a:pt x="25331" y="47068"/>
                </a:lnTo>
                <a:cubicBezTo>
                  <a:pt x="60279" y="130400"/>
                  <a:pt x="79604" y="222018"/>
                  <a:pt x="79604" y="318189"/>
                </a:cubicBezTo>
                <a:cubicBezTo>
                  <a:pt x="79604" y="414360"/>
                  <a:pt x="60279" y="505978"/>
                  <a:pt x="25331" y="589310"/>
                </a:cubicBezTo>
                <a:lnTo>
                  <a:pt x="0" y="63637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15" name="图片 1014">
            <a:extLst>
              <a:ext uri="{FF2B5EF4-FFF2-40B4-BE49-F238E27FC236}">
                <a16:creationId xmlns:a16="http://schemas.microsoft.com/office/drawing/2014/main" id="{92DC74AC-924A-2369-2DED-98EB34964014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257" t="-29617" r="22115" b="25517"/>
          <a:stretch>
            <a:fillRect/>
          </a:stretch>
        </p:blipFill>
        <p:spPr>
          <a:xfrm>
            <a:off x="5458662" y="2850149"/>
            <a:ext cx="1274677" cy="1153651"/>
          </a:xfrm>
          <a:custGeom>
            <a:avLst/>
            <a:gdLst>
              <a:gd name="connsiteX0" fmla="*/ 690628 w 1274677"/>
              <a:gd name="connsiteY0" fmla="*/ 0 h 1153651"/>
              <a:gd name="connsiteX1" fmla="*/ 1263308 w 1274677"/>
              <a:gd name="connsiteY1" fmla="*/ 307094 h 1153651"/>
              <a:gd name="connsiteX2" fmla="*/ 1274677 w 1274677"/>
              <a:gd name="connsiteY2" fmla="*/ 328218 h 1153651"/>
              <a:gd name="connsiteX3" fmla="*/ 173318 w 1274677"/>
              <a:gd name="connsiteY3" fmla="*/ 328218 h 1153651"/>
              <a:gd name="connsiteX4" fmla="*/ 173318 w 1274677"/>
              <a:gd name="connsiteY4" fmla="*/ 1153651 h 1153651"/>
              <a:gd name="connsiteX5" fmla="*/ 117948 w 1274677"/>
              <a:gd name="connsiteY5" fmla="*/ 1085968 h 1153651"/>
              <a:gd name="connsiteX6" fmla="*/ 0 w 1274677"/>
              <a:gd name="connsiteY6" fmla="*/ 696531 h 1153651"/>
              <a:gd name="connsiteX7" fmla="*/ 690628 w 1274677"/>
              <a:gd name="connsiteY7" fmla="*/ 0 h 115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4677" h="1153651">
                <a:moveTo>
                  <a:pt x="690628" y="0"/>
                </a:moveTo>
                <a:cubicBezTo>
                  <a:pt x="929018" y="0"/>
                  <a:pt x="1139197" y="121815"/>
                  <a:pt x="1263308" y="307094"/>
                </a:cubicBezTo>
                <a:lnTo>
                  <a:pt x="1274677" y="328218"/>
                </a:lnTo>
                <a:lnTo>
                  <a:pt x="173318" y="328218"/>
                </a:lnTo>
                <a:lnTo>
                  <a:pt x="173318" y="1153651"/>
                </a:lnTo>
                <a:lnTo>
                  <a:pt x="117948" y="1085968"/>
                </a:lnTo>
                <a:cubicBezTo>
                  <a:pt x="43482" y="974801"/>
                  <a:pt x="0" y="840787"/>
                  <a:pt x="0" y="696531"/>
                </a:cubicBezTo>
                <a:cubicBezTo>
                  <a:pt x="0" y="311848"/>
                  <a:pt x="309205" y="0"/>
                  <a:pt x="690628" y="0"/>
                </a:cubicBezTo>
                <a:close/>
              </a:path>
            </a:pathLst>
          </a:custGeom>
        </p:spPr>
      </p:pic>
      <p:pic>
        <p:nvPicPr>
          <p:cNvPr id="4" name="Screen-2023-06-06-181613(1)" descr="Screen-2023-06-06-181613(1)">
            <a:hlinkClick r:id="" action="ppaction://media"/>
            <a:extLst>
              <a:ext uri="{FF2B5EF4-FFF2-40B4-BE49-F238E27FC236}">
                <a16:creationId xmlns:a16="http://schemas.microsoft.com/office/drawing/2014/main" id="{147C0FED-48E1-8E4C-8E54-4E335A768C0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2677151" y="1537132"/>
            <a:ext cx="6970484" cy="417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AD6EAF0-958C-6201-77AA-E3CAE51B1800}"/>
              </a:ext>
            </a:extLst>
          </p:cNvPr>
          <p:cNvGrpSpPr/>
          <p:nvPr/>
        </p:nvGrpSpPr>
        <p:grpSpPr>
          <a:xfrm>
            <a:off x="1" y="-1"/>
            <a:ext cx="12191999" cy="5937813"/>
            <a:chOff x="0" y="0"/>
            <a:chExt cx="17112781" cy="6858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9D6C474-99B1-C8D0-38C5-965C573EF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8729473" cy="6858000"/>
            </a:xfrm>
            <a:prstGeom prst="rect">
              <a:avLst/>
            </a:prstGeom>
          </p:spPr>
        </p:pic>
        <p:pic>
          <p:nvPicPr>
            <p:cNvPr id="173" name="图片 172">
              <a:extLst>
                <a:ext uri="{FF2B5EF4-FFF2-40B4-BE49-F238E27FC236}">
                  <a16:creationId xmlns:a16="http://schemas.microsoft.com/office/drawing/2014/main" id="{6B4383D7-E5FF-E81E-EEBE-10CC21D51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3308" y="0"/>
              <a:ext cx="8729473" cy="6858000"/>
            </a:xfrm>
            <a:prstGeom prst="rect">
              <a:avLst/>
            </a:prstGeom>
          </p:spPr>
        </p:pic>
      </p:grpSp>
      <p:grpSp>
        <p:nvGrpSpPr>
          <p:cNvPr id="1571" name="组合 1570">
            <a:extLst>
              <a:ext uri="{FF2B5EF4-FFF2-40B4-BE49-F238E27FC236}">
                <a16:creationId xmlns:a16="http://schemas.microsoft.com/office/drawing/2014/main" id="{273EBD0C-D9BA-3055-E2D5-6F5A625BC88D}"/>
              </a:ext>
            </a:extLst>
          </p:cNvPr>
          <p:cNvGrpSpPr/>
          <p:nvPr/>
        </p:nvGrpSpPr>
        <p:grpSpPr>
          <a:xfrm>
            <a:off x="0" y="5717690"/>
            <a:ext cx="12192000" cy="1140310"/>
            <a:chOff x="0" y="5087885"/>
            <a:chExt cx="14656054" cy="1889924"/>
          </a:xfrm>
        </p:grpSpPr>
        <p:pic>
          <p:nvPicPr>
            <p:cNvPr id="1565" name="图片 1564">
              <a:extLst>
                <a:ext uri="{FF2B5EF4-FFF2-40B4-BE49-F238E27FC236}">
                  <a16:creationId xmlns:a16="http://schemas.microsoft.com/office/drawing/2014/main" id="{98D41A98-24C1-A6D6-F7E7-713C45B8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5087885"/>
              <a:ext cx="7328027" cy="1889924"/>
            </a:xfrm>
            <a:prstGeom prst="rect">
              <a:avLst/>
            </a:prstGeom>
          </p:spPr>
        </p:pic>
        <p:pic>
          <p:nvPicPr>
            <p:cNvPr id="1566" name="图片 1565">
              <a:extLst>
                <a:ext uri="{FF2B5EF4-FFF2-40B4-BE49-F238E27FC236}">
                  <a16:creationId xmlns:a16="http://schemas.microsoft.com/office/drawing/2014/main" id="{55627FAE-0AC9-82EF-C8AE-C48C7F0C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8027" y="5087885"/>
              <a:ext cx="7328027" cy="1889924"/>
            </a:xfrm>
            <a:prstGeom prst="rect">
              <a:avLst/>
            </a:prstGeom>
          </p:spPr>
        </p:pic>
      </p:grpSp>
      <p:pic>
        <p:nvPicPr>
          <p:cNvPr id="1574" name="图片 1573">
            <a:extLst>
              <a:ext uri="{FF2B5EF4-FFF2-40B4-BE49-F238E27FC236}">
                <a16:creationId xmlns:a16="http://schemas.microsoft.com/office/drawing/2014/main" id="{E11DFEB0-9D28-EF73-F805-8C8CFB47E6A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5685" y="5139478"/>
            <a:ext cx="772388" cy="578212"/>
          </a:xfrm>
          <a:prstGeom prst="rect">
            <a:avLst/>
          </a:prstGeom>
        </p:spPr>
      </p:pic>
      <p:pic>
        <p:nvPicPr>
          <p:cNvPr id="1575" name="图片 1574">
            <a:extLst>
              <a:ext uri="{FF2B5EF4-FFF2-40B4-BE49-F238E27FC236}">
                <a16:creationId xmlns:a16="http://schemas.microsoft.com/office/drawing/2014/main" id="{30DEA193-4675-412B-9BAD-89117AC63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736" y="4900755"/>
            <a:ext cx="1091279" cy="816935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D0FEDF0E-D043-71F7-EE14-DE9F1A5023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149" y="419519"/>
            <a:ext cx="1581097" cy="5751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C3E2A3A-6A68-DD59-DA10-BE6E69F8568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859" y="2968905"/>
            <a:ext cx="1600882" cy="816935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678CA069-1EC4-1D8C-610E-AB4C219B90A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118" y="3709525"/>
            <a:ext cx="1600882" cy="816935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887874DA-821F-2C54-DCB3-B3B0034F490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3920" y="609834"/>
            <a:ext cx="1600882" cy="81693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673FB94-BE4D-DB65-37D1-88DD39DC84D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3587" y="5139478"/>
            <a:ext cx="772388" cy="57821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6026571-0865-84ED-D7B0-040BEC23353C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1109" y="419519"/>
            <a:ext cx="1529660" cy="506074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7920FB77-CAD1-90A9-7CEC-8472AC908996}"/>
              </a:ext>
            </a:extLst>
          </p:cNvPr>
          <p:cNvGrpSpPr/>
          <p:nvPr/>
        </p:nvGrpSpPr>
        <p:grpSpPr>
          <a:xfrm>
            <a:off x="2538214" y="1327427"/>
            <a:ext cx="7115572" cy="2694555"/>
            <a:chOff x="4080822" y="1198743"/>
            <a:chExt cx="3817180" cy="1536325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CC26285-1F47-3C96-9D94-A96622E18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80822" y="1199986"/>
              <a:ext cx="2015177" cy="1533838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DA2E593-E03C-1348-8C3D-E03BCC398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66161" y="1198743"/>
              <a:ext cx="1831841" cy="1536325"/>
            </a:xfrm>
            <a:prstGeom prst="rect">
              <a:avLst/>
            </a:prstGeom>
          </p:spPr>
        </p:pic>
      </p:grpSp>
      <p:pic>
        <p:nvPicPr>
          <p:cNvPr id="35" name="图形 34">
            <a:extLst>
              <a:ext uri="{FF2B5EF4-FFF2-40B4-BE49-F238E27FC236}">
                <a16:creationId xmlns:a16="http://schemas.microsoft.com/office/drawing/2014/main" id="{4611CFA3-5269-55E4-F7F8-A6CC6E1CCC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2864" y="1237889"/>
            <a:ext cx="800829" cy="76236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B75D133-8010-468D-27DB-C0F2325A199F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928" y="4526460"/>
            <a:ext cx="1213566" cy="119123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4ACDD69A-7492-6D73-C681-5CF1302756F5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35928" y="2460557"/>
            <a:ext cx="2066945" cy="3257133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B19D7C17-BF4C-080F-064F-EC616F9B91FD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2961" y="3776344"/>
            <a:ext cx="677501" cy="55195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168C705-4174-EBCE-1CA6-C39883E8D50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9499" y="2869718"/>
            <a:ext cx="1008148" cy="51446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C95C6CD-89D4-550D-FFEC-AA8261FB6B77}"/>
              </a:ext>
            </a:extLst>
          </p:cNvPr>
          <p:cNvGrpSpPr/>
          <p:nvPr/>
        </p:nvGrpSpPr>
        <p:grpSpPr>
          <a:xfrm>
            <a:off x="4070889" y="2089788"/>
            <a:ext cx="4074218" cy="1306581"/>
            <a:chOff x="4066978" y="2089788"/>
            <a:chExt cx="4074218" cy="1306581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5C6A252-793E-9819-18DE-94BFA80485C9}"/>
                </a:ext>
              </a:extLst>
            </p:cNvPr>
            <p:cNvSpPr txBox="1"/>
            <p:nvPr/>
          </p:nvSpPr>
          <p:spPr>
            <a:xfrm>
              <a:off x="4066978" y="2196040"/>
              <a:ext cx="40502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sz="7200" dirty="0">
                <a:latin typeface="字制区喜脉体" panose="02000603000000000000" pitchFamily="2" charset="-122"/>
                <a:ea typeface="字制区喜脉体" panose="02000603000000000000" pitchFamily="2" charset="-122"/>
                <a:sym typeface="LL PixelFun Rounded" panose="00000500000000000000" pitchFamily="2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7CB70FA-3B7D-F2D1-1F92-3B851BF6D941}"/>
                </a:ext>
              </a:extLst>
            </p:cNvPr>
            <p:cNvSpPr txBox="1"/>
            <p:nvPr/>
          </p:nvSpPr>
          <p:spPr>
            <a:xfrm>
              <a:off x="4090973" y="2089788"/>
              <a:ext cx="40502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chemeClr val="bg1"/>
                  </a:solidFill>
                  <a:latin typeface="字制区喜脉体" panose="02000603000000000000" pitchFamily="2" charset="-122"/>
                  <a:ea typeface="字制区喜脉体" panose="02000603000000000000" pitchFamily="2" charset="-122"/>
                  <a:sym typeface="LL PixelFun Rounded" panose="00000500000000000000" pitchFamily="2" charset="0"/>
                </a:rPr>
                <a:t>实机演示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987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AD6EAF0-958C-6201-77AA-E3CAE51B1800}"/>
              </a:ext>
            </a:extLst>
          </p:cNvPr>
          <p:cNvGrpSpPr/>
          <p:nvPr/>
        </p:nvGrpSpPr>
        <p:grpSpPr>
          <a:xfrm>
            <a:off x="1" y="0"/>
            <a:ext cx="12191999" cy="6438481"/>
            <a:chOff x="0" y="0"/>
            <a:chExt cx="17112781" cy="6858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9D6C474-99B1-C8D0-38C5-965C573EF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8729473" cy="6858000"/>
            </a:xfrm>
            <a:prstGeom prst="rect">
              <a:avLst/>
            </a:prstGeom>
          </p:spPr>
        </p:pic>
        <p:pic>
          <p:nvPicPr>
            <p:cNvPr id="173" name="图片 172">
              <a:extLst>
                <a:ext uri="{FF2B5EF4-FFF2-40B4-BE49-F238E27FC236}">
                  <a16:creationId xmlns:a16="http://schemas.microsoft.com/office/drawing/2014/main" id="{6B4383D7-E5FF-E81E-EEBE-10CC21D51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3308" y="0"/>
              <a:ext cx="8729473" cy="6858000"/>
            </a:xfrm>
            <a:prstGeom prst="rect">
              <a:avLst/>
            </a:prstGeom>
          </p:spPr>
        </p:pic>
      </p:grpSp>
      <p:pic>
        <p:nvPicPr>
          <p:cNvPr id="180" name="图片 179">
            <a:extLst>
              <a:ext uri="{FF2B5EF4-FFF2-40B4-BE49-F238E27FC236}">
                <a16:creationId xmlns:a16="http://schemas.microsoft.com/office/drawing/2014/main" id="{887874DA-821F-2C54-DCB3-B3B0034F490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1880" y="1104985"/>
            <a:ext cx="1600882" cy="816935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25FB9B5D-E357-9331-5167-20AA16BCB112}"/>
              </a:ext>
            </a:extLst>
          </p:cNvPr>
          <p:cNvGrpSpPr/>
          <p:nvPr/>
        </p:nvGrpSpPr>
        <p:grpSpPr>
          <a:xfrm>
            <a:off x="1758921" y="952718"/>
            <a:ext cx="8674158" cy="3996979"/>
            <a:chOff x="4080822" y="1198743"/>
            <a:chExt cx="3817180" cy="1536325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E36BBE8C-0018-A150-F1D9-6F790010F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80822" y="1199986"/>
              <a:ext cx="2015177" cy="1533838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40C31A2-D070-D32F-2717-8F866B7F5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66161" y="1198743"/>
              <a:ext cx="1831841" cy="1536325"/>
            </a:xfrm>
            <a:prstGeom prst="rect">
              <a:avLst/>
            </a:prstGeom>
          </p:spPr>
        </p:pic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1168C705-4174-EBCE-1CA6-C39883E8D5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6956" y="1751231"/>
            <a:ext cx="1008148" cy="514461"/>
          </a:xfrm>
          <a:prstGeom prst="rect">
            <a:avLst/>
          </a:prstGeom>
        </p:spPr>
      </p:pic>
      <p:grpSp>
        <p:nvGrpSpPr>
          <p:cNvPr id="1571" name="组合 1570">
            <a:extLst>
              <a:ext uri="{FF2B5EF4-FFF2-40B4-BE49-F238E27FC236}">
                <a16:creationId xmlns:a16="http://schemas.microsoft.com/office/drawing/2014/main" id="{273EBD0C-D9BA-3055-E2D5-6F5A625BC88D}"/>
              </a:ext>
            </a:extLst>
          </p:cNvPr>
          <p:cNvGrpSpPr/>
          <p:nvPr/>
        </p:nvGrpSpPr>
        <p:grpSpPr>
          <a:xfrm>
            <a:off x="0" y="6001506"/>
            <a:ext cx="12192000" cy="856493"/>
            <a:chOff x="0" y="5087885"/>
            <a:chExt cx="14656054" cy="1889924"/>
          </a:xfrm>
        </p:grpSpPr>
        <p:pic>
          <p:nvPicPr>
            <p:cNvPr id="1565" name="图片 1564">
              <a:extLst>
                <a:ext uri="{FF2B5EF4-FFF2-40B4-BE49-F238E27FC236}">
                  <a16:creationId xmlns:a16="http://schemas.microsoft.com/office/drawing/2014/main" id="{98D41A98-24C1-A6D6-F7E7-713C45B8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5087885"/>
              <a:ext cx="7328027" cy="1889924"/>
            </a:xfrm>
            <a:prstGeom prst="rect">
              <a:avLst/>
            </a:prstGeom>
          </p:spPr>
        </p:pic>
        <p:pic>
          <p:nvPicPr>
            <p:cNvPr id="1566" name="图片 1565">
              <a:extLst>
                <a:ext uri="{FF2B5EF4-FFF2-40B4-BE49-F238E27FC236}">
                  <a16:creationId xmlns:a16="http://schemas.microsoft.com/office/drawing/2014/main" id="{55627FAE-0AC9-82EF-C8AE-C48C7F0C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8027" y="5087885"/>
              <a:ext cx="7328027" cy="1889924"/>
            </a:xfrm>
            <a:prstGeom prst="rect">
              <a:avLst/>
            </a:prstGeom>
          </p:spPr>
        </p:pic>
      </p:grpSp>
      <p:pic>
        <p:nvPicPr>
          <p:cNvPr id="1574" name="图片 1573">
            <a:extLst>
              <a:ext uri="{FF2B5EF4-FFF2-40B4-BE49-F238E27FC236}">
                <a16:creationId xmlns:a16="http://schemas.microsoft.com/office/drawing/2014/main" id="{E11DFEB0-9D28-EF73-F805-8C8CFB47E6A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1985" y="5459449"/>
            <a:ext cx="772388" cy="578212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21C6B237-D2AF-BC1E-B764-09B07D616A0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0000"/>
          <a:stretch>
            <a:fillRect/>
          </a:stretch>
        </p:blipFill>
        <p:spPr>
          <a:xfrm>
            <a:off x="10590710" y="2582754"/>
            <a:ext cx="1601290" cy="1634286"/>
          </a:xfrm>
          <a:custGeom>
            <a:avLst/>
            <a:gdLst>
              <a:gd name="connsiteX0" fmla="*/ 0 w 1601290"/>
              <a:gd name="connsiteY0" fmla="*/ 0 h 1634286"/>
              <a:gd name="connsiteX1" fmla="*/ 1601290 w 1601290"/>
              <a:gd name="connsiteY1" fmla="*/ 0 h 1634286"/>
              <a:gd name="connsiteX2" fmla="*/ 1601290 w 1601290"/>
              <a:gd name="connsiteY2" fmla="*/ 1634286 h 1634286"/>
              <a:gd name="connsiteX3" fmla="*/ 0 w 1601290"/>
              <a:gd name="connsiteY3" fmla="*/ 1634286 h 163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290" h="1634286">
                <a:moveTo>
                  <a:pt x="0" y="0"/>
                </a:moveTo>
                <a:lnTo>
                  <a:pt x="1601290" y="0"/>
                </a:lnTo>
                <a:lnTo>
                  <a:pt x="1601290" y="1634286"/>
                </a:lnTo>
                <a:lnTo>
                  <a:pt x="0" y="1634286"/>
                </a:lnTo>
                <a:close/>
              </a:path>
            </a:pathLst>
          </a:cu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673FB94-BE4D-DB65-37D1-88DD39DC84D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3648" y="5459449"/>
            <a:ext cx="772388" cy="578212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D0FEDF0E-D043-71F7-EE14-DE9F1A50238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1232" y="365816"/>
            <a:ext cx="1207731" cy="43935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6026571-0865-84ED-D7B0-040BEC23353C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4250" y="365816"/>
            <a:ext cx="1066519" cy="352848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059FF1-F456-B090-472C-DE8C6777DE6B}"/>
              </a:ext>
            </a:extLst>
          </p:cNvPr>
          <p:cNvGrpSpPr/>
          <p:nvPr/>
        </p:nvGrpSpPr>
        <p:grpSpPr>
          <a:xfrm>
            <a:off x="-100314" y="2597850"/>
            <a:ext cx="3036292" cy="3454983"/>
            <a:chOff x="-100314" y="2597850"/>
            <a:chExt cx="3036292" cy="345498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C3E2A3A-6A68-DD59-DA10-BE6E69F85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3673" y="2820656"/>
              <a:ext cx="1600882" cy="81693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866B112-4012-0F85-FAD4-740A83679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00314" y="2597850"/>
              <a:ext cx="3036292" cy="3454983"/>
            </a:xfrm>
            <a:prstGeom prst="rect">
              <a:avLst/>
            </a:prstGeom>
          </p:spPr>
        </p:pic>
        <p:pic>
          <p:nvPicPr>
            <p:cNvPr id="178" name="图片 177">
              <a:extLst>
                <a:ext uri="{FF2B5EF4-FFF2-40B4-BE49-F238E27FC236}">
                  <a16:creationId xmlns:a16="http://schemas.microsoft.com/office/drawing/2014/main" id="{C1C31617-AFC6-CC18-FBF5-1C4CAB6B3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09371" y="3673084"/>
              <a:ext cx="646283" cy="3298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2BE37B3-162A-69CF-D941-3692A31B3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15127" y="4854017"/>
              <a:ext cx="621607" cy="1198815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52310D8E-FFE6-715B-C160-83F431440A7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0322" y="5154649"/>
            <a:ext cx="772388" cy="578212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A969F54-3325-9E64-F16A-AD1F8F4E227A}"/>
              </a:ext>
            </a:extLst>
          </p:cNvPr>
          <p:cNvGrpSpPr/>
          <p:nvPr/>
        </p:nvGrpSpPr>
        <p:grpSpPr>
          <a:xfrm>
            <a:off x="8160288" y="4203049"/>
            <a:ext cx="3616842" cy="1882584"/>
            <a:chOff x="8206026" y="3914652"/>
            <a:chExt cx="3616842" cy="1882584"/>
          </a:xfrm>
        </p:grpSpPr>
        <p:pic>
          <p:nvPicPr>
            <p:cNvPr id="1570" name="图片 1569">
              <a:extLst>
                <a:ext uri="{FF2B5EF4-FFF2-40B4-BE49-F238E27FC236}">
                  <a16:creationId xmlns:a16="http://schemas.microsoft.com/office/drawing/2014/main" id="{66720EAA-4C9D-30E1-23DC-529CC8D12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6026" y="3914652"/>
              <a:ext cx="3616842" cy="1882584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5DB56C0-6253-87A4-7827-0090AB25A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11119307" y="4731586"/>
              <a:ext cx="525968" cy="1065649"/>
            </a:xfrm>
            <a:prstGeom prst="rect">
              <a:avLst/>
            </a:prstGeom>
          </p:spPr>
        </p:pic>
      </p:grpSp>
      <p:pic>
        <p:nvPicPr>
          <p:cNvPr id="37" name="图形 36">
            <a:extLst>
              <a:ext uri="{FF2B5EF4-FFF2-40B4-BE49-F238E27FC236}">
                <a16:creationId xmlns:a16="http://schemas.microsoft.com/office/drawing/2014/main" id="{1F61C858-516F-E3A8-C833-508792862C0D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04600" y="729955"/>
            <a:ext cx="1382800" cy="131637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69408FA6-304F-6737-4D18-2C76B684FBFB}"/>
              </a:ext>
            </a:extLst>
          </p:cNvPr>
          <p:cNvGrpSpPr/>
          <p:nvPr/>
        </p:nvGrpSpPr>
        <p:grpSpPr>
          <a:xfrm>
            <a:off x="2967177" y="2615535"/>
            <a:ext cx="6257646" cy="1549464"/>
            <a:chOff x="2851489" y="2615535"/>
            <a:chExt cx="6257646" cy="1549464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2FF5677-C6BE-0C6A-C637-3B4CADC7F58E}"/>
                </a:ext>
              </a:extLst>
            </p:cNvPr>
            <p:cNvSpPr txBox="1"/>
            <p:nvPr/>
          </p:nvSpPr>
          <p:spPr>
            <a:xfrm>
              <a:off x="3078360" y="3641779"/>
              <a:ext cx="580390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LL PixelFun Rounded" panose="00000500000000000000" pitchFamily="2" charset="0"/>
                </a:rPr>
                <a:t>THANKS FOR WATCHING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A497BF1-9813-8BB7-83CC-48E206D8BDD2}"/>
                </a:ext>
              </a:extLst>
            </p:cNvPr>
            <p:cNvSpPr txBox="1"/>
            <p:nvPr/>
          </p:nvSpPr>
          <p:spPr>
            <a:xfrm>
              <a:off x="2851489" y="2685922"/>
              <a:ext cx="62576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600" dirty="0">
                  <a:latin typeface="LL PixelFun" panose="00000500000000000000" pitchFamily="2" charset="0"/>
                  <a:ea typeface="字制区喜脉体" panose="02000603000000000000" pitchFamily="2" charset="-122"/>
                  <a:sym typeface="LL PixelFun Rounded" panose="00000500000000000000" pitchFamily="2" charset="0"/>
                </a:rPr>
                <a:t>感谢您的观看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91D477C-7B6A-0C2E-E3D7-C4FA8116B4D8}"/>
                </a:ext>
              </a:extLst>
            </p:cNvPr>
            <p:cNvSpPr txBox="1"/>
            <p:nvPr/>
          </p:nvSpPr>
          <p:spPr>
            <a:xfrm>
              <a:off x="3257417" y="2615535"/>
              <a:ext cx="544579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6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LL PixelFun" panose="00000500000000000000" pitchFamily="2" charset="0"/>
                  <a:ea typeface="字制区喜脉体" panose="02000603000000000000" pitchFamily="2" charset="-122"/>
                  <a:sym typeface="LL PixelFun Rounded" panose="00000500000000000000" pitchFamily="2" charset="0"/>
                </a:rPr>
                <a:t>感谢您的观看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80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AD6EAF0-958C-6201-77AA-E3CAE51B1800}"/>
              </a:ext>
            </a:extLst>
          </p:cNvPr>
          <p:cNvGrpSpPr/>
          <p:nvPr/>
        </p:nvGrpSpPr>
        <p:grpSpPr>
          <a:xfrm>
            <a:off x="-1" y="26867"/>
            <a:ext cx="12191999" cy="5937813"/>
            <a:chOff x="0" y="0"/>
            <a:chExt cx="17112781" cy="6858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9D6C474-99B1-C8D0-38C5-965C573EF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8729473" cy="6858000"/>
            </a:xfrm>
            <a:prstGeom prst="rect">
              <a:avLst/>
            </a:prstGeom>
          </p:spPr>
        </p:pic>
        <p:pic>
          <p:nvPicPr>
            <p:cNvPr id="173" name="图片 172">
              <a:extLst>
                <a:ext uri="{FF2B5EF4-FFF2-40B4-BE49-F238E27FC236}">
                  <a16:creationId xmlns:a16="http://schemas.microsoft.com/office/drawing/2014/main" id="{6B4383D7-E5FF-E81E-EEBE-10CC21D51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3308" y="0"/>
              <a:ext cx="8729473" cy="6858000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7E33DB0-8066-8C45-E486-0B9245D97495}"/>
              </a:ext>
            </a:extLst>
          </p:cNvPr>
          <p:cNvGrpSpPr/>
          <p:nvPr/>
        </p:nvGrpSpPr>
        <p:grpSpPr>
          <a:xfrm>
            <a:off x="0" y="2393013"/>
            <a:ext cx="12192000" cy="3087498"/>
            <a:chOff x="0" y="2121294"/>
            <a:chExt cx="11745425" cy="2615411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7F7A019-F8B5-43A4-2276-C066C6E16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2121294"/>
              <a:ext cx="3958535" cy="261541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EFE1754C-01A4-DAB1-A503-EF5D6C2A62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3893445" y="2121294"/>
              <a:ext cx="3958535" cy="2615411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8DCBDE11-2586-44D4-5C5C-38727E6310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7786890" y="2121294"/>
              <a:ext cx="3958535" cy="2615411"/>
            </a:xfrm>
            <a:prstGeom prst="rect">
              <a:avLst/>
            </a:prstGeom>
          </p:spPr>
        </p:pic>
      </p:grpSp>
      <p:grpSp>
        <p:nvGrpSpPr>
          <p:cNvPr id="1571" name="组合 1570">
            <a:extLst>
              <a:ext uri="{FF2B5EF4-FFF2-40B4-BE49-F238E27FC236}">
                <a16:creationId xmlns:a16="http://schemas.microsoft.com/office/drawing/2014/main" id="{273EBD0C-D9BA-3055-E2D5-6F5A625BC88D}"/>
              </a:ext>
            </a:extLst>
          </p:cNvPr>
          <p:cNvGrpSpPr/>
          <p:nvPr/>
        </p:nvGrpSpPr>
        <p:grpSpPr>
          <a:xfrm>
            <a:off x="0" y="5717690"/>
            <a:ext cx="12192000" cy="1140310"/>
            <a:chOff x="0" y="5087885"/>
            <a:chExt cx="14656054" cy="1889924"/>
          </a:xfrm>
        </p:grpSpPr>
        <p:pic>
          <p:nvPicPr>
            <p:cNvPr id="1565" name="图片 1564">
              <a:extLst>
                <a:ext uri="{FF2B5EF4-FFF2-40B4-BE49-F238E27FC236}">
                  <a16:creationId xmlns:a16="http://schemas.microsoft.com/office/drawing/2014/main" id="{98D41A98-24C1-A6D6-F7E7-713C45B8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5087885"/>
              <a:ext cx="7328027" cy="1889924"/>
            </a:xfrm>
            <a:prstGeom prst="rect">
              <a:avLst/>
            </a:prstGeom>
          </p:spPr>
        </p:pic>
        <p:pic>
          <p:nvPicPr>
            <p:cNvPr id="1566" name="图片 1565">
              <a:extLst>
                <a:ext uri="{FF2B5EF4-FFF2-40B4-BE49-F238E27FC236}">
                  <a16:creationId xmlns:a16="http://schemas.microsoft.com/office/drawing/2014/main" id="{55627FAE-0AC9-82EF-C8AE-C48C7F0C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8027" y="5087885"/>
              <a:ext cx="7328027" cy="1889924"/>
            </a:xfrm>
            <a:prstGeom prst="rect">
              <a:avLst/>
            </a:prstGeom>
          </p:spPr>
        </p:pic>
      </p:grpSp>
      <p:pic>
        <p:nvPicPr>
          <p:cNvPr id="5" name="图形 4">
            <a:extLst>
              <a:ext uri="{FF2B5EF4-FFF2-40B4-BE49-F238E27FC236}">
                <a16:creationId xmlns:a16="http://schemas.microsoft.com/office/drawing/2014/main" id="{D0FEDF0E-D043-71F7-EE14-DE9F1A5023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149" y="419519"/>
            <a:ext cx="1581097" cy="575175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887874DA-821F-2C54-DCB3-B3B0034F490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3920" y="609834"/>
            <a:ext cx="1600882" cy="81693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6026571-0865-84ED-D7B0-040BEC23353C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1109" y="419519"/>
            <a:ext cx="1529660" cy="5060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FA15E97-C714-12FE-981F-8606E7CBD6BE}"/>
              </a:ext>
            </a:extLst>
          </p:cNvPr>
          <p:cNvSpPr txBox="1"/>
          <p:nvPr/>
        </p:nvSpPr>
        <p:spPr>
          <a:xfrm>
            <a:off x="1391780" y="3170071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LL PixelFun Rounded" panose="00000500000000000000" pitchFamily="2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LL PixelFun Rounded" panose="00000500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75FC55-4887-B24C-32D6-2B25EF9D1E84}"/>
              </a:ext>
            </a:extLst>
          </p:cNvPr>
          <p:cNvSpPr txBox="1"/>
          <p:nvPr/>
        </p:nvSpPr>
        <p:spPr>
          <a:xfrm>
            <a:off x="707227" y="3763849"/>
            <a:ext cx="2251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solidFill>
                  <a:schemeClr val="bg1"/>
                </a:solidFill>
                <a:latin typeface="字制区喜脉体" panose="02000603000000000000" pitchFamily="2" charset="-122"/>
                <a:ea typeface="字制区喜脉体" panose="02000603000000000000" pitchFamily="2" charset="-122"/>
              </a:rPr>
              <a:t>项目简介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97BBA89-5001-32D7-2F38-C803003B4D70}"/>
              </a:ext>
            </a:extLst>
          </p:cNvPr>
          <p:cNvGrpSpPr/>
          <p:nvPr/>
        </p:nvGrpSpPr>
        <p:grpSpPr>
          <a:xfrm>
            <a:off x="3048000" y="258889"/>
            <a:ext cx="6096000" cy="1894176"/>
            <a:chOff x="3048000" y="-151267"/>
            <a:chExt cx="6096000" cy="1894176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AE10B6D-3550-AD73-3AFB-BC00FDC2981F}"/>
                </a:ext>
              </a:extLst>
            </p:cNvPr>
            <p:cNvSpPr txBox="1"/>
            <p:nvPr/>
          </p:nvSpPr>
          <p:spPr>
            <a:xfrm>
              <a:off x="3048000" y="1096578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LL PixelFun Rounded" panose="00000500000000000000" pitchFamily="2" charset="0"/>
                  <a:sym typeface="LL PixelFun Rounded" panose="00000500000000000000" pitchFamily="2" charset="0"/>
                </a:rPr>
                <a:t>CONTENTS</a:t>
              </a:r>
              <a:endParaRPr lang="zh-CN" altLang="en-US" sz="3600" dirty="0">
                <a:solidFill>
                  <a:schemeClr val="bg1"/>
                </a:solidFill>
                <a:latin typeface="LL PixelFun Rounded" panose="00000500000000000000" pitchFamily="2" charset="0"/>
                <a:sym typeface="LL PixelFun Rounded" panose="0000050000000000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551B126-627D-0F9C-D90A-43AEFEDCEE5C}"/>
                </a:ext>
              </a:extLst>
            </p:cNvPr>
            <p:cNvSpPr txBox="1"/>
            <p:nvPr/>
          </p:nvSpPr>
          <p:spPr>
            <a:xfrm>
              <a:off x="4638400" y="-151267"/>
              <a:ext cx="291520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8800" dirty="0">
                  <a:solidFill>
                    <a:schemeClr val="bg1"/>
                  </a:solidFill>
                  <a:latin typeface="字制区喜脉体" panose="02000603000000000000" pitchFamily="2" charset="-122"/>
                  <a:ea typeface="字制区喜脉体" panose="02000603000000000000" pitchFamily="2" charset="-122"/>
                </a:rPr>
                <a:t>目录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AA8CEA7-0782-648A-C65D-FF0C82D1FBD9}"/>
              </a:ext>
            </a:extLst>
          </p:cNvPr>
          <p:cNvGrpSpPr/>
          <p:nvPr/>
        </p:nvGrpSpPr>
        <p:grpSpPr>
          <a:xfrm>
            <a:off x="3596939" y="3170071"/>
            <a:ext cx="2701255" cy="1301664"/>
            <a:chOff x="921019" y="2819276"/>
            <a:chExt cx="2701255" cy="1301664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A80EC71-DD0E-3DD9-DF61-6C6E87434B47}"/>
                </a:ext>
              </a:extLst>
            </p:cNvPr>
            <p:cNvSpPr txBox="1"/>
            <p:nvPr/>
          </p:nvSpPr>
          <p:spPr>
            <a:xfrm>
              <a:off x="1559085" y="2819276"/>
              <a:ext cx="8322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LL PixelFun Rounded" panose="00000500000000000000" pitchFamily="2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LL PixelFun Rounded" panose="00000500000000000000" pitchFamily="2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EC1EC84-FED3-E3EE-86E1-D3EA28C16F5A}"/>
                </a:ext>
              </a:extLst>
            </p:cNvPr>
            <p:cNvSpPr txBox="1"/>
            <p:nvPr/>
          </p:nvSpPr>
          <p:spPr>
            <a:xfrm>
              <a:off x="921019" y="3413054"/>
              <a:ext cx="27012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4000" dirty="0">
                  <a:solidFill>
                    <a:schemeClr val="bg1"/>
                  </a:solidFill>
                  <a:latin typeface="字制区喜脉体" panose="02000603000000000000" pitchFamily="2" charset="-122"/>
                  <a:ea typeface="字制区喜脉体" panose="02000603000000000000" pitchFamily="2" charset="-122"/>
                </a:rPr>
                <a:t>项目分工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1110EC8-F1B2-A8FD-837B-E17BE523592B}"/>
              </a:ext>
            </a:extLst>
          </p:cNvPr>
          <p:cNvGrpSpPr/>
          <p:nvPr/>
        </p:nvGrpSpPr>
        <p:grpSpPr>
          <a:xfrm>
            <a:off x="6358816" y="3183042"/>
            <a:ext cx="2746471" cy="1296919"/>
            <a:chOff x="793184" y="2832247"/>
            <a:chExt cx="2746471" cy="1296919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E7ACDE0-19A6-9101-124C-305CB265C34A}"/>
                </a:ext>
              </a:extLst>
            </p:cNvPr>
            <p:cNvSpPr txBox="1"/>
            <p:nvPr/>
          </p:nvSpPr>
          <p:spPr>
            <a:xfrm>
              <a:off x="1719910" y="2832247"/>
              <a:ext cx="8322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LL PixelFun Rounded" panose="00000500000000000000" pitchFamily="2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LL PixelFun Rounded" panose="00000500000000000000" pitchFamily="2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E208BB8-5028-D643-EC30-41CB8E006A6C}"/>
                </a:ext>
              </a:extLst>
            </p:cNvPr>
            <p:cNvSpPr txBox="1"/>
            <p:nvPr/>
          </p:nvSpPr>
          <p:spPr>
            <a:xfrm>
              <a:off x="793184" y="3421280"/>
              <a:ext cx="27464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4000" dirty="0">
                  <a:solidFill>
                    <a:schemeClr val="bg1"/>
                  </a:solidFill>
                  <a:latin typeface="字制区喜脉体" panose="02000603000000000000" pitchFamily="2" charset="-122"/>
                  <a:ea typeface="字制区喜脉体" panose="02000603000000000000" pitchFamily="2" charset="-122"/>
                </a:rPr>
                <a:t>程序结构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C15A868-C8C7-C067-CF7E-0CEB93F3E196}"/>
              </a:ext>
            </a:extLst>
          </p:cNvPr>
          <p:cNvGrpSpPr/>
          <p:nvPr/>
        </p:nvGrpSpPr>
        <p:grpSpPr>
          <a:xfrm>
            <a:off x="8983311" y="3170071"/>
            <a:ext cx="2894516" cy="1333040"/>
            <a:chOff x="527966" y="2819276"/>
            <a:chExt cx="2894516" cy="1333040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1987FEF-E45F-5CB3-6423-59E96EAE6F01}"/>
                </a:ext>
              </a:extLst>
            </p:cNvPr>
            <p:cNvSpPr txBox="1"/>
            <p:nvPr/>
          </p:nvSpPr>
          <p:spPr>
            <a:xfrm>
              <a:off x="1559085" y="2819276"/>
              <a:ext cx="8322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LL PixelFun Rounded" panose="00000500000000000000" pitchFamily="2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LL PixelFun Rounded" panose="00000500000000000000" pitchFamily="2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A690E3C-7733-D1AA-C3B4-A30A921A0D93}"/>
                </a:ext>
              </a:extLst>
            </p:cNvPr>
            <p:cNvSpPr txBox="1"/>
            <p:nvPr/>
          </p:nvSpPr>
          <p:spPr>
            <a:xfrm>
              <a:off x="527966" y="3444430"/>
              <a:ext cx="28945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4000" dirty="0">
                  <a:solidFill>
                    <a:schemeClr val="bg1"/>
                  </a:solidFill>
                  <a:latin typeface="字制区喜脉体" panose="02000603000000000000" pitchFamily="2" charset="-122"/>
                  <a:ea typeface="字制区喜脉体" panose="02000603000000000000" pitchFamily="2" charset="-122"/>
                </a:rPr>
                <a:t>实机演示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028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AD6EAF0-958C-6201-77AA-E3CAE51B1800}"/>
              </a:ext>
            </a:extLst>
          </p:cNvPr>
          <p:cNvGrpSpPr/>
          <p:nvPr/>
        </p:nvGrpSpPr>
        <p:grpSpPr>
          <a:xfrm>
            <a:off x="1" y="-2"/>
            <a:ext cx="12191999" cy="5937813"/>
            <a:chOff x="0" y="0"/>
            <a:chExt cx="17112781" cy="6858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9D6C474-99B1-C8D0-38C5-965C573EF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8729473" cy="6858000"/>
            </a:xfrm>
            <a:prstGeom prst="rect">
              <a:avLst/>
            </a:prstGeom>
          </p:spPr>
        </p:pic>
        <p:pic>
          <p:nvPicPr>
            <p:cNvPr id="173" name="图片 172">
              <a:extLst>
                <a:ext uri="{FF2B5EF4-FFF2-40B4-BE49-F238E27FC236}">
                  <a16:creationId xmlns:a16="http://schemas.microsoft.com/office/drawing/2014/main" id="{6B4383D7-E5FF-E81E-EEBE-10CC21D51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3308" y="0"/>
              <a:ext cx="8729473" cy="6858000"/>
            </a:xfrm>
            <a:prstGeom prst="rect">
              <a:avLst/>
            </a:prstGeom>
          </p:spPr>
        </p:pic>
      </p:grpSp>
      <p:grpSp>
        <p:nvGrpSpPr>
          <p:cNvPr id="1571" name="组合 1570">
            <a:extLst>
              <a:ext uri="{FF2B5EF4-FFF2-40B4-BE49-F238E27FC236}">
                <a16:creationId xmlns:a16="http://schemas.microsoft.com/office/drawing/2014/main" id="{273EBD0C-D9BA-3055-E2D5-6F5A625BC88D}"/>
              </a:ext>
            </a:extLst>
          </p:cNvPr>
          <p:cNvGrpSpPr/>
          <p:nvPr/>
        </p:nvGrpSpPr>
        <p:grpSpPr>
          <a:xfrm>
            <a:off x="0" y="5717690"/>
            <a:ext cx="12192000" cy="1140310"/>
            <a:chOff x="0" y="5087885"/>
            <a:chExt cx="14656054" cy="1889924"/>
          </a:xfrm>
        </p:grpSpPr>
        <p:pic>
          <p:nvPicPr>
            <p:cNvPr id="1565" name="图片 1564">
              <a:extLst>
                <a:ext uri="{FF2B5EF4-FFF2-40B4-BE49-F238E27FC236}">
                  <a16:creationId xmlns:a16="http://schemas.microsoft.com/office/drawing/2014/main" id="{98D41A98-24C1-A6D6-F7E7-713C45B8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5087885"/>
              <a:ext cx="7328027" cy="1889924"/>
            </a:xfrm>
            <a:prstGeom prst="rect">
              <a:avLst/>
            </a:prstGeom>
          </p:spPr>
        </p:pic>
        <p:pic>
          <p:nvPicPr>
            <p:cNvPr id="1566" name="图片 1565">
              <a:extLst>
                <a:ext uri="{FF2B5EF4-FFF2-40B4-BE49-F238E27FC236}">
                  <a16:creationId xmlns:a16="http://schemas.microsoft.com/office/drawing/2014/main" id="{55627FAE-0AC9-82EF-C8AE-C48C7F0C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8027" y="5087885"/>
              <a:ext cx="7328027" cy="1889924"/>
            </a:xfrm>
            <a:prstGeom prst="rect">
              <a:avLst/>
            </a:prstGeom>
          </p:spPr>
        </p:pic>
      </p:grpSp>
      <p:pic>
        <p:nvPicPr>
          <p:cNvPr id="1574" name="图片 1573">
            <a:extLst>
              <a:ext uri="{FF2B5EF4-FFF2-40B4-BE49-F238E27FC236}">
                <a16:creationId xmlns:a16="http://schemas.microsoft.com/office/drawing/2014/main" id="{E11DFEB0-9D28-EF73-F805-8C8CFB47E6A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5685" y="5139478"/>
            <a:ext cx="772388" cy="578212"/>
          </a:xfrm>
          <a:prstGeom prst="rect">
            <a:avLst/>
          </a:prstGeom>
        </p:spPr>
      </p:pic>
      <p:pic>
        <p:nvPicPr>
          <p:cNvPr id="1575" name="图片 1574">
            <a:extLst>
              <a:ext uri="{FF2B5EF4-FFF2-40B4-BE49-F238E27FC236}">
                <a16:creationId xmlns:a16="http://schemas.microsoft.com/office/drawing/2014/main" id="{30DEA193-4675-412B-9BAD-89117AC63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736" y="4900755"/>
            <a:ext cx="1091279" cy="816935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D0FEDF0E-D043-71F7-EE14-DE9F1A5023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149" y="419519"/>
            <a:ext cx="1581097" cy="5751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C3E2A3A-6A68-DD59-DA10-BE6E69F8568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859" y="2968905"/>
            <a:ext cx="1600882" cy="816935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678CA069-1EC4-1D8C-610E-AB4C219B90A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118" y="3709525"/>
            <a:ext cx="1600882" cy="816935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887874DA-821F-2C54-DCB3-B3B0034F490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3920" y="609834"/>
            <a:ext cx="1600882" cy="81693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673FB94-BE4D-DB65-37D1-88DD39DC84D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3587" y="5139478"/>
            <a:ext cx="772388" cy="57821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6026571-0865-84ED-D7B0-040BEC23353C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1109" y="419519"/>
            <a:ext cx="1529660" cy="506074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7920FB77-CAD1-90A9-7CEC-8472AC908996}"/>
              </a:ext>
            </a:extLst>
          </p:cNvPr>
          <p:cNvGrpSpPr/>
          <p:nvPr/>
        </p:nvGrpSpPr>
        <p:grpSpPr>
          <a:xfrm>
            <a:off x="2538214" y="1327427"/>
            <a:ext cx="7115572" cy="2694555"/>
            <a:chOff x="4080822" y="1198743"/>
            <a:chExt cx="3817180" cy="1536325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CC26285-1F47-3C96-9D94-A96622E18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80822" y="1199986"/>
              <a:ext cx="2015177" cy="1533838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DA2E593-E03C-1348-8C3D-E03BCC398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66161" y="1198743"/>
              <a:ext cx="1831841" cy="1536325"/>
            </a:xfrm>
            <a:prstGeom prst="rect">
              <a:avLst/>
            </a:prstGeom>
          </p:spPr>
        </p:pic>
      </p:grpSp>
      <p:pic>
        <p:nvPicPr>
          <p:cNvPr id="35" name="图形 34">
            <a:extLst>
              <a:ext uri="{FF2B5EF4-FFF2-40B4-BE49-F238E27FC236}">
                <a16:creationId xmlns:a16="http://schemas.microsoft.com/office/drawing/2014/main" id="{4611CFA3-5269-55E4-F7F8-A6CC6E1CCC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2864" y="1237889"/>
            <a:ext cx="800829" cy="76236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B75D133-8010-468D-27DB-C0F2325A199F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928" y="4526460"/>
            <a:ext cx="1213566" cy="119123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4ACDD69A-7492-6D73-C681-5CF1302756F5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35928" y="2460557"/>
            <a:ext cx="2066945" cy="3257133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B19D7C17-BF4C-080F-064F-EC616F9B91FD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2961" y="3776344"/>
            <a:ext cx="677501" cy="55195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168C705-4174-EBCE-1CA6-C39883E8D50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9499" y="2869718"/>
            <a:ext cx="1008148" cy="51446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07CB70FA-3B7D-F2D1-1F92-3B851BF6D941}"/>
              </a:ext>
            </a:extLst>
          </p:cNvPr>
          <p:cNvSpPr txBox="1"/>
          <p:nvPr/>
        </p:nvSpPr>
        <p:spPr>
          <a:xfrm>
            <a:off x="4070889" y="2118210"/>
            <a:ext cx="4050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bg1"/>
                </a:solidFill>
                <a:latin typeface="字制区喜脉体" panose="02000603000000000000" pitchFamily="2" charset="-122"/>
                <a:ea typeface="字制区喜脉体" panose="02000603000000000000" pitchFamily="2" charset="-122"/>
                <a:sym typeface="LL PixelFun Rounded" panose="00000500000000000000" pitchFamily="2" charset="0"/>
              </a:rPr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372582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40B6C-A2C1-1940-A8BC-A8ED1CF54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F1541-69B6-6E4E-B187-EAEDF9D5A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20A03A-E2D7-384C-B10B-F6F3A6AA1D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937813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26D5FE1-FA4B-0B46-8522-215182265B2E}"/>
              </a:ext>
            </a:extLst>
          </p:cNvPr>
          <p:cNvGrpSpPr/>
          <p:nvPr/>
        </p:nvGrpSpPr>
        <p:grpSpPr>
          <a:xfrm>
            <a:off x="0" y="5717690"/>
            <a:ext cx="12192000" cy="1140310"/>
            <a:chOff x="0" y="5087885"/>
            <a:chExt cx="14656054" cy="188992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7D58A4B-0A9D-124E-8185-76C587B9D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5087885"/>
              <a:ext cx="7328027" cy="188992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BBAF80D-7002-E249-BB08-2F9313EC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8027" y="5087885"/>
              <a:ext cx="7328027" cy="1889924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B53CAC3-6AD0-9D43-8EB6-26809B7D5405}"/>
              </a:ext>
            </a:extLst>
          </p:cNvPr>
          <p:cNvSpPr txBox="1"/>
          <p:nvPr/>
        </p:nvSpPr>
        <p:spPr>
          <a:xfrm>
            <a:off x="3859193" y="1507609"/>
            <a:ext cx="6186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https://github.com/AsadaSinon1/SuperMario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1DE85C-5BDC-FE40-BAD1-FF727271C0A6}"/>
              </a:ext>
            </a:extLst>
          </p:cNvPr>
          <p:cNvSpPr txBox="1"/>
          <p:nvPr/>
        </p:nvSpPr>
        <p:spPr>
          <a:xfrm>
            <a:off x="603812" y="153650"/>
            <a:ext cx="109843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800" dirty="0">
                <a:solidFill>
                  <a:schemeClr val="bg1"/>
                </a:solidFill>
                <a:latin typeface="字制区喜脉体" panose="02000603000000000000" pitchFamily="2" charset="-122"/>
                <a:ea typeface="字制区喜脉体" panose="02000603000000000000" pitchFamily="2" charset="-122"/>
              </a:rPr>
              <a:t>SUPER-MARIO</a:t>
            </a:r>
            <a:endParaRPr kumimoji="1" lang="zh-CN" altLang="en-US" sz="8800" dirty="0">
              <a:solidFill>
                <a:schemeClr val="bg1"/>
              </a:solidFill>
              <a:latin typeface="字制区喜脉体" panose="02000603000000000000" pitchFamily="2" charset="-122"/>
              <a:ea typeface="字制区喜脉体" panose="02000603000000000000" pitchFamily="2" charset="-122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A2983DF-74E5-1648-9AED-F18DB0B6A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485" y="2108819"/>
            <a:ext cx="7359028" cy="382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AD6EAF0-958C-6201-77AA-E3CAE51B1800}"/>
              </a:ext>
            </a:extLst>
          </p:cNvPr>
          <p:cNvGrpSpPr/>
          <p:nvPr/>
        </p:nvGrpSpPr>
        <p:grpSpPr>
          <a:xfrm>
            <a:off x="1" y="-1"/>
            <a:ext cx="12191999" cy="5937813"/>
            <a:chOff x="0" y="0"/>
            <a:chExt cx="17112781" cy="6858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9D6C474-99B1-C8D0-38C5-965C573EF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8729473" cy="6858000"/>
            </a:xfrm>
            <a:prstGeom prst="rect">
              <a:avLst/>
            </a:prstGeom>
          </p:spPr>
        </p:pic>
        <p:pic>
          <p:nvPicPr>
            <p:cNvPr id="173" name="图片 172">
              <a:extLst>
                <a:ext uri="{FF2B5EF4-FFF2-40B4-BE49-F238E27FC236}">
                  <a16:creationId xmlns:a16="http://schemas.microsoft.com/office/drawing/2014/main" id="{6B4383D7-E5FF-E81E-EEBE-10CC21D51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3308" y="0"/>
              <a:ext cx="8729473" cy="6858000"/>
            </a:xfrm>
            <a:prstGeom prst="rect">
              <a:avLst/>
            </a:prstGeom>
          </p:spPr>
        </p:pic>
      </p:grpSp>
      <p:grpSp>
        <p:nvGrpSpPr>
          <p:cNvPr id="1571" name="组合 1570">
            <a:extLst>
              <a:ext uri="{FF2B5EF4-FFF2-40B4-BE49-F238E27FC236}">
                <a16:creationId xmlns:a16="http://schemas.microsoft.com/office/drawing/2014/main" id="{273EBD0C-D9BA-3055-E2D5-6F5A625BC88D}"/>
              </a:ext>
            </a:extLst>
          </p:cNvPr>
          <p:cNvGrpSpPr/>
          <p:nvPr/>
        </p:nvGrpSpPr>
        <p:grpSpPr>
          <a:xfrm>
            <a:off x="0" y="5717690"/>
            <a:ext cx="12192000" cy="1140310"/>
            <a:chOff x="0" y="5087885"/>
            <a:chExt cx="14656054" cy="1889924"/>
          </a:xfrm>
        </p:grpSpPr>
        <p:pic>
          <p:nvPicPr>
            <p:cNvPr id="1565" name="图片 1564">
              <a:extLst>
                <a:ext uri="{FF2B5EF4-FFF2-40B4-BE49-F238E27FC236}">
                  <a16:creationId xmlns:a16="http://schemas.microsoft.com/office/drawing/2014/main" id="{98D41A98-24C1-A6D6-F7E7-713C45B8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5087885"/>
              <a:ext cx="7328027" cy="1889924"/>
            </a:xfrm>
            <a:prstGeom prst="rect">
              <a:avLst/>
            </a:prstGeom>
          </p:spPr>
        </p:pic>
        <p:pic>
          <p:nvPicPr>
            <p:cNvPr id="1566" name="图片 1565">
              <a:extLst>
                <a:ext uri="{FF2B5EF4-FFF2-40B4-BE49-F238E27FC236}">
                  <a16:creationId xmlns:a16="http://schemas.microsoft.com/office/drawing/2014/main" id="{55627FAE-0AC9-82EF-C8AE-C48C7F0C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8027" y="5087885"/>
              <a:ext cx="7328027" cy="1889924"/>
            </a:xfrm>
            <a:prstGeom prst="rect">
              <a:avLst/>
            </a:prstGeom>
          </p:spPr>
        </p:pic>
      </p:grpSp>
      <p:pic>
        <p:nvPicPr>
          <p:cNvPr id="1574" name="图片 1573">
            <a:extLst>
              <a:ext uri="{FF2B5EF4-FFF2-40B4-BE49-F238E27FC236}">
                <a16:creationId xmlns:a16="http://schemas.microsoft.com/office/drawing/2014/main" id="{E11DFEB0-9D28-EF73-F805-8C8CFB47E6A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5685" y="5139478"/>
            <a:ext cx="772388" cy="578212"/>
          </a:xfrm>
          <a:prstGeom prst="rect">
            <a:avLst/>
          </a:prstGeom>
        </p:spPr>
      </p:pic>
      <p:pic>
        <p:nvPicPr>
          <p:cNvPr id="1575" name="图片 1574">
            <a:extLst>
              <a:ext uri="{FF2B5EF4-FFF2-40B4-BE49-F238E27FC236}">
                <a16:creationId xmlns:a16="http://schemas.microsoft.com/office/drawing/2014/main" id="{30DEA193-4675-412B-9BAD-89117AC63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736" y="4900755"/>
            <a:ext cx="1091279" cy="816935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D0FEDF0E-D043-71F7-EE14-DE9F1A5023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149" y="419519"/>
            <a:ext cx="1581097" cy="5751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C3E2A3A-6A68-DD59-DA10-BE6E69F8568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859" y="2968905"/>
            <a:ext cx="1600882" cy="816935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678CA069-1EC4-1D8C-610E-AB4C219B90A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118" y="3709525"/>
            <a:ext cx="1600882" cy="816935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887874DA-821F-2C54-DCB3-B3B0034F490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3920" y="609834"/>
            <a:ext cx="1600882" cy="81693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673FB94-BE4D-DB65-37D1-88DD39DC84D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3587" y="5139478"/>
            <a:ext cx="772388" cy="57821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6026571-0865-84ED-D7B0-040BEC23353C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1109" y="419519"/>
            <a:ext cx="1529660" cy="506074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7920FB77-CAD1-90A9-7CEC-8472AC908996}"/>
              </a:ext>
            </a:extLst>
          </p:cNvPr>
          <p:cNvGrpSpPr/>
          <p:nvPr/>
        </p:nvGrpSpPr>
        <p:grpSpPr>
          <a:xfrm>
            <a:off x="2538214" y="1327427"/>
            <a:ext cx="7115572" cy="2694555"/>
            <a:chOff x="4080822" y="1198743"/>
            <a:chExt cx="3817180" cy="1536325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CC26285-1F47-3C96-9D94-A96622E18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80822" y="1199986"/>
              <a:ext cx="2015177" cy="1533838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DA2E593-E03C-1348-8C3D-E03BCC398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66161" y="1198743"/>
              <a:ext cx="1831841" cy="1536325"/>
            </a:xfrm>
            <a:prstGeom prst="rect">
              <a:avLst/>
            </a:prstGeom>
          </p:spPr>
        </p:pic>
      </p:grpSp>
      <p:pic>
        <p:nvPicPr>
          <p:cNvPr id="35" name="图形 34">
            <a:extLst>
              <a:ext uri="{FF2B5EF4-FFF2-40B4-BE49-F238E27FC236}">
                <a16:creationId xmlns:a16="http://schemas.microsoft.com/office/drawing/2014/main" id="{4611CFA3-5269-55E4-F7F8-A6CC6E1CCC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2864" y="1237889"/>
            <a:ext cx="800829" cy="76236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B75D133-8010-468D-27DB-C0F2325A199F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928" y="4526460"/>
            <a:ext cx="1213566" cy="119123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4ACDD69A-7492-6D73-C681-5CF1302756F5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35928" y="2460557"/>
            <a:ext cx="2066945" cy="3257133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B19D7C17-BF4C-080F-064F-EC616F9B91FD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2961" y="3776344"/>
            <a:ext cx="677501" cy="55195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168C705-4174-EBCE-1CA6-C39883E8D50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9499" y="2869718"/>
            <a:ext cx="1008148" cy="51446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C95C6CD-89D4-550D-FFEC-AA8261FB6B77}"/>
              </a:ext>
            </a:extLst>
          </p:cNvPr>
          <p:cNvGrpSpPr/>
          <p:nvPr/>
        </p:nvGrpSpPr>
        <p:grpSpPr>
          <a:xfrm>
            <a:off x="4070889" y="2089788"/>
            <a:ext cx="4074218" cy="1306581"/>
            <a:chOff x="4066978" y="2089788"/>
            <a:chExt cx="4074218" cy="1306581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5C6A252-793E-9819-18DE-94BFA80485C9}"/>
                </a:ext>
              </a:extLst>
            </p:cNvPr>
            <p:cNvSpPr txBox="1"/>
            <p:nvPr/>
          </p:nvSpPr>
          <p:spPr>
            <a:xfrm>
              <a:off x="4066978" y="2196040"/>
              <a:ext cx="40502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sz="7200" dirty="0">
                <a:latin typeface="字制区喜脉体" panose="02000603000000000000" pitchFamily="2" charset="-122"/>
                <a:ea typeface="字制区喜脉体" panose="02000603000000000000" pitchFamily="2" charset="-122"/>
                <a:sym typeface="LL PixelFun Rounded" panose="00000500000000000000" pitchFamily="2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7CB70FA-3B7D-F2D1-1F92-3B851BF6D941}"/>
                </a:ext>
              </a:extLst>
            </p:cNvPr>
            <p:cNvSpPr txBox="1"/>
            <p:nvPr/>
          </p:nvSpPr>
          <p:spPr>
            <a:xfrm>
              <a:off x="4090973" y="2089788"/>
              <a:ext cx="40502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chemeClr val="bg1"/>
                  </a:solidFill>
                  <a:latin typeface="字制区喜脉体" panose="02000603000000000000" pitchFamily="2" charset="-122"/>
                  <a:ea typeface="字制区喜脉体" panose="02000603000000000000" pitchFamily="2" charset="-122"/>
                  <a:sym typeface="LL PixelFun Rounded" panose="00000500000000000000" pitchFamily="2" charset="0"/>
                </a:rPr>
                <a:t>项目分工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275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AD6EAF0-958C-6201-77AA-E3CAE51B1800}"/>
              </a:ext>
            </a:extLst>
          </p:cNvPr>
          <p:cNvGrpSpPr/>
          <p:nvPr/>
        </p:nvGrpSpPr>
        <p:grpSpPr>
          <a:xfrm>
            <a:off x="1" y="-1"/>
            <a:ext cx="12191999" cy="5937813"/>
            <a:chOff x="0" y="0"/>
            <a:chExt cx="17112781" cy="6858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9D6C474-99B1-C8D0-38C5-965C573EF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8729473" cy="6858000"/>
            </a:xfrm>
            <a:prstGeom prst="rect">
              <a:avLst/>
            </a:prstGeom>
          </p:spPr>
        </p:pic>
        <p:pic>
          <p:nvPicPr>
            <p:cNvPr id="173" name="图片 172">
              <a:extLst>
                <a:ext uri="{FF2B5EF4-FFF2-40B4-BE49-F238E27FC236}">
                  <a16:creationId xmlns:a16="http://schemas.microsoft.com/office/drawing/2014/main" id="{6B4383D7-E5FF-E81E-EEBE-10CC21D51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3308" y="0"/>
              <a:ext cx="8729473" cy="6858000"/>
            </a:xfrm>
            <a:prstGeom prst="rect">
              <a:avLst/>
            </a:prstGeom>
          </p:spPr>
        </p:pic>
      </p:grpSp>
      <p:grpSp>
        <p:nvGrpSpPr>
          <p:cNvPr id="1571" name="组合 1570">
            <a:extLst>
              <a:ext uri="{FF2B5EF4-FFF2-40B4-BE49-F238E27FC236}">
                <a16:creationId xmlns:a16="http://schemas.microsoft.com/office/drawing/2014/main" id="{273EBD0C-D9BA-3055-E2D5-6F5A625BC88D}"/>
              </a:ext>
            </a:extLst>
          </p:cNvPr>
          <p:cNvGrpSpPr/>
          <p:nvPr/>
        </p:nvGrpSpPr>
        <p:grpSpPr>
          <a:xfrm>
            <a:off x="0" y="5717690"/>
            <a:ext cx="12192000" cy="1140310"/>
            <a:chOff x="0" y="5087885"/>
            <a:chExt cx="14656054" cy="1889924"/>
          </a:xfrm>
        </p:grpSpPr>
        <p:pic>
          <p:nvPicPr>
            <p:cNvPr id="1565" name="图片 1564">
              <a:extLst>
                <a:ext uri="{FF2B5EF4-FFF2-40B4-BE49-F238E27FC236}">
                  <a16:creationId xmlns:a16="http://schemas.microsoft.com/office/drawing/2014/main" id="{98D41A98-24C1-A6D6-F7E7-713C45B8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5087885"/>
              <a:ext cx="7328027" cy="1889924"/>
            </a:xfrm>
            <a:prstGeom prst="rect">
              <a:avLst/>
            </a:prstGeom>
          </p:spPr>
        </p:pic>
        <p:pic>
          <p:nvPicPr>
            <p:cNvPr id="1566" name="图片 1565">
              <a:extLst>
                <a:ext uri="{FF2B5EF4-FFF2-40B4-BE49-F238E27FC236}">
                  <a16:creationId xmlns:a16="http://schemas.microsoft.com/office/drawing/2014/main" id="{55627FAE-0AC9-82EF-C8AE-C48C7F0C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8027" y="5087885"/>
              <a:ext cx="7328027" cy="1889924"/>
            </a:xfrm>
            <a:prstGeom prst="rect">
              <a:avLst/>
            </a:prstGeom>
          </p:spPr>
        </p:pic>
      </p:grpSp>
      <p:pic>
        <p:nvPicPr>
          <p:cNvPr id="5" name="图形 4">
            <a:extLst>
              <a:ext uri="{FF2B5EF4-FFF2-40B4-BE49-F238E27FC236}">
                <a16:creationId xmlns:a16="http://schemas.microsoft.com/office/drawing/2014/main" id="{D0FEDF0E-D043-71F7-EE14-DE9F1A50238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149" y="419519"/>
            <a:ext cx="1581097" cy="5751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C3E2A3A-6A68-DD59-DA10-BE6E69F8568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370" y="1581823"/>
            <a:ext cx="1600882" cy="816935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887874DA-821F-2C54-DCB3-B3B0034F490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3920" y="609834"/>
            <a:ext cx="1600882" cy="81693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6026571-0865-84ED-D7B0-040BEC23353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1109" y="419519"/>
            <a:ext cx="1529660" cy="5060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8D9E0CB-E995-BFCB-4F40-11BEED79051F}"/>
              </a:ext>
            </a:extLst>
          </p:cNvPr>
          <p:cNvSpPr txBox="1"/>
          <p:nvPr/>
        </p:nvSpPr>
        <p:spPr>
          <a:xfrm>
            <a:off x="3047410" y="1276665"/>
            <a:ext cx="6097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So What Should We Call Ourselves?</a:t>
            </a:r>
            <a:endParaRPr lang="en-US" altLang="zh-CN" sz="3200" dirty="0">
              <a:solidFill>
                <a:schemeClr val="bg1"/>
              </a:solidFill>
              <a:latin typeface="LL PixelFun Rounded" panose="0000050000000000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201D19-760C-430E-FC90-33B9DBD64458}"/>
              </a:ext>
            </a:extLst>
          </p:cNvPr>
          <p:cNvSpPr txBox="1"/>
          <p:nvPr/>
        </p:nvSpPr>
        <p:spPr>
          <a:xfrm>
            <a:off x="3233683" y="503439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5400" dirty="0">
                <a:solidFill>
                  <a:schemeClr val="bg1"/>
                </a:solidFill>
                <a:latin typeface="字制区喜脉体" panose="02000603000000000000" pitchFamily="2" charset="-122"/>
                <a:ea typeface="字制区喜脉体" panose="02000603000000000000" pitchFamily="2" charset="-122"/>
              </a:rPr>
              <a:t>所以我们叫什么队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2518A1A-6E35-AFB4-2798-ECB3B1CA3972}"/>
              </a:ext>
            </a:extLst>
          </p:cNvPr>
          <p:cNvGrpSpPr/>
          <p:nvPr/>
        </p:nvGrpSpPr>
        <p:grpSpPr>
          <a:xfrm>
            <a:off x="-350909" y="4955820"/>
            <a:ext cx="1401119" cy="816935"/>
            <a:chOff x="-350909" y="4955820"/>
            <a:chExt cx="1401119" cy="816935"/>
          </a:xfrm>
        </p:grpSpPr>
        <p:pic>
          <p:nvPicPr>
            <p:cNvPr id="1572" name="图片 1571">
              <a:extLst>
                <a:ext uri="{FF2B5EF4-FFF2-40B4-BE49-F238E27FC236}">
                  <a16:creationId xmlns:a16="http://schemas.microsoft.com/office/drawing/2014/main" id="{AEA672FD-61E4-C843-A4CF-49D3B46F5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350909" y="4955820"/>
              <a:ext cx="1091279" cy="816935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4B50F54B-5A9C-37E2-94DA-7148386D3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5669" y="5245333"/>
              <a:ext cx="704541" cy="527422"/>
            </a:xfrm>
            <a:prstGeom prst="rect">
              <a:avLst/>
            </a:prstGeom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67BD710-73C7-3DB4-1FA9-F872533BBE9C}"/>
              </a:ext>
            </a:extLst>
          </p:cNvPr>
          <p:cNvGrpSpPr/>
          <p:nvPr/>
        </p:nvGrpSpPr>
        <p:grpSpPr>
          <a:xfrm flipH="1">
            <a:off x="11145771" y="4922076"/>
            <a:ext cx="1401119" cy="816935"/>
            <a:chOff x="-350909" y="4955820"/>
            <a:chExt cx="1401119" cy="816935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D92A6C5-13B8-193B-7841-3DAFB33C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350909" y="4955820"/>
              <a:ext cx="1091279" cy="816935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3E88E7A8-330A-4A05-8651-6C83F47B6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5669" y="5245333"/>
              <a:ext cx="704541" cy="527422"/>
            </a:xfrm>
            <a:prstGeom prst="rect">
              <a:avLst/>
            </a:prstGeom>
          </p:spPr>
        </p:pic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6C6EDA6C-4978-E31D-8309-E87E37056BA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41207" y="5217801"/>
            <a:ext cx="704540" cy="52742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EAB2768B-500A-DEAB-81D7-6E64B7DA541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722941" y="5217801"/>
            <a:ext cx="704540" cy="5274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6D147F5-2171-86D4-DC87-692FCF12DA23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713903"/>
            <a:ext cx="12192000" cy="2633003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A20C48F9-A081-6D93-6814-129141ED742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32891"/>
            <a:ext cx="12192000" cy="188220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F7E7E3EA-E771-ED67-1A7C-BB41CFAAC090}"/>
              </a:ext>
            </a:extLst>
          </p:cNvPr>
          <p:cNvSpPr txBox="1"/>
          <p:nvPr/>
        </p:nvSpPr>
        <p:spPr>
          <a:xfrm>
            <a:off x="655362" y="3086497"/>
            <a:ext cx="257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solidFill>
                  <a:schemeClr val="bg1"/>
                </a:solidFill>
                <a:latin typeface="字制区喜脉体" panose="02000603000000000000" pitchFamily="2" charset="-122"/>
                <a:ea typeface="字制区喜脉体" panose="02000603000000000000" pitchFamily="2" charset="-122"/>
                <a:sym typeface="LL PixelFun Rounded" panose="00000500000000000000" pitchFamily="2" charset="0"/>
              </a:rPr>
              <a:t>Zhiyue</a:t>
            </a:r>
            <a:r>
              <a:rPr kumimoji="1" lang="en-US" altLang="zh-CN" sz="2800" dirty="0">
                <a:solidFill>
                  <a:schemeClr val="bg1"/>
                </a:solidFill>
                <a:latin typeface="字制区喜脉体" panose="02000603000000000000" pitchFamily="2" charset="-122"/>
                <a:ea typeface="字制区喜脉体" panose="02000603000000000000" pitchFamily="2" charset="-122"/>
                <a:sym typeface="LL PixelFun Rounded" panose="00000500000000000000" pitchFamily="2" charset="0"/>
              </a:rPr>
              <a:t> Feng</a:t>
            </a:r>
            <a:endParaRPr kumimoji="1" lang="zh-CN" altLang="en-US" sz="2800" dirty="0">
              <a:solidFill>
                <a:schemeClr val="bg1"/>
              </a:solidFill>
              <a:latin typeface="字制区喜脉体" panose="02000603000000000000" pitchFamily="2" charset="-122"/>
              <a:ea typeface="字制区喜脉体" panose="02000603000000000000" pitchFamily="2" charset="-122"/>
              <a:sym typeface="LL PixelFun Rounded" panose="00000500000000000000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3462BD4-6393-EF18-CC9B-C40274B2B125}"/>
              </a:ext>
            </a:extLst>
          </p:cNvPr>
          <p:cNvSpPr txBox="1"/>
          <p:nvPr/>
        </p:nvSpPr>
        <p:spPr>
          <a:xfrm>
            <a:off x="623170" y="3844794"/>
            <a:ext cx="22288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阿里巴巴普惠体 R" panose="00020600040101010101" pitchFamily="18" charset="-122"/>
              </a:rPr>
              <a:t>实现了开始界面、选关节面和登录界面</a:t>
            </a:r>
            <a:r>
              <a:rPr lang="en-US" altLang="zh-CN" sz="14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阿里巴巴普惠体 R" panose="00020600040101010101" pitchFamily="18" charset="-122"/>
              </a:rPr>
              <a:t>UI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阿里巴巴普惠体 R" panose="00020600040101010101" pitchFamily="18" charset="-122"/>
              </a:rPr>
              <a:t>负责用数据库管理用户登录功能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sym typeface="阿里巴巴普惠体 R" panose="00020600040101010101" pitchFamily="18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DAE7DD1-9383-9F4A-9360-CCA761CFBB36}"/>
              </a:ext>
            </a:extLst>
          </p:cNvPr>
          <p:cNvCxnSpPr>
            <a:cxnSpLocks/>
          </p:cNvCxnSpPr>
          <p:nvPr/>
        </p:nvCxnSpPr>
        <p:spPr>
          <a:xfrm>
            <a:off x="639266" y="3725786"/>
            <a:ext cx="219666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792F809-9CB0-08D0-7472-F0AEEB40C4FC}"/>
              </a:ext>
            </a:extLst>
          </p:cNvPr>
          <p:cNvSpPr txBox="1"/>
          <p:nvPr/>
        </p:nvSpPr>
        <p:spPr>
          <a:xfrm>
            <a:off x="3560964" y="3086497"/>
            <a:ext cx="216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  <a:latin typeface="字制区喜脉体" panose="02000603000000000000" pitchFamily="2" charset="-122"/>
                <a:ea typeface="字制区喜脉体" panose="02000603000000000000" pitchFamily="2" charset="-122"/>
                <a:sym typeface="LL PixelFun Rounded" panose="00000500000000000000" pitchFamily="2" charset="0"/>
              </a:rPr>
              <a:t>Dongyi Li</a:t>
            </a:r>
            <a:endParaRPr kumimoji="1" lang="zh-CN" altLang="en-US" sz="2800" dirty="0">
              <a:solidFill>
                <a:schemeClr val="bg1"/>
              </a:solidFill>
              <a:latin typeface="字制区喜脉体" panose="02000603000000000000" pitchFamily="2" charset="-122"/>
              <a:ea typeface="字制区喜脉体" panose="02000603000000000000" pitchFamily="2" charset="-122"/>
              <a:sym typeface="LL PixelFun Rounded" panose="00000500000000000000" pitchFamily="2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A474A74-90A2-A820-0AF0-F24915A240D6}"/>
              </a:ext>
            </a:extLst>
          </p:cNvPr>
          <p:cNvSpPr txBox="1"/>
          <p:nvPr/>
        </p:nvSpPr>
        <p:spPr>
          <a:xfrm>
            <a:off x="3528772" y="3844794"/>
            <a:ext cx="22288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阿里巴巴普惠体 R" panose="00020600040101010101" pitchFamily="18" charset="-122"/>
              </a:rPr>
              <a:t>实现了马里奥的移动、跳跃、攀爬等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阿里巴巴普惠体 R" panose="00020600040101010101" pitchFamily="18" charset="-122"/>
              </a:rPr>
              <a:t>负责设计和调试马里奥的数值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sym typeface="阿里巴巴普惠体 R" panose="00020600040101010101" pitchFamily="18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2815458-BD52-DB5B-0A9C-4E9DFB3187B1}"/>
              </a:ext>
            </a:extLst>
          </p:cNvPr>
          <p:cNvCxnSpPr>
            <a:cxnSpLocks/>
          </p:cNvCxnSpPr>
          <p:nvPr/>
        </p:nvCxnSpPr>
        <p:spPr>
          <a:xfrm>
            <a:off x="3544868" y="3725786"/>
            <a:ext cx="219666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007E866-EA07-B198-A201-DDE407C6D9B5}"/>
              </a:ext>
            </a:extLst>
          </p:cNvPr>
          <p:cNvSpPr txBox="1"/>
          <p:nvPr/>
        </p:nvSpPr>
        <p:spPr>
          <a:xfrm>
            <a:off x="6466566" y="3086497"/>
            <a:ext cx="216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solidFill>
                  <a:schemeClr val="bg1"/>
                </a:solidFill>
                <a:latin typeface="字制区喜脉体" panose="02000603000000000000" pitchFamily="2" charset="-122"/>
                <a:ea typeface="字制区喜脉体" panose="02000603000000000000" pitchFamily="2" charset="-122"/>
                <a:sym typeface="LL PixelFun Rounded" panose="00000500000000000000" pitchFamily="2" charset="0"/>
              </a:rPr>
              <a:t>Jiakai</a:t>
            </a:r>
            <a:r>
              <a:rPr kumimoji="1" lang="en-US" altLang="zh-CN" sz="2800" dirty="0">
                <a:solidFill>
                  <a:schemeClr val="bg1"/>
                </a:solidFill>
                <a:latin typeface="字制区喜脉体" panose="02000603000000000000" pitchFamily="2" charset="-122"/>
                <a:ea typeface="字制区喜脉体" panose="02000603000000000000" pitchFamily="2" charset="-122"/>
                <a:sym typeface="LL PixelFun Rounded" panose="00000500000000000000" pitchFamily="2" charset="0"/>
              </a:rPr>
              <a:t> Mao</a:t>
            </a:r>
            <a:endParaRPr kumimoji="1" lang="zh-CN" altLang="en-US" sz="2800" dirty="0">
              <a:solidFill>
                <a:schemeClr val="bg1"/>
              </a:solidFill>
              <a:latin typeface="字制区喜脉体" panose="02000603000000000000" pitchFamily="2" charset="-122"/>
              <a:ea typeface="字制区喜脉体" panose="02000603000000000000" pitchFamily="2" charset="-122"/>
              <a:sym typeface="LL PixelFun Rounded" panose="00000500000000000000" pitchFamily="2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A268A20-4CDF-ED9C-8BC0-1DA5980F1259}"/>
              </a:ext>
            </a:extLst>
          </p:cNvPr>
          <p:cNvSpPr txBox="1"/>
          <p:nvPr/>
        </p:nvSpPr>
        <p:spPr>
          <a:xfrm>
            <a:off x="6434374" y="3844794"/>
            <a:ext cx="2228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阿里巴巴普惠体 R" panose="00020600040101010101" pitchFamily="18" charset="-122"/>
              </a:rPr>
              <a:t>合并各部分代码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阿里巴巴普惠体 R" panose="00020600040101010101" pitchFamily="18" charset="-122"/>
              </a:rPr>
              <a:t>实现了游戏后台和关卡内部</a:t>
            </a:r>
            <a:r>
              <a:rPr lang="en-US" altLang="zh-CN" sz="14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阿里巴巴普惠体 R" panose="00020600040101010101" pitchFamily="18" charset="-122"/>
              </a:rPr>
              <a:t>UI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阿里巴巴普惠体 R" panose="00020600040101010101" pitchFamily="18" charset="-122"/>
              </a:rPr>
              <a:t>负责设计并生成有趣的关卡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sym typeface="阿里巴巴普惠体 R" panose="00020600040101010101" pitchFamily="18" charset="-122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43C6501-9422-CEF7-0690-5A3CBB362D99}"/>
              </a:ext>
            </a:extLst>
          </p:cNvPr>
          <p:cNvCxnSpPr>
            <a:cxnSpLocks/>
          </p:cNvCxnSpPr>
          <p:nvPr/>
        </p:nvCxnSpPr>
        <p:spPr>
          <a:xfrm>
            <a:off x="6450470" y="3725786"/>
            <a:ext cx="219666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4A67DA8-4636-0854-9CEC-46DD504C5221}"/>
              </a:ext>
            </a:extLst>
          </p:cNvPr>
          <p:cNvSpPr txBox="1"/>
          <p:nvPr/>
        </p:nvSpPr>
        <p:spPr>
          <a:xfrm>
            <a:off x="9372166" y="3086497"/>
            <a:ext cx="2478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  <a:latin typeface="字制区喜脉体" panose="02000603000000000000" pitchFamily="2" charset="-122"/>
                <a:ea typeface="字制区喜脉体" panose="02000603000000000000" pitchFamily="2" charset="-122"/>
                <a:sym typeface="LL PixelFun Rounded" panose="00000500000000000000" pitchFamily="2" charset="0"/>
              </a:rPr>
              <a:t>Yutong Yang</a:t>
            </a:r>
            <a:endParaRPr kumimoji="1" lang="zh-CN" altLang="en-US" sz="2800" dirty="0">
              <a:solidFill>
                <a:schemeClr val="bg1"/>
              </a:solidFill>
              <a:latin typeface="字制区喜脉体" panose="02000603000000000000" pitchFamily="2" charset="-122"/>
              <a:ea typeface="字制区喜脉体" panose="02000603000000000000" pitchFamily="2" charset="-122"/>
              <a:sym typeface="LL PixelFun Rounded" panose="00000500000000000000" pitchFamily="2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D55BA3D-0B33-2EDE-C6EE-3EC7F16321AC}"/>
              </a:ext>
            </a:extLst>
          </p:cNvPr>
          <p:cNvSpPr txBox="1"/>
          <p:nvPr/>
        </p:nvSpPr>
        <p:spPr>
          <a:xfrm>
            <a:off x="9339975" y="3844794"/>
            <a:ext cx="22288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阿里巴巴普惠体 R" panose="00020600040101010101" pitchFamily="18" charset="-122"/>
              </a:rPr>
              <a:t>实现了敌人的移动、碰撞、死亡等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sym typeface="阿里巴巴普惠体 R" panose="00020600040101010101" pitchFamily="18" charset="-122"/>
              </a:rPr>
              <a:t>负责寻找并加工游戏的美术素材</a:t>
            </a:r>
            <a:endParaRPr lang="en-US" altLang="zh-CN" sz="14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sym typeface="阿里巴巴普惠体 R" panose="00020600040101010101" pitchFamily="18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sym typeface="阿里巴巴普惠体 R" panose="00020600040101010101" pitchFamily="18" charset="-122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B478C10-3C95-9AA2-278E-123017597522}"/>
              </a:ext>
            </a:extLst>
          </p:cNvPr>
          <p:cNvCxnSpPr>
            <a:cxnSpLocks/>
          </p:cNvCxnSpPr>
          <p:nvPr/>
        </p:nvCxnSpPr>
        <p:spPr>
          <a:xfrm>
            <a:off x="9356071" y="3725786"/>
            <a:ext cx="219666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4927C25-2EF9-B5DD-2EFD-2DEB098CFEF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9497" y="2558672"/>
            <a:ext cx="536200" cy="435858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2343ED0-D1B6-CE2F-17D2-36F8B28DD2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5099" y="2554296"/>
            <a:ext cx="536200" cy="435858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27062275-ED55-A310-3EEB-AA4107ED6D1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0701" y="2549920"/>
            <a:ext cx="536200" cy="435858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6E6EFD43-8164-C81B-BAE0-0E9CD57E84F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86302" y="2545544"/>
            <a:ext cx="536200" cy="43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6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AD6EAF0-958C-6201-77AA-E3CAE51B1800}"/>
              </a:ext>
            </a:extLst>
          </p:cNvPr>
          <p:cNvGrpSpPr/>
          <p:nvPr/>
        </p:nvGrpSpPr>
        <p:grpSpPr>
          <a:xfrm>
            <a:off x="1" y="-1"/>
            <a:ext cx="12191999" cy="5937813"/>
            <a:chOff x="0" y="0"/>
            <a:chExt cx="17112781" cy="6858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9D6C474-99B1-C8D0-38C5-965C573EF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8729473" cy="6858000"/>
            </a:xfrm>
            <a:prstGeom prst="rect">
              <a:avLst/>
            </a:prstGeom>
          </p:spPr>
        </p:pic>
        <p:pic>
          <p:nvPicPr>
            <p:cNvPr id="173" name="图片 172">
              <a:extLst>
                <a:ext uri="{FF2B5EF4-FFF2-40B4-BE49-F238E27FC236}">
                  <a16:creationId xmlns:a16="http://schemas.microsoft.com/office/drawing/2014/main" id="{6B4383D7-E5FF-E81E-EEBE-10CC21D51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3308" y="0"/>
              <a:ext cx="8729473" cy="6858000"/>
            </a:xfrm>
            <a:prstGeom prst="rect">
              <a:avLst/>
            </a:prstGeom>
          </p:spPr>
        </p:pic>
      </p:grpSp>
      <p:grpSp>
        <p:nvGrpSpPr>
          <p:cNvPr id="1571" name="组合 1570">
            <a:extLst>
              <a:ext uri="{FF2B5EF4-FFF2-40B4-BE49-F238E27FC236}">
                <a16:creationId xmlns:a16="http://schemas.microsoft.com/office/drawing/2014/main" id="{273EBD0C-D9BA-3055-E2D5-6F5A625BC88D}"/>
              </a:ext>
            </a:extLst>
          </p:cNvPr>
          <p:cNvGrpSpPr/>
          <p:nvPr/>
        </p:nvGrpSpPr>
        <p:grpSpPr>
          <a:xfrm>
            <a:off x="0" y="5717690"/>
            <a:ext cx="12192000" cy="1140310"/>
            <a:chOff x="0" y="5087885"/>
            <a:chExt cx="14656054" cy="1889924"/>
          </a:xfrm>
        </p:grpSpPr>
        <p:pic>
          <p:nvPicPr>
            <p:cNvPr id="1565" name="图片 1564">
              <a:extLst>
                <a:ext uri="{FF2B5EF4-FFF2-40B4-BE49-F238E27FC236}">
                  <a16:creationId xmlns:a16="http://schemas.microsoft.com/office/drawing/2014/main" id="{98D41A98-24C1-A6D6-F7E7-713C45B8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5087885"/>
              <a:ext cx="7328027" cy="1889924"/>
            </a:xfrm>
            <a:prstGeom prst="rect">
              <a:avLst/>
            </a:prstGeom>
          </p:spPr>
        </p:pic>
        <p:pic>
          <p:nvPicPr>
            <p:cNvPr id="1566" name="图片 1565">
              <a:extLst>
                <a:ext uri="{FF2B5EF4-FFF2-40B4-BE49-F238E27FC236}">
                  <a16:creationId xmlns:a16="http://schemas.microsoft.com/office/drawing/2014/main" id="{55627FAE-0AC9-82EF-C8AE-C48C7F0C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8027" y="5087885"/>
              <a:ext cx="7328027" cy="1889924"/>
            </a:xfrm>
            <a:prstGeom prst="rect">
              <a:avLst/>
            </a:prstGeom>
          </p:spPr>
        </p:pic>
      </p:grpSp>
      <p:pic>
        <p:nvPicPr>
          <p:cNvPr id="1574" name="图片 1573">
            <a:extLst>
              <a:ext uri="{FF2B5EF4-FFF2-40B4-BE49-F238E27FC236}">
                <a16:creationId xmlns:a16="http://schemas.microsoft.com/office/drawing/2014/main" id="{E11DFEB0-9D28-EF73-F805-8C8CFB47E6A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5685" y="5139478"/>
            <a:ext cx="772388" cy="578212"/>
          </a:xfrm>
          <a:prstGeom prst="rect">
            <a:avLst/>
          </a:prstGeom>
        </p:spPr>
      </p:pic>
      <p:pic>
        <p:nvPicPr>
          <p:cNvPr id="1575" name="图片 1574">
            <a:extLst>
              <a:ext uri="{FF2B5EF4-FFF2-40B4-BE49-F238E27FC236}">
                <a16:creationId xmlns:a16="http://schemas.microsoft.com/office/drawing/2014/main" id="{30DEA193-4675-412B-9BAD-89117AC63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736" y="4900755"/>
            <a:ext cx="1091279" cy="816935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D0FEDF0E-D043-71F7-EE14-DE9F1A5023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149" y="419519"/>
            <a:ext cx="1581097" cy="5751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C3E2A3A-6A68-DD59-DA10-BE6E69F8568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859" y="2968905"/>
            <a:ext cx="1600882" cy="816935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678CA069-1EC4-1D8C-610E-AB4C219B90A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118" y="3709525"/>
            <a:ext cx="1600882" cy="816935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887874DA-821F-2C54-DCB3-B3B0034F490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3920" y="609834"/>
            <a:ext cx="1600882" cy="81693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673FB94-BE4D-DB65-37D1-88DD39DC84D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3587" y="5139478"/>
            <a:ext cx="772388" cy="57821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6026571-0865-84ED-D7B0-040BEC23353C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1109" y="419519"/>
            <a:ext cx="1529660" cy="506074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7920FB77-CAD1-90A9-7CEC-8472AC908996}"/>
              </a:ext>
            </a:extLst>
          </p:cNvPr>
          <p:cNvGrpSpPr/>
          <p:nvPr/>
        </p:nvGrpSpPr>
        <p:grpSpPr>
          <a:xfrm>
            <a:off x="2538214" y="1327427"/>
            <a:ext cx="7115572" cy="2694555"/>
            <a:chOff x="4080822" y="1198743"/>
            <a:chExt cx="3817180" cy="1536325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CC26285-1F47-3C96-9D94-A96622E18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80822" y="1199986"/>
              <a:ext cx="2015177" cy="1533838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DA2E593-E03C-1348-8C3D-E03BCC398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66161" y="1198743"/>
              <a:ext cx="1831841" cy="1536325"/>
            </a:xfrm>
            <a:prstGeom prst="rect">
              <a:avLst/>
            </a:prstGeom>
          </p:spPr>
        </p:pic>
      </p:grpSp>
      <p:pic>
        <p:nvPicPr>
          <p:cNvPr id="35" name="图形 34">
            <a:extLst>
              <a:ext uri="{FF2B5EF4-FFF2-40B4-BE49-F238E27FC236}">
                <a16:creationId xmlns:a16="http://schemas.microsoft.com/office/drawing/2014/main" id="{4611CFA3-5269-55E4-F7F8-A6CC6E1CCC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2864" y="1237889"/>
            <a:ext cx="800829" cy="76236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B75D133-8010-468D-27DB-C0F2325A199F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928" y="4526460"/>
            <a:ext cx="1213566" cy="119123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4ACDD69A-7492-6D73-C681-5CF1302756F5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35928" y="2460557"/>
            <a:ext cx="2066945" cy="3257133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B19D7C17-BF4C-080F-064F-EC616F9B91FD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2961" y="3776344"/>
            <a:ext cx="677501" cy="55195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168C705-4174-EBCE-1CA6-C39883E8D50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9499" y="2869718"/>
            <a:ext cx="1008148" cy="51446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C95C6CD-89D4-550D-FFEC-AA8261FB6B77}"/>
              </a:ext>
            </a:extLst>
          </p:cNvPr>
          <p:cNvGrpSpPr/>
          <p:nvPr/>
        </p:nvGrpSpPr>
        <p:grpSpPr>
          <a:xfrm>
            <a:off x="4070889" y="2089788"/>
            <a:ext cx="4074218" cy="1306581"/>
            <a:chOff x="4066978" y="2089788"/>
            <a:chExt cx="4074218" cy="1306581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5C6A252-793E-9819-18DE-94BFA80485C9}"/>
                </a:ext>
              </a:extLst>
            </p:cNvPr>
            <p:cNvSpPr txBox="1"/>
            <p:nvPr/>
          </p:nvSpPr>
          <p:spPr>
            <a:xfrm>
              <a:off x="4066978" y="2196040"/>
              <a:ext cx="40502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sz="7200" dirty="0">
                <a:latin typeface="字制区喜脉体" panose="02000603000000000000" pitchFamily="2" charset="-122"/>
                <a:ea typeface="字制区喜脉体" panose="02000603000000000000" pitchFamily="2" charset="-122"/>
                <a:sym typeface="LL PixelFun Rounded" panose="00000500000000000000" pitchFamily="2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7CB70FA-3B7D-F2D1-1F92-3B851BF6D941}"/>
                </a:ext>
              </a:extLst>
            </p:cNvPr>
            <p:cNvSpPr txBox="1"/>
            <p:nvPr/>
          </p:nvSpPr>
          <p:spPr>
            <a:xfrm>
              <a:off x="4090973" y="2089788"/>
              <a:ext cx="40502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chemeClr val="bg1"/>
                  </a:solidFill>
                  <a:latin typeface="字制区喜脉体" panose="02000603000000000000" pitchFamily="2" charset="-122"/>
                  <a:ea typeface="字制区喜脉体" panose="02000603000000000000" pitchFamily="2" charset="-122"/>
                  <a:sym typeface="LL PixelFun Rounded" panose="00000500000000000000" pitchFamily="2" charset="0"/>
                </a:rPr>
                <a:t>程序结构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48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40B6C-A2C1-1940-A8BC-A8ED1CF54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F1541-69B6-6E4E-B187-EAEDF9D5A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20A03A-E2D7-384C-B10B-F6F3A6AA1D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937813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26D5FE1-FA4B-0B46-8522-215182265B2E}"/>
              </a:ext>
            </a:extLst>
          </p:cNvPr>
          <p:cNvGrpSpPr/>
          <p:nvPr/>
        </p:nvGrpSpPr>
        <p:grpSpPr>
          <a:xfrm>
            <a:off x="0" y="5717690"/>
            <a:ext cx="12192000" cy="1140310"/>
            <a:chOff x="0" y="5087885"/>
            <a:chExt cx="14656054" cy="188992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7D58A4B-0A9D-124E-8185-76C587B9D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5087885"/>
              <a:ext cx="7328027" cy="188992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BBAF80D-7002-E249-BB08-2F9313EC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8027" y="5087885"/>
              <a:ext cx="7328027" cy="1889924"/>
            </a:xfrm>
            <a:prstGeom prst="rect">
              <a:avLst/>
            </a:prstGeom>
          </p:spPr>
        </p:pic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614E4D27-075B-CE46-9D4F-0ECA8C519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6" y="1011316"/>
            <a:ext cx="11167067" cy="483536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B05AF04-4205-FC43-950B-E12B42A6C84D}"/>
              </a:ext>
            </a:extLst>
          </p:cNvPr>
          <p:cNvSpPr txBox="1"/>
          <p:nvPr/>
        </p:nvSpPr>
        <p:spPr>
          <a:xfrm>
            <a:off x="2183757" y="19918"/>
            <a:ext cx="766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solidFill>
                  <a:schemeClr val="bg1"/>
                </a:solidFill>
                <a:latin typeface="字制区喜脉体" panose="02000603000000000000" pitchFamily="2" charset="-122"/>
                <a:ea typeface="字制区喜脉体" panose="02000603000000000000" pitchFamily="2" charset="-122"/>
              </a:rPr>
              <a:t>总</a:t>
            </a:r>
            <a:r>
              <a:rPr kumimoji="1" lang="en-US" altLang="zh-CN" sz="4000" dirty="0">
                <a:solidFill>
                  <a:schemeClr val="bg1"/>
                </a:solidFill>
                <a:latin typeface="字制区喜脉体" panose="02000603000000000000" pitchFamily="2" charset="-122"/>
                <a:ea typeface="字制区喜脉体" panose="02000603000000000000" pitchFamily="2" charset="-122"/>
              </a:rPr>
              <a:t>UML</a:t>
            </a:r>
            <a:r>
              <a:rPr kumimoji="1" lang="zh-CN" altLang="en-US" sz="4000" dirty="0">
                <a:solidFill>
                  <a:schemeClr val="bg1"/>
                </a:solidFill>
                <a:latin typeface="字制区喜脉体" panose="02000603000000000000" pitchFamily="2" charset="-122"/>
                <a:ea typeface="字制区喜脉体" panose="02000603000000000000" pitchFamily="2" charset="-122"/>
              </a:rPr>
              <a:t>类图</a:t>
            </a:r>
          </a:p>
        </p:txBody>
      </p:sp>
    </p:spTree>
    <p:extLst>
      <p:ext uri="{BB962C8B-B14F-4D97-AF65-F5344CB8AC3E}">
        <p14:creationId xmlns:p14="http://schemas.microsoft.com/office/powerpoint/2010/main" val="207083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40B6C-A2C1-1940-A8BC-A8ED1CF54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F1541-69B6-6E4E-B187-EAEDF9D5A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20A03A-E2D7-384C-B10B-F6F3A6AA1D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41409"/>
            <a:ext cx="12192000" cy="5937813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26D5FE1-FA4B-0B46-8522-215182265B2E}"/>
              </a:ext>
            </a:extLst>
          </p:cNvPr>
          <p:cNvGrpSpPr/>
          <p:nvPr/>
        </p:nvGrpSpPr>
        <p:grpSpPr>
          <a:xfrm>
            <a:off x="0" y="5717690"/>
            <a:ext cx="12192000" cy="1140310"/>
            <a:chOff x="0" y="5087885"/>
            <a:chExt cx="14656054" cy="188992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7D58A4B-0A9D-124E-8185-76C587B9D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5087885"/>
              <a:ext cx="7328027" cy="188992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BBAF80D-7002-E249-BB08-2F9313EC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328027" y="5087885"/>
              <a:ext cx="7328027" cy="1889924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7714B56C-D1BB-BE41-8D9D-D29DD69FA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97" y="920188"/>
            <a:ext cx="6206993" cy="50176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BD23060-F8F6-6E45-A340-3AAA0C04EC18}"/>
              </a:ext>
            </a:extLst>
          </p:cNvPr>
          <p:cNvSpPr txBox="1"/>
          <p:nvPr/>
        </p:nvSpPr>
        <p:spPr>
          <a:xfrm>
            <a:off x="2183757" y="19918"/>
            <a:ext cx="766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solidFill>
                  <a:schemeClr val="bg1"/>
                </a:solidFill>
                <a:latin typeface="字制区喜脉体" panose="02000603000000000000" pitchFamily="2" charset="-122"/>
                <a:ea typeface="字制区喜脉体" panose="02000603000000000000" pitchFamily="2" charset="-122"/>
              </a:rPr>
              <a:t>总</a:t>
            </a:r>
            <a:r>
              <a:rPr kumimoji="1" lang="en-US" altLang="zh-CN" sz="4000" dirty="0">
                <a:solidFill>
                  <a:schemeClr val="bg1"/>
                </a:solidFill>
                <a:latin typeface="字制区喜脉体" panose="02000603000000000000" pitchFamily="2" charset="-122"/>
                <a:ea typeface="字制区喜脉体" panose="02000603000000000000" pitchFamily="2" charset="-122"/>
              </a:rPr>
              <a:t>UML</a:t>
            </a:r>
            <a:r>
              <a:rPr kumimoji="1" lang="zh-CN" altLang="en-US" sz="4000" dirty="0">
                <a:solidFill>
                  <a:schemeClr val="bg1"/>
                </a:solidFill>
                <a:latin typeface="字制区喜脉体" panose="02000603000000000000" pitchFamily="2" charset="-122"/>
                <a:ea typeface="字制区喜脉体" panose="02000603000000000000" pitchFamily="2" charset="-122"/>
              </a:rPr>
              <a:t>类图</a:t>
            </a:r>
          </a:p>
        </p:txBody>
      </p:sp>
    </p:spTree>
    <p:extLst>
      <p:ext uri="{BB962C8B-B14F-4D97-AF65-F5344CB8AC3E}">
        <p14:creationId xmlns:p14="http://schemas.microsoft.com/office/powerpoint/2010/main" val="3437286852"/>
      </p:ext>
    </p:extLst>
  </p:cSld>
  <p:clrMapOvr>
    <a:masterClrMapping/>
  </p:clrMapOvr>
</p:sld>
</file>

<file path=ppt/theme/theme1.xml><?xml version="1.0" encoding="utf-8"?>
<a:theme xmlns:a="http://schemas.openxmlformats.org/drawingml/2006/main" name="51PPT模板网   www.51pptmoban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178</Words>
  <Application>Microsoft Macintosh PowerPoint</Application>
  <PresentationFormat>宽屏</PresentationFormat>
  <Paragraphs>57</Paragraphs>
  <Slides>16</Slides>
  <Notes>11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-apple-system</vt:lpstr>
      <vt:lpstr>阿里巴巴普惠体 R</vt:lpstr>
      <vt:lpstr>等线</vt:lpstr>
      <vt:lpstr>等线 Light</vt:lpstr>
      <vt:lpstr>字制区喜脉体</vt:lpstr>
      <vt:lpstr>LL PixelFun</vt:lpstr>
      <vt:lpstr>LL PixelFun Rounded</vt:lpstr>
      <vt:lpstr>Arial</vt:lpstr>
      <vt:lpstr>51PPT模板网   www.51pptmoban.com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游戏像素风活动策划ppt模板</dc:title>
  <dc:creator>乌乌</dc:creator>
  <cp:keywords>P界达人</cp:keywords>
  <dc:description>www.51pptmoban.com</dc:description>
  <cp:lastModifiedBy>Microsoft Office User</cp:lastModifiedBy>
  <cp:revision>44</cp:revision>
  <dcterms:created xsi:type="dcterms:W3CDTF">2022-06-16T03:44:43Z</dcterms:created>
  <dcterms:modified xsi:type="dcterms:W3CDTF">2023-06-06T12:07:31Z</dcterms:modified>
</cp:coreProperties>
</file>