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 smtClean="0"/>
              <a:t>Shahrisabz davlat </a:t>
            </a:r>
            <a:r>
              <a:rPr lang="uz-Latn-UZ" dirty="0"/>
              <a:t>pedagogika </a:t>
            </a:r>
            <a:r>
              <a:rPr lang="uz-Latn-UZ" dirty="0" smtClean="0"/>
              <a:t>instituti pedagogika fakeltituti matematika va informatika yunalishi 3-bosqich talabasi Azimov Asadbekning Web texnalogiya fanidan taxlagan taqdimoti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80928"/>
            <a:ext cx="6858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idx="1"/>
          </p:nvPr>
        </p:nvSpPr>
        <p:spPr>
          <a:xfrm>
            <a:off x="304800" y="188913"/>
            <a:ext cx="8686800" cy="5891212"/>
          </a:xfrm>
        </p:spPr>
        <p:txBody>
          <a:bodyPr/>
          <a:lstStyle/>
          <a:p>
            <a:r>
              <a:rPr lang="uz-Latn-UZ" dirty="0"/>
              <a:t>Media fayllarni sahifaga qo‘shish uchun HTML-da quyidagi teglar ishlatiladi:</a:t>
            </a:r>
          </a:p>
          <a:p>
            <a:r>
              <a:rPr lang="uz-Latn-UZ" dirty="0"/>
              <a:t>&lt;img&gt;: Rasm qo‘shish.</a:t>
            </a:r>
          </a:p>
          <a:p>
            <a:r>
              <a:rPr lang="uz-Latn-UZ" dirty="0"/>
              <a:t>&lt;audio&gt;: Audio fayl qo‘shish.</a:t>
            </a:r>
          </a:p>
          <a:p>
            <a:r>
              <a:rPr lang="uz-Latn-UZ" dirty="0"/>
              <a:t>&lt;video&gt;: Video fayl qo‘shish.</a:t>
            </a: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" y="3068960"/>
            <a:ext cx="741203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5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>
            <a:normAutofit fontScale="92500" lnSpcReduction="10000"/>
          </a:bodyPr>
          <a:lstStyle/>
          <a:p>
            <a:r>
              <a:rPr lang="uz-Latn-UZ" dirty="0"/>
              <a:t>HTML-da grafika chizish uchun &lt;canvas&gt; elementi ishlatiladi. Bu element yordamida dinamik grafika va tasvirlar yaratish mumkin</a:t>
            </a:r>
            <a:r>
              <a:rPr lang="uz-Latn-UZ" dirty="0" smtClean="0"/>
              <a:t>.</a:t>
            </a:r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endParaRPr lang="uz-Latn-UZ" dirty="0" smtClean="0"/>
          </a:p>
          <a:p>
            <a:r>
              <a:rPr lang="uz-Latn-UZ" dirty="0"/>
              <a:t>Yuqoridagi misolda HTML &lt;canvas&gt; tegidan foydalanilib, JavaScript yordamida to‘g‘ri burchak chizilgan.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" y="1628800"/>
            <a:ext cx="7392987" cy="293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12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z-Latn-UZ" dirty="0" smtClean="0"/>
              <a:t>E’tiboringiz uchun rahmat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67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/>
              <a:t>Mavzu:Gipermatnli markerlash tili (HTML) asosiy tushunchalar, web sahifada jadvallar va formalar bilan ishlash, web sahifaga media faylarni bog'lash, web sahifada grafika va tasvirlar chizish</a:t>
            </a:r>
            <a:endParaRPr lang="uz-Latn-UZ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 smtClean="0"/>
              <a:t>                               Reja:</a:t>
            </a:r>
          </a:p>
          <a:p>
            <a:r>
              <a:rPr lang="uz-Latn-UZ" dirty="0" smtClean="0"/>
              <a:t>1</a:t>
            </a:r>
            <a:r>
              <a:rPr lang="uz-Latn-UZ" dirty="0"/>
              <a:t>. </a:t>
            </a:r>
            <a:r>
              <a:rPr lang="uz-Latn-UZ" b="1" dirty="0"/>
              <a:t>HTML Asosiy </a:t>
            </a:r>
            <a:r>
              <a:rPr lang="uz-Latn-UZ" b="1" dirty="0" smtClean="0"/>
              <a:t>Tushunchalari</a:t>
            </a:r>
          </a:p>
          <a:p>
            <a:r>
              <a:rPr lang="uz-Latn-UZ" dirty="0" smtClean="0"/>
              <a:t>2.Web </a:t>
            </a:r>
            <a:r>
              <a:rPr lang="uz-Latn-UZ" dirty="0"/>
              <a:t>Sahifada Jadvallar (Tables</a:t>
            </a:r>
            <a:r>
              <a:rPr lang="uz-Latn-UZ" dirty="0" smtClean="0"/>
              <a:t>)</a:t>
            </a:r>
          </a:p>
          <a:p>
            <a:r>
              <a:rPr lang="uz-Latn-UZ" dirty="0"/>
              <a:t>3. </a:t>
            </a:r>
            <a:r>
              <a:rPr lang="uz-Latn-UZ" b="1" dirty="0"/>
              <a:t>Web Sahifada </a:t>
            </a:r>
            <a:r>
              <a:rPr lang="uz-Latn-UZ" b="1" dirty="0" smtClean="0"/>
              <a:t>Formalar </a:t>
            </a:r>
            <a:r>
              <a:rPr lang="uz-Latn-UZ" b="1" dirty="0"/>
              <a:t>(Forms</a:t>
            </a:r>
            <a:r>
              <a:rPr lang="uz-Latn-UZ" b="1" dirty="0" smtClean="0"/>
              <a:t>)</a:t>
            </a:r>
          </a:p>
          <a:p>
            <a:r>
              <a:rPr lang="uz-Latn-UZ" dirty="0"/>
              <a:t>4. </a:t>
            </a:r>
            <a:r>
              <a:rPr lang="uz-Latn-UZ" b="1" dirty="0"/>
              <a:t>Web Sahifaga Media Fayllarni </a:t>
            </a:r>
            <a:r>
              <a:rPr lang="uz-Latn-UZ" b="1" dirty="0" smtClean="0"/>
              <a:t>Bog'lash</a:t>
            </a:r>
          </a:p>
          <a:p>
            <a:r>
              <a:rPr lang="uz-Latn-UZ" dirty="0"/>
              <a:t>5. </a:t>
            </a:r>
            <a:r>
              <a:rPr lang="uz-Latn-UZ" b="1" dirty="0"/>
              <a:t>Web Sahifada Grafika va Tasvirlar Chizish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789040"/>
            <a:ext cx="3672408" cy="26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6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Latn-UZ" dirty="0"/>
              <a:t>HTML elementlari &lt;tag&gt; (teglar) yordamida yaratiladi. Har bir elementning boshlang‘ich va yakunlovchi teglar bo‘ladi</a:t>
            </a:r>
            <a:r>
              <a:rPr lang="uz-Latn-UZ" dirty="0" smtClean="0"/>
              <a:t>.</a:t>
            </a:r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r>
              <a:rPr lang="uz-Latn-UZ" dirty="0"/>
              <a:t>Bu yerda &lt;p&gt; elementining boshlanishi va &lt;/p&gt; elementining tugashi mavjud.</a:t>
            </a:r>
            <a:endParaRPr lang="uz-Latn-UZ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" y="1895475"/>
            <a:ext cx="8103082" cy="24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0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/>
          <a:lstStyle/>
          <a:p>
            <a:r>
              <a:rPr lang="uz-Latn-UZ" b="1" dirty="0"/>
              <a:t>Taglar</a:t>
            </a:r>
            <a:r>
              <a:rPr lang="uz-Latn-UZ" dirty="0"/>
              <a:t>: HTML teglar - bu sahifada turli xil tuzilmalarni yaratish uchun ishlatiladi. Misol uchun, &lt;h1&gt; dan &lt;h6&gt; gacha bo‘lgan teglar matnning sarlavhasi sifatida ishlatiladi.</a:t>
            </a:r>
          </a:p>
          <a:p>
            <a:r>
              <a:rPr lang="uz-Latn-UZ" b="1" dirty="0"/>
              <a:t>Atributlar</a:t>
            </a:r>
            <a:r>
              <a:rPr lang="uz-Latn-UZ" dirty="0"/>
              <a:t>: Teglar o'zgaruvchan xususiyatlarga ega bo‘lishi mumkin, masalan, rang, kenglik, xajm va hokazo. Atributlar odatda tegning ochilish qismida qo‘shiladi</a:t>
            </a:r>
            <a:r>
              <a:rPr lang="uz-Latn-UZ" dirty="0" smtClean="0"/>
              <a:t>.</a:t>
            </a:r>
          </a:p>
          <a:p>
            <a:endParaRPr lang="uz-Latn-UZ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9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/>
              <a:t>Misol uchun</a:t>
            </a:r>
            <a:r>
              <a:rPr lang="uz-Latn-UZ" dirty="0" smtClean="0"/>
              <a:t>:</a:t>
            </a:r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endParaRPr lang="uz-Latn-UZ" dirty="0"/>
          </a:p>
          <a:p>
            <a:r>
              <a:rPr lang="nn-NO" dirty="0" smtClean="0"/>
              <a:t>Bu </a:t>
            </a:r>
            <a:r>
              <a:rPr lang="nn-NO" dirty="0"/>
              <a:t>yerda src, alt </a:t>
            </a:r>
            <a:r>
              <a:rPr lang="nn-NO" dirty="0" smtClean="0"/>
              <a:t>va </a:t>
            </a:r>
            <a:r>
              <a:rPr lang="nn-NO" dirty="0"/>
              <a:t>width atributlari ishlatilgan.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276872"/>
            <a:ext cx="88217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22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/>
              <a:t>Jadval HTML-da ma'lumotlarni tartibga solish uchun ishlatiladi. Jadvalni yaratishda quyidagi teglar ishlatiladi:</a:t>
            </a:r>
          </a:p>
          <a:p>
            <a:r>
              <a:rPr lang="uz-Latn-UZ" dirty="0"/>
              <a:t>&lt;table&gt;: Jadvalni yaratadi.</a:t>
            </a:r>
          </a:p>
          <a:p>
            <a:r>
              <a:rPr lang="uz-Latn-UZ" dirty="0"/>
              <a:t>&lt;tr&gt;: Jadvalning satrini belgilaydi.</a:t>
            </a:r>
          </a:p>
          <a:p>
            <a:r>
              <a:rPr lang="uz-Latn-UZ" dirty="0"/>
              <a:t>&lt;td&gt;: Jadval hujayrasini (ya'ni, ustunni) belgilaydi.</a:t>
            </a:r>
          </a:p>
          <a:p>
            <a:r>
              <a:rPr lang="uz-Latn-UZ" dirty="0"/>
              <a:t>&lt;th&gt;: Jadvalning ustunlar sarlavhasini yaratadi.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62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1" y="404664"/>
            <a:ext cx="7430537" cy="557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74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9"/>
            <a:ext cx="8686800" cy="3960439"/>
          </a:xfrm>
        </p:spPr>
        <p:txBody>
          <a:bodyPr>
            <a:normAutofit fontScale="92500" lnSpcReduction="10000"/>
          </a:bodyPr>
          <a:lstStyle/>
          <a:p>
            <a:r>
              <a:rPr lang="uz-Latn-UZ" dirty="0"/>
              <a:t>Formalar foydalanuvchidan ma'lumot olish uchun ishlatiladi. HTML formasini yaratish uchun quyidagi asosiy teglar ishlatiladi:</a:t>
            </a:r>
          </a:p>
          <a:p>
            <a:r>
              <a:rPr lang="uz-Latn-UZ" dirty="0"/>
              <a:t>&lt;form&gt;: Forma yaratiladi.</a:t>
            </a:r>
          </a:p>
          <a:p>
            <a:r>
              <a:rPr lang="uz-Latn-UZ" dirty="0"/>
              <a:t>&lt;input&gt;: Ma'lumot kiritish maydoni.</a:t>
            </a:r>
          </a:p>
          <a:p>
            <a:r>
              <a:rPr lang="uz-Latn-UZ" dirty="0"/>
              <a:t>&lt;button&gt;: Tugma.</a:t>
            </a:r>
          </a:p>
          <a:p>
            <a:r>
              <a:rPr lang="uz-Latn-UZ" dirty="0"/>
              <a:t>&lt;label&gt;: Belgilash, masalan, foydalanuvchi uchun maydonni nomlash.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" y="4077072"/>
            <a:ext cx="7401958" cy="214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54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</TotalTime>
  <Words>352</Words>
  <Application>Microsoft Office PowerPoint</Application>
  <PresentationFormat>Экран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4</cp:revision>
  <dcterms:created xsi:type="dcterms:W3CDTF">2025-05-19T10:02:45Z</dcterms:created>
  <dcterms:modified xsi:type="dcterms:W3CDTF">2025-05-25T17:59:32Z</dcterms:modified>
</cp:coreProperties>
</file>