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8FEA02E-8B7A-45C7-AFA4-2CCB57F3ABA6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3B889F40-87D5-4334-A329-0B3EDFFF138F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06400" y="260649"/>
            <a:ext cx="11582400" cy="5819477"/>
          </a:xfrm>
        </p:spPr>
        <p:txBody>
          <a:bodyPr/>
          <a:lstStyle/>
          <a:p>
            <a:r>
              <a:rPr lang="uz-Latn-UZ" dirty="0" smtClean="0"/>
              <a:t>Shahrisabz davlat </a:t>
            </a:r>
            <a:r>
              <a:rPr lang="uz-Latn-UZ" dirty="0"/>
              <a:t>pedagogika </a:t>
            </a:r>
            <a:r>
              <a:rPr lang="uz-Latn-UZ" dirty="0" smtClean="0"/>
              <a:t>instituti pedagogika fakeltituti matematika va informatika yunalishi 3-bosqich talabasi Azimov Asadbekning Web texnalogiya fanidan taxlagan taqdimoti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80928"/>
            <a:ext cx="914400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9BB3CB-43EA-00C5-7A80-C88F855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634181"/>
            <a:ext cx="10663083" cy="5619135"/>
          </a:xfrm>
        </p:spPr>
        <p:txBody>
          <a:bodyPr>
            <a:normAutofit/>
          </a:bodyPr>
          <a:lstStyle/>
          <a:p>
            <a:r>
              <a:rPr lang="en-US" sz="2800" dirty="0" err="1"/>
              <a:t>Shablonlar</a:t>
            </a:r>
            <a:r>
              <a:rPr lang="en-US" sz="2800" dirty="0"/>
              <a:t> </a:t>
            </a:r>
            <a:r>
              <a:rPr lang="en-US" sz="2800" dirty="0" err="1"/>
              <a:t>ishlatish</a:t>
            </a:r>
            <a:r>
              <a:rPr lang="en-US" sz="2800" dirty="0"/>
              <a:t> </a:t>
            </a:r>
            <a:r>
              <a:rPr lang="en-US" sz="2800" dirty="0" err="1"/>
              <a:t>kontseptual</a:t>
            </a:r>
            <a:r>
              <a:rPr lang="en-US" sz="2800" dirty="0"/>
              <a:t> </a:t>
            </a:r>
            <a:r>
              <a:rPr lang="en-US" sz="2800" dirty="0" err="1"/>
              <a:t>ravishda</a:t>
            </a:r>
            <a:r>
              <a:rPr lang="en-US" sz="2800" dirty="0"/>
              <a:t> </a:t>
            </a:r>
            <a:r>
              <a:rPr lang="en-US" sz="2800" dirty="0" err="1"/>
              <a:t>tayyor</a:t>
            </a:r>
            <a:r>
              <a:rPr lang="en-US" sz="2800" dirty="0"/>
              <a:t> </a:t>
            </a:r>
            <a:r>
              <a:rPr lang="en-US" sz="2800" dirty="0" err="1"/>
              <a:t>kodli</a:t>
            </a:r>
            <a:r>
              <a:rPr lang="en-US" sz="2800" dirty="0"/>
              <a:t> </a:t>
            </a:r>
            <a:r>
              <a:rPr lang="en-US" sz="2800" dirty="0" err="1"/>
              <a:t>kutubxonalardan</a:t>
            </a:r>
            <a:r>
              <a:rPr lang="en-US" sz="2800" dirty="0"/>
              <a:t> </a:t>
            </a:r>
            <a:r>
              <a:rPr lang="en-US" sz="2800" dirty="0" err="1"/>
              <a:t>foydalanishga</a:t>
            </a:r>
            <a:r>
              <a:rPr lang="en-US" sz="2800" dirty="0"/>
              <a:t> </a:t>
            </a:r>
            <a:r>
              <a:rPr lang="en-US" sz="2800" dirty="0" err="1"/>
              <a:t>o‘xshaydi</a:t>
            </a:r>
            <a:r>
              <a:rPr lang="en-US" sz="2800" dirty="0"/>
              <a:t>. </a:t>
            </a:r>
            <a:r>
              <a:rPr lang="en-US" sz="2800" dirty="0" err="1"/>
              <a:t>To‘g‘ri</a:t>
            </a:r>
            <a:r>
              <a:rPr lang="en-US" sz="2800" dirty="0"/>
              <a:t> </a:t>
            </a:r>
            <a:r>
              <a:rPr lang="en-US" sz="2800" dirty="0" err="1"/>
              <a:t>shakllantirilgan</a:t>
            </a:r>
            <a:r>
              <a:rPr lang="en-US" sz="2800" dirty="0"/>
              <a:t> </a:t>
            </a:r>
            <a:r>
              <a:rPr lang="en-US" sz="2800" dirty="0" err="1"/>
              <a:t>dizayn</a:t>
            </a:r>
            <a:r>
              <a:rPr lang="en-US" sz="2800" dirty="0"/>
              <a:t> </a:t>
            </a:r>
            <a:r>
              <a:rPr lang="en-US" sz="2800" dirty="0" err="1"/>
              <a:t>namunasi</a:t>
            </a:r>
            <a:r>
              <a:rPr lang="en-US" sz="2800" dirty="0"/>
              <a:t>, </a:t>
            </a:r>
            <a:r>
              <a:rPr lang="en-US" sz="2800" dirty="0" err="1"/>
              <a:t>muvaffaqiyatli</a:t>
            </a:r>
            <a:r>
              <a:rPr lang="en-US" sz="2800" dirty="0"/>
              <a:t> </a:t>
            </a:r>
            <a:r>
              <a:rPr lang="en-US" sz="2800" dirty="0" err="1"/>
              <a:t>yechim</a:t>
            </a:r>
            <a:r>
              <a:rPr lang="en-US" sz="2800" dirty="0"/>
              <a:t> </a:t>
            </a:r>
            <a:r>
              <a:rPr lang="en-US" sz="2800" dirty="0" err="1"/>
              <a:t>topib</a:t>
            </a:r>
            <a:r>
              <a:rPr lang="en-US" sz="2800" dirty="0"/>
              <a:t>, </a:t>
            </a:r>
            <a:r>
              <a:rPr lang="en-US" sz="2800" dirty="0" err="1"/>
              <a:t>uni</a:t>
            </a:r>
            <a:r>
              <a:rPr lang="en-US" sz="2800" dirty="0"/>
              <a:t> </a:t>
            </a:r>
            <a:r>
              <a:rPr lang="en-US" sz="2800" dirty="0" err="1"/>
              <a:t>qayta</a:t>
            </a:r>
            <a:r>
              <a:rPr lang="en-US" sz="2800" dirty="0"/>
              <a:t> </a:t>
            </a:r>
            <a:r>
              <a:rPr lang="en-US" sz="2800" dirty="0" err="1"/>
              <a:t>ishlatish</a:t>
            </a:r>
            <a:r>
              <a:rPr lang="en-US" sz="2800" dirty="0"/>
              <a:t> </a:t>
            </a:r>
            <a:r>
              <a:rPr lang="en-US" sz="2800" dirty="0" err="1"/>
              <a:t>imkonini</a:t>
            </a:r>
            <a:r>
              <a:rPr lang="en-US" sz="2800" dirty="0"/>
              <a:t> </a:t>
            </a:r>
            <a:r>
              <a:rPr lang="en-US" sz="2800" dirty="0" err="1"/>
              <a:t>beradi</a:t>
            </a:r>
            <a:r>
              <a:rPr lang="en-US" sz="2800" dirty="0"/>
              <a:t>. </a:t>
            </a:r>
            <a:r>
              <a:rPr lang="en-US" sz="2800" dirty="0" err="1"/>
              <a:t>Shablonlar</a:t>
            </a:r>
            <a:r>
              <a:rPr lang="en-US" sz="2800" dirty="0"/>
              <a:t> </a:t>
            </a:r>
            <a:r>
              <a:rPr lang="en-US" sz="2800" dirty="0" err="1"/>
              <a:t>to‘plami</a:t>
            </a:r>
            <a:r>
              <a:rPr lang="en-US" sz="2800" dirty="0"/>
              <a:t> </a:t>
            </a:r>
            <a:r>
              <a:rPr lang="en-US" sz="2800" dirty="0" err="1"/>
              <a:t>ishlab</a:t>
            </a:r>
            <a:r>
              <a:rPr lang="en-US" sz="2800" dirty="0"/>
              <a:t> </a:t>
            </a:r>
            <a:r>
              <a:rPr lang="en-US" sz="2800" dirty="0" err="1"/>
              <a:t>chiqaruvchiga</a:t>
            </a:r>
            <a:r>
              <a:rPr lang="en-US" sz="2800" dirty="0"/>
              <a:t> </a:t>
            </a:r>
            <a:r>
              <a:rPr lang="en-US" sz="2800" dirty="0" err="1"/>
              <a:t>loyihalashning</a:t>
            </a:r>
            <a:r>
              <a:rPr lang="en-US" sz="2800" dirty="0"/>
              <a:t> </a:t>
            </a:r>
            <a:r>
              <a:rPr lang="en-US" sz="2800" dirty="0" err="1"/>
              <a:t>mos</a:t>
            </a:r>
            <a:r>
              <a:rPr lang="en-US" sz="2800" dirty="0"/>
              <a:t> </a:t>
            </a:r>
            <a:r>
              <a:rPr lang="en-US" sz="2800" dirty="0" err="1"/>
              <a:t>bo‘lgan</a:t>
            </a:r>
            <a:r>
              <a:rPr lang="en-US" sz="2800" dirty="0"/>
              <a:t> </a:t>
            </a:r>
            <a:r>
              <a:rPr lang="en-US" sz="2800" dirty="0" err="1"/>
              <a:t>variantini</a:t>
            </a:r>
            <a:r>
              <a:rPr lang="en-US" sz="2800" dirty="0"/>
              <a:t> </a:t>
            </a:r>
            <a:r>
              <a:rPr lang="en-US" sz="2800" dirty="0" err="1"/>
              <a:t>tanlashga</a:t>
            </a:r>
            <a:r>
              <a:rPr lang="en-US" sz="2800" dirty="0"/>
              <a:t> </a:t>
            </a:r>
            <a:r>
              <a:rPr lang="en-US" sz="2800" dirty="0" err="1"/>
              <a:t>yordam</a:t>
            </a:r>
            <a:r>
              <a:rPr lang="en-US" sz="2800" dirty="0"/>
              <a:t> </a:t>
            </a:r>
            <a:r>
              <a:rPr lang="en-US" sz="2800" dirty="0" err="1"/>
              <a:t>beradi</a:t>
            </a:r>
            <a:r>
              <a:rPr lang="en-US" sz="2800" dirty="0"/>
              <a:t>. 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96AECA3-F766-8ED8-5416-1761B54F3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968" y="2971800"/>
            <a:ext cx="6459793" cy="266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5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76B6BA6-F0BD-4A82-1570-B1090BAB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3" y="707923"/>
            <a:ext cx="6577780" cy="55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8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AEB75D5-BA94-AF5A-1C2D-4E5F18E62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663677"/>
            <a:ext cx="10574594" cy="5501149"/>
          </a:xfrm>
        </p:spPr>
        <p:txBody>
          <a:bodyPr>
            <a:normAutofit/>
          </a:bodyPr>
          <a:lstStyle/>
          <a:p>
            <a:r>
              <a:rPr lang="en-US" sz="8000" dirty="0" err="1"/>
              <a:t>E’tiboringiz</a:t>
            </a:r>
            <a:r>
              <a:rPr lang="en-US" sz="8000" dirty="0"/>
              <a:t> </a:t>
            </a:r>
            <a:r>
              <a:rPr lang="en-US" sz="8000" dirty="0" err="1"/>
              <a:t>uchun</a:t>
            </a:r>
            <a:r>
              <a:rPr lang="en-US" sz="8000" dirty="0"/>
              <a:t> </a:t>
            </a:r>
            <a:r>
              <a:rPr lang="en-US" sz="8000" dirty="0" err="1"/>
              <a:t>rahmat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6891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038696B-7AE7-9D1A-68F3-604CBE8C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Mavzu:Yuqoridagi</a:t>
            </a:r>
            <a:r>
              <a:rPr lang="en-US" dirty="0"/>
              <a:t> </a:t>
            </a:r>
            <a:r>
              <a:rPr lang="en-US" dirty="0" err="1"/>
              <a:t>texnologiyalardan</a:t>
            </a:r>
            <a:r>
              <a:rPr lang="en-US" dirty="0"/>
              <a:t> </a:t>
            </a:r>
            <a:r>
              <a:rPr lang="en-US" dirty="0" err="1"/>
              <a:t>foydalangan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veb</a:t>
            </a:r>
            <a:r>
              <a:rPr lang="en-US" dirty="0"/>
              <a:t> </a:t>
            </a:r>
            <a:r>
              <a:rPr lang="en-US" dirty="0" err="1"/>
              <a:t>ilova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chiqish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3ED0753-CCF4-F888-04E7-5C63886B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Reja:</a:t>
            </a:r>
          </a:p>
          <a:p>
            <a:r>
              <a:rPr lang="en-US" dirty="0"/>
              <a:t>1) Web-</a:t>
            </a:r>
            <a:r>
              <a:rPr lang="en-US" dirty="0" err="1"/>
              <a:t>sahifa</a:t>
            </a:r>
            <a:r>
              <a:rPr lang="en-US" dirty="0"/>
              <a:t>, Web-</a:t>
            </a:r>
            <a:r>
              <a:rPr lang="en-US" dirty="0" err="1"/>
              <a:t>sayt</a:t>
            </a:r>
            <a:r>
              <a:rPr lang="en-US" dirty="0"/>
              <a:t>, Web-server, HTML, XML, XHTM, WML </a:t>
            </a:r>
            <a:r>
              <a:rPr lang="en-US" dirty="0" err="1"/>
              <a:t>belgilash</a:t>
            </a:r>
            <a:r>
              <a:rPr lang="en-US" dirty="0"/>
              <a:t> </a:t>
            </a:r>
            <a:r>
              <a:rPr lang="en-US" dirty="0" err="1"/>
              <a:t>tillari</a:t>
            </a:r>
            <a:r>
              <a:rPr lang="en-US" dirty="0"/>
              <a:t> </a:t>
            </a:r>
          </a:p>
          <a:p>
            <a:r>
              <a:rPr lang="en-US" dirty="0"/>
              <a:t>2) </a:t>
            </a:r>
            <a:r>
              <a:rPr lang="en-US" dirty="0" err="1"/>
              <a:t>Loyihalash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tushunchalari</a:t>
            </a:r>
            <a:endParaRPr lang="en-US" dirty="0"/>
          </a:p>
          <a:p>
            <a:r>
              <a:rPr lang="en-US" dirty="0"/>
              <a:t>3) </a:t>
            </a:r>
            <a:r>
              <a:rPr lang="en-US" dirty="0" err="1"/>
              <a:t>Loyihalash</a:t>
            </a:r>
            <a:r>
              <a:rPr lang="en-US" dirty="0"/>
              <a:t> </a:t>
            </a:r>
            <a:r>
              <a:rPr lang="en-US" dirty="0" err="1"/>
              <a:t>shablonlari</a:t>
            </a:r>
            <a:r>
              <a:rPr lang="en-US" dirty="0"/>
              <a:t>. </a:t>
            </a:r>
            <a:r>
              <a:rPr lang="en-US" dirty="0" err="1"/>
              <a:t>Loyihalash</a:t>
            </a:r>
            <a:r>
              <a:rPr lang="en-US" dirty="0"/>
              <a:t> </a:t>
            </a:r>
            <a:r>
              <a:rPr lang="en-US" dirty="0" err="1"/>
              <a:t>shablon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elementlari</a:t>
            </a:r>
            <a:r>
              <a:rPr lang="en-US" dirty="0"/>
              <a:t>. </a:t>
            </a:r>
            <a:r>
              <a:rPr lang="en-US" dirty="0" err="1"/>
              <a:t>Loyihalash</a:t>
            </a:r>
            <a:r>
              <a:rPr lang="en-US" dirty="0"/>
              <a:t> </a:t>
            </a:r>
            <a:r>
              <a:rPr lang="en-US" dirty="0" err="1"/>
              <a:t>shablonlari</a:t>
            </a:r>
            <a:r>
              <a:rPr lang="en-US" dirty="0"/>
              <a:t> </a:t>
            </a:r>
            <a:r>
              <a:rPr lang="en-US" dirty="0" err="1"/>
              <a:t>kategoriyalari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413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CCDF49-71A8-E11F-A890-215492EC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48929"/>
            <a:ext cx="9601196" cy="5226939"/>
          </a:xfrm>
        </p:spPr>
        <p:txBody>
          <a:bodyPr>
            <a:normAutofit/>
          </a:bodyPr>
          <a:lstStyle/>
          <a:p>
            <a:r>
              <a:rPr lang="en-US" sz="2800" dirty="0"/>
              <a:t>Web-</a:t>
            </a:r>
            <a:r>
              <a:rPr lang="en-US" sz="2800" dirty="0" err="1"/>
              <a:t>texnologiyani</a:t>
            </a:r>
            <a:r>
              <a:rPr lang="en-US" sz="2800" dirty="0"/>
              <a:t> (Internet-</a:t>
            </a:r>
            <a:r>
              <a:rPr lang="en-US" sz="2800" dirty="0" err="1"/>
              <a:t>texnologiya</a:t>
            </a:r>
            <a:r>
              <a:rPr lang="en-US" sz="2800" dirty="0"/>
              <a:t>) </a:t>
            </a:r>
            <a:r>
              <a:rPr lang="en-US" sz="2800" dirty="0" err="1"/>
              <a:t>o‘rganishni</a:t>
            </a:r>
            <a:r>
              <a:rPr lang="en-US" sz="2800" dirty="0"/>
              <a:t> </a:t>
            </a:r>
            <a:r>
              <a:rPr lang="en-US" sz="2800" dirty="0" err="1"/>
              <a:t>Webdizaynning</a:t>
            </a:r>
            <a:r>
              <a:rPr lang="en-US" sz="2800" dirty="0"/>
              <a:t> </a:t>
            </a:r>
            <a:r>
              <a:rPr lang="en-US" sz="2800" dirty="0" err="1"/>
              <a:t>quyidagi</a:t>
            </a:r>
            <a:r>
              <a:rPr lang="en-US" sz="2800" dirty="0"/>
              <a:t> </a:t>
            </a:r>
            <a:r>
              <a:rPr lang="en-US" sz="2800" dirty="0" err="1"/>
              <a:t>uchta</a:t>
            </a:r>
            <a:r>
              <a:rPr lang="en-US" sz="2800" dirty="0"/>
              <a:t> </a:t>
            </a:r>
            <a:r>
              <a:rPr lang="en-US" sz="2800" dirty="0" err="1"/>
              <a:t>tushunchasini</a:t>
            </a:r>
            <a:r>
              <a:rPr lang="en-US" sz="2800" dirty="0"/>
              <a:t> </a:t>
            </a:r>
            <a:r>
              <a:rPr lang="en-US" sz="2800" dirty="0" err="1"/>
              <a:t>o‘rganishdan</a:t>
            </a:r>
            <a:r>
              <a:rPr lang="en-US" sz="2800" dirty="0"/>
              <a:t> </a:t>
            </a:r>
            <a:r>
              <a:rPr lang="en-US" sz="2800" dirty="0" err="1"/>
              <a:t>boshlaymiz</a:t>
            </a:r>
            <a:r>
              <a:rPr lang="en-US" sz="2800" dirty="0"/>
              <a:t>: </a:t>
            </a:r>
            <a:r>
              <a:rPr lang="en-US" sz="2800" dirty="0" err="1"/>
              <a:t>Websahifa</a:t>
            </a:r>
            <a:r>
              <a:rPr lang="en-US" sz="2800" dirty="0"/>
              <a:t>, Web-</a:t>
            </a:r>
            <a:r>
              <a:rPr lang="en-US" sz="2800" dirty="0" err="1"/>
              <a:t>sayt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Web-server.</a:t>
            </a:r>
          </a:p>
          <a:p>
            <a:r>
              <a:rPr lang="en-US" sz="2800" dirty="0"/>
              <a:t>Web-</a:t>
            </a:r>
            <a:r>
              <a:rPr lang="en-US" sz="2800" dirty="0" err="1"/>
              <a:t>sahifa</a:t>
            </a:r>
            <a:r>
              <a:rPr lang="en-US" sz="2800" dirty="0"/>
              <a:t> – </a:t>
            </a:r>
            <a:r>
              <a:rPr lang="en-US" sz="2800" dirty="0" err="1"/>
              <a:t>o‘zining</a:t>
            </a:r>
            <a:r>
              <a:rPr lang="en-US" sz="2800" dirty="0"/>
              <a:t> </a:t>
            </a:r>
            <a:r>
              <a:rPr lang="en-US" sz="2800" dirty="0" err="1"/>
              <a:t>unikal</a:t>
            </a:r>
            <a:r>
              <a:rPr lang="en-US" sz="2800" dirty="0"/>
              <a:t> </a:t>
            </a:r>
            <a:r>
              <a:rPr lang="en-US" sz="2800" dirty="0" err="1"/>
              <a:t>manziliga</a:t>
            </a:r>
            <a:r>
              <a:rPr lang="en-US" sz="2800" dirty="0"/>
              <a:t> </a:t>
            </a:r>
            <a:r>
              <a:rPr lang="en-US" sz="2800" dirty="0" err="1"/>
              <a:t>ega</a:t>
            </a:r>
            <a:r>
              <a:rPr lang="en-US" sz="2800" dirty="0"/>
              <a:t> </a:t>
            </a:r>
            <a:r>
              <a:rPr lang="en-US" sz="2800" dirty="0" err="1"/>
              <a:t>bo‘lgan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maxsus</a:t>
            </a:r>
            <a:r>
              <a:rPr lang="en-US" sz="2800" dirty="0"/>
              <a:t> </a:t>
            </a:r>
            <a:r>
              <a:rPr lang="en-US" sz="2800" dirty="0" err="1"/>
              <a:t>ko‘rish</a:t>
            </a:r>
            <a:r>
              <a:rPr lang="en-US" sz="2800" dirty="0"/>
              <a:t> dasturi </a:t>
            </a:r>
            <a:r>
              <a:rPr lang="en-US" sz="2800" dirty="0" err="1"/>
              <a:t>yordamida</a:t>
            </a:r>
            <a:r>
              <a:rPr lang="en-US" sz="2800" dirty="0"/>
              <a:t> (</a:t>
            </a:r>
            <a:r>
              <a:rPr lang="en-US" sz="2800" dirty="0" err="1"/>
              <a:t>brauzer</a:t>
            </a:r>
            <a:r>
              <a:rPr lang="en-US" sz="2800" dirty="0"/>
              <a:t>) </a:t>
            </a:r>
            <a:r>
              <a:rPr lang="en-US" sz="2800" dirty="0" err="1"/>
              <a:t>ko‘riluvchi</a:t>
            </a:r>
            <a:r>
              <a:rPr lang="en-US" sz="2800" dirty="0"/>
              <a:t> </a:t>
            </a:r>
            <a:r>
              <a:rPr lang="en-US" sz="2800" dirty="0" err="1"/>
              <a:t>hujjatdir</a:t>
            </a:r>
            <a:r>
              <a:rPr lang="en-US" sz="2800" dirty="0"/>
              <a:t>. Unga </a:t>
            </a:r>
            <a:r>
              <a:rPr lang="en-US" sz="2800" dirty="0" err="1"/>
              <a:t>matn</a:t>
            </a:r>
            <a:r>
              <a:rPr lang="en-US" sz="2800" dirty="0"/>
              <a:t>, </a:t>
            </a:r>
            <a:r>
              <a:rPr lang="en-US" sz="2800" dirty="0" err="1"/>
              <a:t>grafika</a:t>
            </a:r>
            <a:r>
              <a:rPr lang="en-US" sz="2800" dirty="0"/>
              <a:t>, </a:t>
            </a:r>
            <a:r>
              <a:rPr lang="en-US" sz="2800" dirty="0" err="1"/>
              <a:t>ovoz</a:t>
            </a:r>
            <a:r>
              <a:rPr lang="en-US" sz="2800" dirty="0"/>
              <a:t>, video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dirty="0" err="1"/>
              <a:t>animatsiya</a:t>
            </a:r>
            <a:r>
              <a:rPr lang="en-US" sz="2800" dirty="0"/>
              <a:t> </a:t>
            </a:r>
            <a:r>
              <a:rPr lang="en-US" sz="2800" dirty="0" err="1"/>
              <a:t>ma‘lumotlar</a:t>
            </a:r>
            <a:r>
              <a:rPr lang="en-US" sz="2800" dirty="0"/>
              <a:t> </a:t>
            </a:r>
            <a:r>
              <a:rPr lang="en-US" sz="2800" dirty="0" err="1"/>
              <a:t>birlashmasi</a:t>
            </a:r>
            <a:r>
              <a:rPr lang="en-US" sz="2800" dirty="0"/>
              <a:t> - </a:t>
            </a:r>
            <a:r>
              <a:rPr lang="en-US" sz="2800" dirty="0" err="1"/>
              <a:t>multimediyali</a:t>
            </a:r>
            <a:r>
              <a:rPr lang="en-US" sz="2800" dirty="0"/>
              <a:t> </a:t>
            </a:r>
            <a:r>
              <a:rPr lang="en-US" sz="2800" dirty="0" err="1"/>
              <a:t>hujjatlar</a:t>
            </a:r>
            <a:r>
              <a:rPr lang="en-US" sz="2800" dirty="0"/>
              <a:t>, </a:t>
            </a:r>
            <a:r>
              <a:rPr lang="en-US" sz="2800" dirty="0" err="1"/>
              <a:t>boshqa</a:t>
            </a:r>
            <a:r>
              <a:rPr lang="en-US" sz="2800" dirty="0"/>
              <a:t> </a:t>
            </a:r>
            <a:r>
              <a:rPr lang="en-US" sz="2800" dirty="0" err="1"/>
              <a:t>hujjatlarga</a:t>
            </a:r>
            <a:r>
              <a:rPr lang="en-US" sz="2800" dirty="0"/>
              <a:t> </a:t>
            </a:r>
            <a:r>
              <a:rPr lang="en-US" sz="2800" dirty="0" err="1"/>
              <a:t>gipermurojaatlar</a:t>
            </a:r>
            <a:r>
              <a:rPr lang="en-US" sz="2800" dirty="0"/>
              <a:t> </a:t>
            </a:r>
            <a:r>
              <a:rPr lang="en-US" sz="2800" dirty="0" err="1"/>
              <a:t>kirishi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484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9F8335A-7C85-68D8-0211-A6AA8B6B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81665"/>
            <a:ext cx="9601196" cy="5094203"/>
          </a:xfrm>
        </p:spPr>
        <p:txBody>
          <a:bodyPr>
            <a:normAutofit/>
          </a:bodyPr>
          <a:lstStyle/>
          <a:p>
            <a:r>
              <a:rPr lang="en-US" sz="2800" dirty="0"/>
              <a:t>Web-</a:t>
            </a:r>
            <a:r>
              <a:rPr lang="en-US" sz="2800" dirty="0" err="1"/>
              <a:t>sayt</a:t>
            </a:r>
            <a:r>
              <a:rPr lang="en-US" sz="2800" dirty="0"/>
              <a:t> –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qancha</a:t>
            </a:r>
            <a:r>
              <a:rPr lang="en-US" sz="2800" dirty="0"/>
              <a:t> web-</a:t>
            </a:r>
            <a:r>
              <a:rPr lang="en-US" sz="2800" dirty="0" err="1"/>
              <a:t>sahifalarning</a:t>
            </a:r>
            <a:r>
              <a:rPr lang="en-US" sz="2800" dirty="0"/>
              <a:t> </a:t>
            </a:r>
            <a:r>
              <a:rPr lang="en-US" sz="2800" dirty="0" err="1"/>
              <a:t>mantiqiy</a:t>
            </a:r>
            <a:r>
              <a:rPr lang="en-US" sz="2800" dirty="0"/>
              <a:t> </a:t>
            </a:r>
            <a:r>
              <a:rPr lang="en-US" sz="2800" dirty="0" err="1"/>
              <a:t>birlashmasi</a:t>
            </a:r>
            <a:r>
              <a:rPr lang="en-US" sz="2800" dirty="0"/>
              <a:t>. Web-server – </a:t>
            </a:r>
            <a:r>
              <a:rPr lang="en-US" sz="2800" dirty="0" err="1"/>
              <a:t>tarmoqqa</a:t>
            </a:r>
            <a:r>
              <a:rPr lang="en-US" sz="2800" dirty="0"/>
              <a:t> </a:t>
            </a:r>
            <a:r>
              <a:rPr lang="en-US" sz="2800" dirty="0" err="1"/>
              <a:t>ulangan</a:t>
            </a:r>
            <a:r>
              <a:rPr lang="en-US" sz="2800" dirty="0"/>
              <a:t> </a:t>
            </a:r>
            <a:r>
              <a:rPr lang="en-US" sz="2800" dirty="0" err="1"/>
              <a:t>kompyuter</a:t>
            </a:r>
            <a:r>
              <a:rPr lang="en-US" sz="2800" dirty="0"/>
              <a:t>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dirty="0" err="1"/>
              <a:t>undagi</a:t>
            </a:r>
            <a:r>
              <a:rPr lang="en-US" sz="2800" dirty="0"/>
              <a:t> </a:t>
            </a:r>
            <a:r>
              <a:rPr lang="en-US" sz="2800" dirty="0" err="1"/>
              <a:t>dastur</a:t>
            </a:r>
            <a:r>
              <a:rPr lang="en-US" sz="2800" dirty="0"/>
              <a:t> </a:t>
            </a:r>
            <a:r>
              <a:rPr lang="en-US" sz="2800" dirty="0" err="1"/>
              <a:t>hisoblanib</a:t>
            </a:r>
            <a:r>
              <a:rPr lang="en-US" sz="2800" dirty="0"/>
              <a:t>, </a:t>
            </a:r>
            <a:r>
              <a:rPr lang="en-US" sz="2800" dirty="0" err="1"/>
              <a:t>umumiy</a:t>
            </a:r>
            <a:r>
              <a:rPr lang="en-US" sz="2800" dirty="0"/>
              <a:t> </a:t>
            </a:r>
            <a:r>
              <a:rPr lang="en-US" sz="2800" dirty="0" err="1"/>
              <a:t>resurslarni</a:t>
            </a:r>
            <a:r>
              <a:rPr lang="en-US" sz="2800" dirty="0"/>
              <a:t> </a:t>
            </a:r>
            <a:r>
              <a:rPr lang="en-US" sz="2800" dirty="0" err="1"/>
              <a:t>mijozga</a:t>
            </a:r>
            <a:r>
              <a:rPr lang="en-US" sz="2800" dirty="0"/>
              <a:t> </a:t>
            </a:r>
            <a:r>
              <a:rPr lang="en-US" sz="2800" dirty="0" err="1"/>
              <a:t>taqdim</a:t>
            </a:r>
            <a:r>
              <a:rPr lang="en-US" sz="2800" dirty="0"/>
              <a:t> </a:t>
            </a:r>
            <a:r>
              <a:rPr lang="en-US" sz="2800" dirty="0" err="1"/>
              <a:t>etish</a:t>
            </a:r>
            <a:r>
              <a:rPr lang="en-US" sz="2800" dirty="0"/>
              <a:t>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dirty="0" err="1"/>
              <a:t>ularni</a:t>
            </a:r>
            <a:r>
              <a:rPr lang="en-US" sz="2800" dirty="0"/>
              <a:t> </a:t>
            </a:r>
            <a:r>
              <a:rPr lang="en-US" sz="2800" dirty="0" err="1"/>
              <a:t>boshqarish</a:t>
            </a:r>
            <a:r>
              <a:rPr lang="en-US" sz="2800" dirty="0"/>
              <a:t> </a:t>
            </a:r>
            <a:r>
              <a:rPr lang="en-US" sz="2800" dirty="0" err="1"/>
              <a:t>vazifalarini</a:t>
            </a:r>
            <a:r>
              <a:rPr lang="en-US" sz="2800" dirty="0"/>
              <a:t> </a:t>
            </a:r>
            <a:r>
              <a:rPr lang="en-US" sz="2800" dirty="0" err="1"/>
              <a:t>bajaradi</a:t>
            </a:r>
            <a:r>
              <a:rPr lang="en-US" sz="2800" dirty="0"/>
              <a:t>. Web-</a:t>
            </a:r>
            <a:r>
              <a:rPr lang="en-US" sz="2800" dirty="0" err="1"/>
              <a:t>serverlar</a:t>
            </a:r>
            <a:r>
              <a:rPr lang="en-US" sz="2800" dirty="0"/>
              <a:t> </a:t>
            </a:r>
            <a:r>
              <a:rPr lang="en-US" sz="2800" dirty="0" err="1"/>
              <a:t>ma‘lumotlar</a:t>
            </a:r>
            <a:r>
              <a:rPr lang="en-US" sz="2800" dirty="0"/>
              <a:t> </a:t>
            </a:r>
            <a:r>
              <a:rPr lang="en-US" sz="2800" dirty="0" err="1"/>
              <a:t>bazalari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multimediyali</a:t>
            </a:r>
            <a:r>
              <a:rPr lang="en-US" sz="2800" dirty="0"/>
              <a:t> </a:t>
            </a:r>
            <a:r>
              <a:rPr lang="en-US" sz="2800" dirty="0" err="1"/>
              <a:t>ma‘lumotlarni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biriga</a:t>
            </a:r>
            <a:r>
              <a:rPr lang="en-US" sz="2800" dirty="0"/>
              <a:t> </a:t>
            </a:r>
            <a:r>
              <a:rPr lang="en-US" sz="2800" dirty="0" err="1"/>
              <a:t>moslashtiradi</a:t>
            </a:r>
            <a:r>
              <a:rPr lang="en-US" sz="2800" dirty="0"/>
              <a:t>; Web-</a:t>
            </a:r>
            <a:r>
              <a:rPr lang="en-US" sz="2800" dirty="0" err="1"/>
              <a:t>serverda</a:t>
            </a:r>
            <a:r>
              <a:rPr lang="en-US" sz="2800" dirty="0"/>
              <a:t> </a:t>
            </a:r>
            <a:r>
              <a:rPr lang="en-US" sz="2800" dirty="0" err="1"/>
              <a:t>Websahifa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Web-</a:t>
            </a:r>
            <a:r>
              <a:rPr lang="en-US" sz="2800" dirty="0" err="1"/>
              <a:t>saytlar</a:t>
            </a:r>
            <a:r>
              <a:rPr lang="en-US" sz="2800" dirty="0"/>
              <a:t> </a:t>
            </a:r>
            <a:r>
              <a:rPr lang="en-US" sz="2800" dirty="0" err="1"/>
              <a:t>saqlanadi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19ED346-7B59-5EF9-94B4-7D334351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806" y="3008670"/>
            <a:ext cx="2816942" cy="306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7E19102F-49E5-DECC-83C4-9B0CA9526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090" y="1058900"/>
            <a:ext cx="9188245" cy="4740199"/>
          </a:xfrm>
        </p:spPr>
      </p:pic>
    </p:spTree>
    <p:extLst>
      <p:ext uri="{BB962C8B-B14F-4D97-AF65-F5344CB8AC3E}">
        <p14:creationId xmlns:p14="http://schemas.microsoft.com/office/powerpoint/2010/main" val="1695198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5879E31-7816-B088-EF55-E66E6D87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78426"/>
            <a:ext cx="9601196" cy="5197442"/>
          </a:xfrm>
        </p:spPr>
        <p:txBody>
          <a:bodyPr>
            <a:normAutofit/>
          </a:bodyPr>
          <a:lstStyle/>
          <a:p>
            <a:r>
              <a:rPr lang="en-US" sz="2800" dirty="0" err="1"/>
              <a:t>Loyihalashtirish</a:t>
            </a:r>
            <a:r>
              <a:rPr lang="en-US" sz="2800" dirty="0"/>
              <a:t> </a:t>
            </a:r>
            <a:r>
              <a:rPr lang="en-US" sz="2800" dirty="0" err="1"/>
              <a:t>funktsional</a:t>
            </a:r>
            <a:r>
              <a:rPr lang="en-US" sz="2800" dirty="0"/>
              <a:t> </a:t>
            </a:r>
            <a:r>
              <a:rPr lang="en-US" sz="2800" dirty="0" err="1"/>
              <a:t>talablarga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ishlash</a:t>
            </a:r>
            <a:r>
              <a:rPr lang="en-US" sz="2800" dirty="0"/>
              <a:t> </a:t>
            </a:r>
            <a:r>
              <a:rPr lang="en-US" sz="2800" dirty="0" err="1"/>
              <a:t>talablariga</a:t>
            </a:r>
            <a:r>
              <a:rPr lang="en-US" sz="2800" dirty="0"/>
              <a:t> </a:t>
            </a:r>
            <a:r>
              <a:rPr lang="en-US" sz="2800" dirty="0" err="1"/>
              <a:t>javob</a:t>
            </a:r>
            <a:r>
              <a:rPr lang="en-US" sz="2800" dirty="0"/>
              <a:t> </a:t>
            </a:r>
            <a:r>
              <a:rPr lang="en-US" sz="2800" dirty="0" err="1"/>
              <a:t>berishi</a:t>
            </a:r>
            <a:r>
              <a:rPr lang="en-US" sz="2800" dirty="0"/>
              <a:t> </a:t>
            </a:r>
            <a:r>
              <a:rPr lang="en-US" sz="2800" dirty="0" err="1"/>
              <a:t>kerak</a:t>
            </a:r>
            <a:r>
              <a:rPr lang="en-US" sz="2800" dirty="0"/>
              <a:t> </a:t>
            </a:r>
            <a:r>
              <a:rPr lang="en-US" sz="2800" dirty="0" err="1"/>
              <a:t>bo‘lgan</a:t>
            </a:r>
            <a:r>
              <a:rPr lang="en-US" sz="2800" dirty="0"/>
              <a:t> </a:t>
            </a:r>
            <a:r>
              <a:rPr lang="en-US" sz="2800" dirty="0" err="1"/>
              <a:t>echimni</a:t>
            </a:r>
            <a:r>
              <a:rPr lang="en-US" sz="2800" dirty="0"/>
              <a:t>, </a:t>
            </a:r>
            <a:r>
              <a:rPr lang="en-US" sz="2800" dirty="0" err="1"/>
              <a:t>shuningdek</a:t>
            </a:r>
            <a:r>
              <a:rPr lang="en-US" sz="2800" dirty="0"/>
              <a:t>, </a:t>
            </a:r>
            <a:r>
              <a:rPr lang="en-US" sz="2800" dirty="0" err="1"/>
              <a:t>uning</a:t>
            </a:r>
            <a:r>
              <a:rPr lang="en-US" sz="2800" dirty="0"/>
              <a:t> </a:t>
            </a:r>
            <a:r>
              <a:rPr lang="en-US" sz="2800" dirty="0" err="1"/>
              <a:t>ishlashi</a:t>
            </a:r>
            <a:r>
              <a:rPr lang="en-US" sz="2800" dirty="0"/>
              <a:t> </a:t>
            </a:r>
            <a:r>
              <a:rPr lang="en-US" sz="2800" dirty="0" err="1"/>
              <a:t>mumkin</a:t>
            </a:r>
            <a:r>
              <a:rPr lang="en-US" sz="2800" dirty="0"/>
              <a:t> </a:t>
            </a:r>
            <a:r>
              <a:rPr lang="en-US" sz="2800" dirty="0" err="1"/>
              <a:t>bo‘lgan</a:t>
            </a:r>
            <a:r>
              <a:rPr lang="en-US" sz="2800" dirty="0"/>
              <a:t> </a:t>
            </a:r>
            <a:r>
              <a:rPr lang="en-US" sz="2800" dirty="0" err="1"/>
              <a:t>muhitni</a:t>
            </a:r>
            <a:r>
              <a:rPr lang="en-US" sz="2800" dirty="0"/>
              <a:t> </a:t>
            </a:r>
            <a:r>
              <a:rPr lang="en-US" sz="2800" dirty="0" err="1"/>
              <a:t>cheklashlarini</a:t>
            </a:r>
            <a:r>
              <a:rPr lang="en-US" sz="2800" dirty="0"/>
              <a:t> </a:t>
            </a:r>
            <a:r>
              <a:rPr lang="en-US" sz="2800" dirty="0" err="1"/>
              <a:t>tasvirlash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mo‘ljallangan</a:t>
            </a:r>
            <a:r>
              <a:rPr lang="en-US" sz="2800" dirty="0"/>
              <a:t>. </a:t>
            </a:r>
            <a:r>
              <a:rPr lang="en-US" sz="2800" dirty="0" err="1"/>
              <a:t>Avallroq</a:t>
            </a:r>
            <a:r>
              <a:rPr lang="en-US" sz="2800" dirty="0"/>
              <a:t> </a:t>
            </a:r>
            <a:r>
              <a:rPr lang="en-US" sz="2800" dirty="0" err="1"/>
              <a:t>to‘olangan</a:t>
            </a:r>
            <a:r>
              <a:rPr lang="en-US" sz="2800" dirty="0"/>
              <a:t> </a:t>
            </a:r>
            <a:r>
              <a:rPr lang="en-US" sz="2800" dirty="0" err="1"/>
              <a:t>talablar</a:t>
            </a:r>
            <a:r>
              <a:rPr lang="en-US" sz="2800" dirty="0"/>
              <a:t> </a:t>
            </a:r>
            <a:r>
              <a:rPr lang="en-US" sz="2800" dirty="0" err="1"/>
              <a:t>texnologik</a:t>
            </a:r>
            <a:r>
              <a:rPr lang="en-US" sz="2800" dirty="0"/>
              <a:t> </a:t>
            </a:r>
            <a:r>
              <a:rPr lang="en-US" sz="2800" dirty="0" err="1"/>
              <a:t>cheklovlarni</a:t>
            </a:r>
            <a:r>
              <a:rPr lang="en-US" sz="2800" dirty="0"/>
              <a:t> </a:t>
            </a:r>
            <a:r>
              <a:rPr lang="en-US" sz="2800" dirty="0" err="1"/>
              <a:t>qondirish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aniqlanmoqda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takomillashtirilmoqda</a:t>
            </a:r>
            <a:r>
              <a:rPr lang="en-US" sz="2800" dirty="0"/>
              <a:t>. </a:t>
            </a:r>
            <a:r>
              <a:rPr lang="en-US" sz="2800" dirty="0" err="1"/>
              <a:t>Loyihalash</a:t>
            </a:r>
            <a:r>
              <a:rPr lang="en-US" sz="2800" dirty="0"/>
              <a:t> </a:t>
            </a:r>
            <a:r>
              <a:rPr lang="en-US" sz="2800" dirty="0" err="1"/>
              <a:t>quyidagi</a:t>
            </a:r>
            <a:r>
              <a:rPr lang="en-US" sz="2800" dirty="0"/>
              <a:t> </a:t>
            </a:r>
            <a:r>
              <a:rPr lang="en-US" sz="2800" dirty="0" err="1"/>
              <a:t>faoliyatlarni</a:t>
            </a:r>
            <a:r>
              <a:rPr lang="en-US" sz="2800" dirty="0"/>
              <a:t> </a:t>
            </a:r>
            <a:r>
              <a:rPr lang="en-US" sz="2800" dirty="0" err="1"/>
              <a:t>o‘z</a:t>
            </a:r>
            <a:r>
              <a:rPr lang="en-US" sz="2800" dirty="0"/>
              <a:t> </a:t>
            </a:r>
            <a:r>
              <a:rPr lang="en-US" sz="2800" dirty="0" err="1"/>
              <a:t>ichiga</a:t>
            </a:r>
            <a:r>
              <a:rPr lang="en-US" sz="2800" dirty="0"/>
              <a:t> </a:t>
            </a:r>
            <a:r>
              <a:rPr lang="en-US" sz="2800" dirty="0" err="1"/>
              <a:t>oladi</a:t>
            </a:r>
            <a:r>
              <a:rPr lang="en-US" sz="2800" dirty="0"/>
              <a:t>:</a:t>
            </a:r>
          </a:p>
          <a:p>
            <a:r>
              <a:rPr lang="en-US" sz="2800" dirty="0"/>
              <a:t> • </a:t>
            </a:r>
            <a:r>
              <a:rPr lang="en-US" sz="2800" dirty="0" err="1"/>
              <a:t>Ma‘lumotlar</a:t>
            </a:r>
            <a:r>
              <a:rPr lang="en-US" sz="2800" dirty="0"/>
              <a:t> </a:t>
            </a:r>
            <a:r>
              <a:rPr lang="en-US" sz="2800" dirty="0" err="1"/>
              <a:t>tuzilmasi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sinflarini</a:t>
            </a:r>
            <a:r>
              <a:rPr lang="en-US" sz="2800" dirty="0"/>
              <a:t> </a:t>
            </a:r>
            <a:r>
              <a:rPr lang="en-US" sz="2800" dirty="0" err="1"/>
              <a:t>loyihalashtirish</a:t>
            </a:r>
            <a:r>
              <a:rPr lang="en-US" sz="2800" dirty="0"/>
              <a:t>.</a:t>
            </a:r>
          </a:p>
          <a:p>
            <a:r>
              <a:rPr lang="en-US" sz="2800" dirty="0"/>
              <a:t> • </a:t>
            </a:r>
            <a:r>
              <a:rPr lang="en-US" sz="2800" dirty="0" err="1"/>
              <a:t>Komponentlarni</a:t>
            </a:r>
            <a:r>
              <a:rPr lang="en-US" sz="2800" dirty="0"/>
              <a:t> </a:t>
            </a:r>
            <a:r>
              <a:rPr lang="en-US" sz="2800" dirty="0" err="1"/>
              <a:t>loyihalashtirish</a:t>
            </a:r>
            <a:r>
              <a:rPr lang="en-US" sz="2800" dirty="0"/>
              <a:t>.</a:t>
            </a:r>
          </a:p>
          <a:p>
            <a:r>
              <a:rPr lang="en-US" sz="2800" dirty="0"/>
              <a:t> •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interfeysni</a:t>
            </a:r>
            <a:r>
              <a:rPr lang="en-US" sz="2800" dirty="0"/>
              <a:t> </a:t>
            </a:r>
            <a:r>
              <a:rPr lang="en-US" sz="2800" dirty="0" err="1"/>
              <a:t>loyihalashtirish</a:t>
            </a:r>
            <a:r>
              <a:rPr lang="en-US" sz="2800" dirty="0"/>
              <a:t>.</a:t>
            </a:r>
          </a:p>
          <a:p>
            <a:r>
              <a:rPr lang="en-US" sz="2800" dirty="0"/>
              <a:t> • </a:t>
            </a:r>
            <a:r>
              <a:rPr lang="en-US" sz="2800" dirty="0" err="1"/>
              <a:t>Arhitektura</a:t>
            </a:r>
            <a:r>
              <a:rPr lang="en-US" sz="2800" dirty="0"/>
              <a:t> </a:t>
            </a:r>
            <a:r>
              <a:rPr lang="en-US" sz="2800" dirty="0" err="1"/>
              <a:t>tizimini</a:t>
            </a:r>
            <a:r>
              <a:rPr lang="en-US" sz="2800" dirty="0"/>
              <a:t> </a:t>
            </a:r>
            <a:r>
              <a:rPr lang="en-US" sz="2800" dirty="0" err="1"/>
              <a:t>loyihalashtirish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6449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00AD0D6-4AB4-1162-E5DE-C992DCFE1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06" y="648929"/>
            <a:ext cx="10441859" cy="5486400"/>
          </a:xfrm>
        </p:spPr>
        <p:txBody>
          <a:bodyPr>
            <a:normAutofit/>
          </a:bodyPr>
          <a:lstStyle/>
          <a:p>
            <a:r>
              <a:rPr lang="en-US" sz="2800" dirty="0" err="1"/>
              <a:t>Umumiy</a:t>
            </a:r>
            <a:r>
              <a:rPr lang="en-US" sz="2800" dirty="0"/>
              <a:t> </a:t>
            </a:r>
            <a:r>
              <a:rPr lang="en-US" sz="2800" dirty="0" err="1"/>
              <a:t>qabul</a:t>
            </a:r>
            <a:r>
              <a:rPr lang="en-US" sz="2800" dirty="0"/>
              <a:t> </a:t>
            </a:r>
            <a:r>
              <a:rPr lang="en-US" sz="2800" dirty="0" err="1"/>
              <a:t>qilingan</a:t>
            </a:r>
            <a:r>
              <a:rPr lang="en-US" sz="2800" dirty="0"/>
              <a:t> </a:t>
            </a:r>
            <a:r>
              <a:rPr lang="en-US" sz="2800" dirty="0" err="1"/>
              <a:t>fikrlarga</a:t>
            </a:r>
            <a:r>
              <a:rPr lang="en-US" sz="2800" dirty="0"/>
              <a:t> </a:t>
            </a:r>
            <a:r>
              <a:rPr lang="en-US" sz="2800" dirty="0" err="1"/>
              <a:t>qaramasdan</a:t>
            </a:r>
            <a:r>
              <a:rPr lang="en-US" sz="2800" dirty="0"/>
              <a:t>, web-</a:t>
            </a:r>
            <a:r>
              <a:rPr lang="en-US" sz="2800" dirty="0" err="1"/>
              <a:t>saytlarni</a:t>
            </a:r>
            <a:r>
              <a:rPr lang="en-US" sz="2800" dirty="0"/>
              <a:t> </a:t>
            </a:r>
            <a:r>
              <a:rPr lang="en-US" sz="2800" dirty="0" err="1"/>
              <a:t>ishlab</a:t>
            </a:r>
            <a:r>
              <a:rPr lang="en-US" sz="2800" dirty="0"/>
              <a:t> </a:t>
            </a:r>
            <a:r>
              <a:rPr lang="en-US" sz="2800" dirty="0" err="1"/>
              <a:t>chiqish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dizayn</a:t>
            </a:r>
            <a:r>
              <a:rPr lang="en-US" sz="2800" dirty="0"/>
              <a:t> </a:t>
            </a:r>
            <a:r>
              <a:rPr lang="en-US" sz="2800" dirty="0" err="1"/>
              <a:t>jarayonida</a:t>
            </a:r>
            <a:r>
              <a:rPr lang="en-US" sz="2800" dirty="0"/>
              <a:t> </a:t>
            </a:r>
            <a:r>
              <a:rPr lang="en-US" sz="2800" dirty="0" err="1"/>
              <a:t>rivojlantirishning</a:t>
            </a:r>
            <a:r>
              <a:rPr lang="en-US" sz="2800" dirty="0"/>
              <a:t> </a:t>
            </a:r>
            <a:r>
              <a:rPr lang="en-US" sz="2800" dirty="0" err="1"/>
              <a:t>markaziy</a:t>
            </a:r>
            <a:r>
              <a:rPr lang="en-US" sz="2800" dirty="0"/>
              <a:t> </a:t>
            </a:r>
            <a:r>
              <a:rPr lang="en-US" sz="2800" dirty="0" err="1"/>
              <a:t>bosqichini</a:t>
            </a:r>
            <a:r>
              <a:rPr lang="en-US" sz="2800" dirty="0"/>
              <a:t> </a:t>
            </a:r>
            <a:r>
              <a:rPr lang="en-US" sz="2800" dirty="0" err="1"/>
              <a:t>har</a:t>
            </a:r>
            <a:r>
              <a:rPr lang="en-US" sz="2800" dirty="0"/>
              <a:t> </a:t>
            </a:r>
            <a:r>
              <a:rPr lang="en-US" sz="2800" dirty="0" err="1"/>
              <a:t>doim</a:t>
            </a:r>
            <a:r>
              <a:rPr lang="en-US" sz="2800" dirty="0"/>
              <a:t> ham </a:t>
            </a:r>
            <a:r>
              <a:rPr lang="en-US" sz="2800" dirty="0" err="1"/>
              <a:t>kod</a:t>
            </a:r>
            <a:r>
              <a:rPr lang="en-US" sz="2800" dirty="0"/>
              <a:t> </a:t>
            </a:r>
            <a:r>
              <a:rPr lang="en-US" sz="2800" dirty="0" err="1"/>
              <a:t>yozish</a:t>
            </a:r>
            <a:r>
              <a:rPr lang="en-US" sz="2800" dirty="0"/>
              <a:t> </a:t>
            </a:r>
            <a:r>
              <a:rPr lang="en-US" sz="2800" dirty="0" err="1"/>
              <a:t>fazasi</a:t>
            </a:r>
            <a:r>
              <a:rPr lang="en-US" sz="2800" dirty="0"/>
              <a:t> </a:t>
            </a:r>
            <a:r>
              <a:rPr lang="en-US" sz="2800" dirty="0" err="1"/>
              <a:t>egallamaydi</a:t>
            </a:r>
            <a:r>
              <a:rPr lang="en-US" sz="2800" dirty="0"/>
              <a:t>. </a:t>
            </a:r>
            <a:r>
              <a:rPr lang="en-US" sz="2800" dirty="0" err="1"/>
              <a:t>Avvalo</a:t>
            </a:r>
            <a:r>
              <a:rPr lang="en-US" sz="2800" dirty="0"/>
              <a:t>, HTML, CSS </a:t>
            </a:r>
            <a:r>
              <a:rPr lang="en-US" sz="2800" dirty="0" err="1"/>
              <a:t>va</a:t>
            </a:r>
            <a:r>
              <a:rPr lang="en-US" sz="2800" dirty="0"/>
              <a:t> JavaScript </a:t>
            </a:r>
            <a:r>
              <a:rPr lang="en-US" sz="2800" dirty="0" err="1"/>
              <a:t>kabi</a:t>
            </a:r>
            <a:r>
              <a:rPr lang="en-US" sz="2800" dirty="0"/>
              <a:t> </a:t>
            </a:r>
            <a:r>
              <a:rPr lang="en-US" sz="2800" dirty="0" err="1"/>
              <a:t>texnologiyalar</a:t>
            </a:r>
            <a:r>
              <a:rPr lang="en-US" sz="2800" dirty="0"/>
              <a:t> </a:t>
            </a:r>
            <a:r>
              <a:rPr lang="en-US" sz="2800" dirty="0" err="1"/>
              <a:t>haqiqatan</a:t>
            </a:r>
            <a:r>
              <a:rPr lang="en-US" sz="2800" dirty="0"/>
              <a:t> ham biz </a:t>
            </a:r>
            <a:r>
              <a:rPr lang="en-US" sz="2800" dirty="0" err="1"/>
              <a:t>o‘rganib</a:t>
            </a:r>
            <a:r>
              <a:rPr lang="en-US" sz="2800" dirty="0"/>
              <a:t> </a:t>
            </a:r>
            <a:r>
              <a:rPr lang="en-US" sz="2800" dirty="0" err="1"/>
              <a:t>qolgan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 </a:t>
            </a:r>
            <a:r>
              <a:rPr lang="en-US" sz="2800" dirty="0" err="1"/>
              <a:t>axborot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o‘zaro</a:t>
            </a:r>
            <a:r>
              <a:rPr lang="en-US" sz="2800" dirty="0"/>
              <a:t> </a:t>
            </a:r>
            <a:r>
              <a:rPr lang="en-US" sz="2800" dirty="0" err="1"/>
              <a:t>muloqot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 </a:t>
            </a:r>
            <a:r>
              <a:rPr lang="en-US" sz="2800" dirty="0" err="1"/>
              <a:t>usullarini</a:t>
            </a:r>
            <a:r>
              <a:rPr lang="en-US" sz="2800" dirty="0"/>
              <a:t> </a:t>
            </a:r>
            <a:r>
              <a:rPr lang="en-US" sz="2800" dirty="0" err="1"/>
              <a:t>aniqlaydigan</a:t>
            </a:r>
            <a:r>
              <a:rPr lang="en-US" sz="2800" dirty="0"/>
              <a:t> </a:t>
            </a:r>
            <a:r>
              <a:rPr lang="en-US" sz="2800" dirty="0" err="1"/>
              <a:t>tarmoq</a:t>
            </a:r>
            <a:r>
              <a:rPr lang="en-US" sz="2800" dirty="0"/>
              <a:t> </a:t>
            </a:r>
            <a:r>
              <a:rPr lang="en-US" sz="2800" dirty="0" err="1"/>
              <a:t>ko‘rinishini</a:t>
            </a:r>
            <a:r>
              <a:rPr lang="en-US" sz="2800" dirty="0"/>
              <a:t> </a:t>
            </a:r>
            <a:r>
              <a:rPr lang="en-US" sz="2800" dirty="0" err="1"/>
              <a:t>yaratadi</a:t>
            </a:r>
            <a:r>
              <a:rPr lang="en-US" sz="2800" dirty="0"/>
              <a:t>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51B025D2-1767-D393-2D60-28690FFB7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55" y="3274142"/>
            <a:ext cx="3778045" cy="25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0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28C61220-A3E7-FAC8-B587-DA7110623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657" y="545690"/>
            <a:ext cx="10633587" cy="5796116"/>
          </a:xfrm>
        </p:spPr>
      </p:pic>
    </p:spTree>
    <p:extLst>
      <p:ext uri="{BB962C8B-B14F-4D97-AF65-F5344CB8AC3E}">
        <p14:creationId xmlns:p14="http://schemas.microsoft.com/office/powerpoint/2010/main" val="113240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A708533-6517-3040-9D6A-4C3DDD3E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2" y="678425"/>
            <a:ext cx="10545096" cy="5515897"/>
          </a:xfrm>
        </p:spPr>
        <p:txBody>
          <a:bodyPr>
            <a:normAutofit/>
          </a:bodyPr>
          <a:lstStyle/>
          <a:p>
            <a:r>
              <a:rPr lang="en-US" sz="2800" dirty="0" err="1"/>
              <a:t>Mustaqil</a:t>
            </a:r>
            <a:r>
              <a:rPr lang="en-US" sz="2800" dirty="0"/>
              <a:t> </a:t>
            </a:r>
            <a:r>
              <a:rPr lang="en-US" sz="2800" dirty="0" err="1"/>
              <a:t>loyihalashtirish</a:t>
            </a:r>
            <a:r>
              <a:rPr lang="en-US" sz="2800" dirty="0"/>
              <a:t>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to‘liq</a:t>
            </a:r>
            <a:r>
              <a:rPr lang="en-US" sz="2800" dirty="0"/>
              <a:t> </a:t>
            </a:r>
            <a:r>
              <a:rPr lang="en-US" sz="2800" dirty="0" err="1"/>
              <a:t>solishtirganda</a:t>
            </a:r>
            <a:r>
              <a:rPr lang="en-US" sz="2800" dirty="0"/>
              <a:t>, </a:t>
            </a:r>
            <a:r>
              <a:rPr lang="en-US" sz="2800" dirty="0" err="1"/>
              <a:t>shablonlar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qator</a:t>
            </a:r>
            <a:r>
              <a:rPr lang="en-US" sz="2800" dirty="0"/>
              <a:t> </a:t>
            </a:r>
            <a:r>
              <a:rPr lang="en-US" sz="2800" dirty="0" err="1"/>
              <a:t>avfzalliklarga</a:t>
            </a:r>
            <a:r>
              <a:rPr lang="en-US" sz="2800" dirty="0"/>
              <a:t> </a:t>
            </a:r>
            <a:r>
              <a:rPr lang="en-US" sz="2800" dirty="0" err="1"/>
              <a:t>ega</a:t>
            </a:r>
            <a:r>
              <a:rPr lang="en-US" sz="2800" dirty="0"/>
              <a:t>. </a:t>
            </a:r>
            <a:r>
              <a:rPr lang="en-US" sz="2800" dirty="0" err="1"/>
              <a:t>Shablonlardan</a:t>
            </a:r>
            <a:r>
              <a:rPr lang="en-US" sz="2800" dirty="0"/>
              <a:t> </a:t>
            </a:r>
            <a:r>
              <a:rPr lang="en-US" sz="2800" dirty="0" err="1"/>
              <a:t>foydalanishning</a:t>
            </a:r>
            <a:r>
              <a:rPr lang="en-US" sz="2800" dirty="0"/>
              <a:t> </a:t>
            </a:r>
            <a:r>
              <a:rPr lang="en-US" sz="2800" dirty="0" err="1"/>
              <a:t>asosiy</a:t>
            </a:r>
            <a:r>
              <a:rPr lang="en-US" sz="2800" dirty="0"/>
              <a:t> </a:t>
            </a:r>
            <a:r>
              <a:rPr lang="en-US" sz="2800" dirty="0" err="1"/>
              <a:t>foydasi</a:t>
            </a:r>
            <a:r>
              <a:rPr lang="en-US" sz="2800" dirty="0"/>
              <a:t>, </a:t>
            </a:r>
            <a:r>
              <a:rPr lang="en-US" sz="2800" dirty="0" err="1"/>
              <a:t>butun</a:t>
            </a:r>
            <a:r>
              <a:rPr lang="en-US" sz="2800" dirty="0"/>
              <a:t> </a:t>
            </a:r>
            <a:r>
              <a:rPr lang="en-US" sz="2800" dirty="0" err="1"/>
              <a:t>muammolar</a:t>
            </a:r>
            <a:r>
              <a:rPr lang="en-US" sz="2800" dirty="0"/>
              <a:t> </a:t>
            </a:r>
            <a:r>
              <a:rPr lang="en-US" sz="2800" dirty="0" err="1"/>
              <a:t>sinfini</a:t>
            </a:r>
            <a:r>
              <a:rPr lang="en-US" sz="2800" dirty="0"/>
              <a:t> </a:t>
            </a:r>
            <a:r>
              <a:rPr lang="en-US" sz="2800" dirty="0" err="1"/>
              <a:t>yechish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tayyor</a:t>
            </a:r>
            <a:r>
              <a:rPr lang="en-US" sz="2800" dirty="0"/>
              <a:t> </a:t>
            </a:r>
            <a:r>
              <a:rPr lang="en-US" sz="2800" dirty="0" err="1"/>
              <a:t>abstraksiyalar</a:t>
            </a:r>
            <a:r>
              <a:rPr lang="en-US" sz="2800" dirty="0"/>
              <a:t> </a:t>
            </a:r>
            <a:r>
              <a:rPr lang="en-US" sz="2800" dirty="0" err="1"/>
              <a:t>hisobiga</a:t>
            </a:r>
            <a:r>
              <a:rPr lang="en-US" sz="2800" dirty="0"/>
              <a:t> </a:t>
            </a:r>
            <a:r>
              <a:rPr lang="en-US" sz="2800" dirty="0" err="1"/>
              <a:t>ishlab</a:t>
            </a:r>
            <a:r>
              <a:rPr lang="en-US" sz="2800" dirty="0"/>
              <a:t> </a:t>
            </a:r>
            <a:r>
              <a:rPr lang="en-US" sz="2800" dirty="0" err="1"/>
              <a:t>chiqarish</a:t>
            </a:r>
            <a:r>
              <a:rPr lang="en-US" sz="2800" dirty="0"/>
              <a:t> </a:t>
            </a:r>
            <a:r>
              <a:rPr lang="en-US" sz="2800" dirty="0" err="1"/>
              <a:t>qiyinchiliklarini</a:t>
            </a:r>
            <a:r>
              <a:rPr lang="en-US" sz="2800" dirty="0"/>
              <a:t> </a:t>
            </a:r>
            <a:r>
              <a:rPr lang="en-US" sz="2800" dirty="0" err="1"/>
              <a:t>kamaytirishdan</a:t>
            </a:r>
            <a:r>
              <a:rPr lang="en-US" sz="2800" dirty="0"/>
              <a:t> </a:t>
            </a:r>
            <a:r>
              <a:rPr lang="en-US" sz="2800" dirty="0" err="1"/>
              <a:t>iborat</a:t>
            </a:r>
            <a:r>
              <a:rPr lang="en-US" sz="2800" dirty="0"/>
              <a:t>. </a:t>
            </a:r>
            <a:r>
              <a:rPr lang="en-US" sz="2800" dirty="0" err="1"/>
              <a:t>Shablon</a:t>
            </a:r>
            <a:r>
              <a:rPr lang="en-US" sz="2800" dirty="0"/>
              <a:t>, </a:t>
            </a:r>
            <a:r>
              <a:rPr lang="en-US" sz="2800" dirty="0" err="1"/>
              <a:t>ma‘lum</a:t>
            </a:r>
            <a:r>
              <a:rPr lang="en-US" sz="2800" dirty="0"/>
              <a:t> </a:t>
            </a:r>
            <a:r>
              <a:rPr lang="en-US" sz="2800" dirty="0" err="1"/>
              <a:t>shablonlarga</a:t>
            </a:r>
            <a:r>
              <a:rPr lang="en-US" sz="2800" dirty="0"/>
              <a:t> </a:t>
            </a:r>
            <a:r>
              <a:rPr lang="en-US" sz="2800" dirty="0" err="1"/>
              <a:t>murojaat</a:t>
            </a:r>
            <a:r>
              <a:rPr lang="en-US" sz="2800" dirty="0"/>
              <a:t> </a:t>
            </a:r>
            <a:r>
              <a:rPr lang="en-US" sz="2800" dirty="0" err="1"/>
              <a:t>qilish</a:t>
            </a:r>
            <a:r>
              <a:rPr lang="en-US" sz="2800" dirty="0"/>
              <a:t> </a:t>
            </a:r>
            <a:r>
              <a:rPr lang="en-US" sz="2800" dirty="0" err="1"/>
              <a:t>imkonini</a:t>
            </a:r>
            <a:r>
              <a:rPr lang="en-US" sz="2800" dirty="0"/>
              <a:t> </a:t>
            </a:r>
            <a:r>
              <a:rPr lang="en-US" sz="2800" dirty="0" err="1"/>
              <a:t>berish</a:t>
            </a:r>
            <a:r>
              <a:rPr lang="en-US" sz="2800" dirty="0"/>
              <a:t>, </a:t>
            </a:r>
            <a:r>
              <a:rPr lang="en-US" sz="2800" dirty="0" err="1"/>
              <a:t>ishlab</a:t>
            </a:r>
            <a:r>
              <a:rPr lang="en-US" sz="2800" dirty="0"/>
              <a:t> </a:t>
            </a:r>
            <a:r>
              <a:rPr lang="en-US" sz="2800" dirty="0" err="1"/>
              <a:t>chiqaruvchilar</a:t>
            </a:r>
            <a:r>
              <a:rPr lang="en-US" sz="2800" dirty="0"/>
              <a:t> </a:t>
            </a:r>
            <a:r>
              <a:rPr lang="en-US" sz="2800" dirty="0" err="1"/>
              <a:t>o‘rtasidagi</a:t>
            </a:r>
            <a:r>
              <a:rPr lang="en-US" sz="2800" dirty="0"/>
              <a:t> </a:t>
            </a:r>
            <a:r>
              <a:rPr lang="en-US" sz="2800" dirty="0" err="1"/>
              <a:t>aloqani</a:t>
            </a:r>
            <a:r>
              <a:rPr lang="en-US" sz="2800" dirty="0"/>
              <a:t> </a:t>
            </a:r>
            <a:r>
              <a:rPr lang="en-US" sz="2800" dirty="0" err="1"/>
              <a:t>osonlashtirish</a:t>
            </a:r>
            <a:r>
              <a:rPr lang="en-US" sz="2800" dirty="0"/>
              <a:t> </a:t>
            </a:r>
            <a:r>
              <a:rPr lang="en-US" sz="2800" dirty="0" err="1"/>
              <a:t>uchun</a:t>
            </a:r>
            <a:r>
              <a:rPr lang="en-US" sz="2800" dirty="0"/>
              <a:t> </a:t>
            </a:r>
            <a:r>
              <a:rPr lang="en-US" sz="2800" dirty="0" err="1"/>
              <a:t>yechimga</a:t>
            </a:r>
            <a:r>
              <a:rPr lang="en-US" sz="2800" dirty="0"/>
              <a:t> </a:t>
            </a:r>
            <a:r>
              <a:rPr lang="en-US" sz="2800" dirty="0" err="1"/>
              <a:t>o‘z</a:t>
            </a:r>
            <a:r>
              <a:rPr lang="en-US" sz="2800" dirty="0"/>
              <a:t> </a:t>
            </a:r>
            <a:r>
              <a:rPr lang="en-US" sz="2800" dirty="0" err="1"/>
              <a:t>nomini</a:t>
            </a:r>
            <a:r>
              <a:rPr lang="en-US" sz="2800" dirty="0"/>
              <a:t> </a:t>
            </a:r>
            <a:r>
              <a:rPr lang="en-US" sz="2800" dirty="0" err="1"/>
              <a:t>beradi</a:t>
            </a:r>
            <a:r>
              <a:rPr lang="en-US" sz="2800" dirty="0"/>
              <a:t>. </a:t>
            </a:r>
            <a:r>
              <a:rPr lang="en-US" sz="2800" dirty="0" err="1"/>
              <a:t>Shunday</a:t>
            </a:r>
            <a:r>
              <a:rPr lang="en-US" sz="2800" dirty="0"/>
              <a:t> </a:t>
            </a:r>
            <a:r>
              <a:rPr lang="en-US" sz="2800" dirty="0" err="1"/>
              <a:t>qilib</a:t>
            </a:r>
            <a:r>
              <a:rPr lang="en-US" sz="2800" dirty="0"/>
              <a:t>, </a:t>
            </a:r>
            <a:r>
              <a:rPr lang="en-US" sz="2800" dirty="0" err="1"/>
              <a:t>shablonlar</a:t>
            </a:r>
            <a:r>
              <a:rPr lang="en-US" sz="2800" dirty="0"/>
              <a:t> </a:t>
            </a:r>
            <a:r>
              <a:rPr lang="en-US" sz="2800" dirty="0" err="1"/>
              <a:t>hisobiga</a:t>
            </a:r>
            <a:r>
              <a:rPr lang="en-US" sz="2800" dirty="0"/>
              <a:t> </a:t>
            </a:r>
            <a:r>
              <a:rPr lang="en-US" sz="2800" dirty="0" err="1"/>
              <a:t>yechim</a:t>
            </a:r>
            <a:r>
              <a:rPr lang="en-US" sz="2800" dirty="0"/>
              <a:t> </a:t>
            </a:r>
            <a:r>
              <a:rPr lang="en-US" sz="2800" dirty="0" err="1"/>
              <a:t>detallarini</a:t>
            </a:r>
            <a:r>
              <a:rPr lang="en-US" sz="2800" dirty="0"/>
              <a:t> </a:t>
            </a:r>
            <a:r>
              <a:rPr lang="en-US" sz="2800" dirty="0" err="1"/>
              <a:t>unifikasiyasi</a:t>
            </a:r>
            <a:r>
              <a:rPr lang="en-US" sz="2800" dirty="0"/>
              <a:t> </a:t>
            </a:r>
            <a:r>
              <a:rPr lang="en-US" sz="2800" dirty="0" err="1"/>
              <a:t>ishlab</a:t>
            </a:r>
            <a:r>
              <a:rPr lang="en-US" sz="2800" dirty="0"/>
              <a:t> </a:t>
            </a:r>
            <a:r>
              <a:rPr lang="en-US" sz="2800" dirty="0" err="1"/>
              <a:t>chiqiladi</a:t>
            </a:r>
            <a:r>
              <a:rPr lang="en-US" sz="2800" dirty="0"/>
              <a:t>: </a:t>
            </a:r>
            <a:r>
              <a:rPr lang="en-US" sz="2800" dirty="0" err="1"/>
              <a:t>modullar</a:t>
            </a:r>
            <a:r>
              <a:rPr lang="en-US" sz="2800" dirty="0"/>
              <a:t>, </a:t>
            </a:r>
            <a:r>
              <a:rPr lang="en-US" sz="2800" dirty="0" err="1"/>
              <a:t>loyiha</a:t>
            </a:r>
            <a:r>
              <a:rPr lang="en-US" sz="2800" dirty="0"/>
              <a:t> </a:t>
            </a:r>
            <a:r>
              <a:rPr lang="en-US" sz="2800" dirty="0" err="1"/>
              <a:t>elementi</a:t>
            </a:r>
            <a:r>
              <a:rPr lang="en-US" sz="2800" dirty="0"/>
              <a:t>, - </a:t>
            </a:r>
            <a:r>
              <a:rPr lang="en-US" sz="2800" dirty="0" err="1"/>
              <a:t>hatolar</a:t>
            </a:r>
            <a:r>
              <a:rPr lang="en-US" sz="2800" dirty="0"/>
              <a:t> </a:t>
            </a:r>
            <a:r>
              <a:rPr lang="en-US" sz="2800" dirty="0" err="1"/>
              <a:t>soni</a:t>
            </a:r>
            <a:r>
              <a:rPr lang="en-US" sz="2800" dirty="0"/>
              <a:t> </a:t>
            </a:r>
            <a:r>
              <a:rPr lang="en-US" sz="2800" dirty="0" err="1"/>
              <a:t>kamayadi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5188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</TotalTime>
  <Words>396</Words>
  <Application>Microsoft Office PowerPoint</Application>
  <PresentationFormat>Произвольный</PresentationFormat>
  <Paragraphs>18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Трек</vt:lpstr>
      <vt:lpstr>Презентация PowerPoint</vt:lpstr>
      <vt:lpstr>Mavzu:Yuqoridagi texnologiyalardan foydalangan holda veb ilova ishlab chiqish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acer</cp:lastModifiedBy>
  <cp:revision>4</cp:revision>
  <dcterms:created xsi:type="dcterms:W3CDTF">2025-05-15T05:44:00Z</dcterms:created>
  <dcterms:modified xsi:type="dcterms:W3CDTF">2025-05-25T18:09:50Z</dcterms:modified>
</cp:coreProperties>
</file>