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77" d="100"/>
          <a:sy n="77" d="100"/>
        </p:scale>
        <p:origin x="-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06400" y="260649"/>
            <a:ext cx="115824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9144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8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790575"/>
            <a:ext cx="10657205" cy="307086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861435"/>
            <a:ext cx="1065720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5000625"/>
          </a:xfrm>
        </p:spPr>
        <p:txBody>
          <a:bodyPr/>
          <a:lstStyle/>
          <a:p>
            <a:pPr algn="ctr"/>
            <a:r>
              <a:rPr lang="en-US" altLang="ru-RU"/>
              <a:t>E’TIBORINGIZ UCHUN RAHMAT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543697"/>
            <a:ext cx="11582400" cy="5536429"/>
          </a:xfrm>
        </p:spPr>
        <p:txBody>
          <a:bodyPr>
            <a:normAutofit lnSpcReduction="10000"/>
          </a:bodyPr>
          <a:lstStyle/>
          <a:p>
            <a:r>
              <a:rPr lang="en-US" altLang="ru-RU" dirty="0" err="1"/>
              <a:t>Mavzu:Web</a:t>
            </a:r>
            <a:r>
              <a:rPr lang="en-US" altLang="ru-RU" dirty="0"/>
              <a:t> </a:t>
            </a:r>
            <a:r>
              <a:rPr lang="en-US" altLang="ru-RU" dirty="0" err="1"/>
              <a:t>sahifalarga</a:t>
            </a:r>
            <a:r>
              <a:rPr lang="en-US" altLang="ru-RU" dirty="0"/>
              <a:t> </a:t>
            </a:r>
            <a:r>
              <a:rPr lang="en-US" altLang="ru-RU" dirty="0" err="1"/>
              <a:t>dizayn</a:t>
            </a:r>
            <a:r>
              <a:rPr lang="en-US" altLang="ru-RU" dirty="0"/>
              <a:t> </a:t>
            </a:r>
            <a:r>
              <a:rPr lang="en-US" altLang="ru-RU" dirty="0" err="1"/>
              <a:t>berish</a:t>
            </a:r>
            <a:r>
              <a:rPr lang="en-US" altLang="ru-RU" dirty="0"/>
              <a:t> </a:t>
            </a:r>
            <a:r>
              <a:rPr lang="en-US" altLang="ru-RU" dirty="0" err="1"/>
              <a:t>texnalogiyalari</a:t>
            </a:r>
            <a:r>
              <a:rPr lang="en-US" altLang="ru-RU" dirty="0"/>
              <a:t>. CSS </a:t>
            </a:r>
            <a:r>
              <a:rPr lang="en-US" altLang="ru-RU" dirty="0" err="1"/>
              <a:t>asosiy</a:t>
            </a:r>
            <a:r>
              <a:rPr lang="en-US" altLang="ru-RU" dirty="0"/>
              <a:t> </a:t>
            </a:r>
            <a:r>
              <a:rPr lang="en-US" altLang="ru-RU" dirty="0" err="1"/>
              <a:t>tushunchalari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uning</a:t>
            </a:r>
            <a:r>
              <a:rPr lang="en-US" altLang="ru-RU" dirty="0"/>
              <a:t> </a:t>
            </a:r>
            <a:r>
              <a:rPr lang="en-US" altLang="ru-RU" dirty="0" err="1"/>
              <a:t>tarkibi</a:t>
            </a:r>
            <a:r>
              <a:rPr lang="en-US" altLang="ru-RU" dirty="0"/>
              <a:t>, web </a:t>
            </a:r>
            <a:r>
              <a:rPr lang="en-US" altLang="ru-RU" dirty="0" err="1"/>
              <a:t>sahifa</a:t>
            </a:r>
            <a:r>
              <a:rPr lang="en-US" altLang="ru-RU" dirty="0"/>
              <a:t> </a:t>
            </a:r>
            <a:r>
              <a:rPr lang="en-US" altLang="ru-RU" dirty="0" err="1"/>
              <a:t>dizayn</a:t>
            </a:r>
            <a:r>
              <a:rPr lang="en-US" altLang="ru-RU" dirty="0"/>
              <a:t> </a:t>
            </a:r>
            <a:r>
              <a:rPr lang="en-US" altLang="ru-RU" dirty="0" err="1"/>
              <a:t>turlarini</a:t>
            </a:r>
            <a:r>
              <a:rPr lang="en-US" altLang="ru-RU" dirty="0"/>
              <a:t> </a:t>
            </a:r>
            <a:r>
              <a:rPr lang="en-US" altLang="ru-RU" dirty="0" err="1"/>
              <a:t>tanlov</a:t>
            </a:r>
            <a:r>
              <a:rPr lang="en-US" altLang="ru-RU" dirty="0"/>
              <a:t> </a:t>
            </a:r>
            <a:r>
              <a:rPr lang="en-US" altLang="ru-RU" dirty="0" err="1"/>
              <a:t>asosida</a:t>
            </a:r>
            <a:r>
              <a:rPr lang="en-US" altLang="ru-RU" dirty="0"/>
              <a:t> </a:t>
            </a:r>
            <a:r>
              <a:rPr lang="en-US" altLang="ru-RU" dirty="0" err="1"/>
              <a:t>biriktirish</a:t>
            </a:r>
            <a:r>
              <a:rPr lang="en-US" altLang="ru-RU" dirty="0"/>
              <a:t>, </a:t>
            </a:r>
            <a:r>
              <a:rPr lang="en-US" altLang="ru-RU" dirty="0" err="1"/>
              <a:t>tasvirlar</a:t>
            </a:r>
            <a:r>
              <a:rPr lang="en-US" altLang="ru-RU" dirty="0"/>
              <a:t> </a:t>
            </a:r>
            <a:r>
              <a:rPr lang="en-US" altLang="ru-RU" dirty="0" err="1"/>
              <a:t>bilan</a:t>
            </a:r>
            <a:r>
              <a:rPr lang="en-US" altLang="ru-RU" dirty="0"/>
              <a:t> </a:t>
            </a:r>
            <a:r>
              <a:rPr lang="en-US" altLang="ru-RU" dirty="0" err="1"/>
              <a:t>ishlovchi</a:t>
            </a:r>
            <a:r>
              <a:rPr lang="en-US" altLang="ru-RU" dirty="0"/>
              <a:t> </a:t>
            </a:r>
            <a:r>
              <a:rPr lang="en-US" altLang="ru-RU" dirty="0" err="1"/>
              <a:t>funksiyalar</a:t>
            </a:r>
            <a:r>
              <a:rPr lang="en-US" altLang="ru-RU" dirty="0"/>
              <a:t>, web </a:t>
            </a:r>
            <a:r>
              <a:rPr lang="en-US" altLang="ru-RU" dirty="0" err="1"/>
              <a:t>sahifaga</a:t>
            </a:r>
            <a:r>
              <a:rPr lang="en-US" altLang="ru-RU" dirty="0"/>
              <a:t> </a:t>
            </a:r>
            <a:r>
              <a:rPr lang="en-US" altLang="ru-RU" dirty="0" err="1"/>
              <a:t>css</a:t>
            </a:r>
            <a:r>
              <a:rPr lang="en-US" altLang="ru-RU" dirty="0"/>
              <a:t> </a:t>
            </a:r>
            <a:r>
              <a:rPr lang="en-US" altLang="ru-RU" dirty="0" err="1"/>
              <a:t>yordamida</a:t>
            </a:r>
            <a:r>
              <a:rPr lang="en-US" altLang="ru-RU" dirty="0"/>
              <a:t> </a:t>
            </a:r>
            <a:r>
              <a:rPr lang="en-US" altLang="ru-RU" dirty="0" err="1"/>
              <a:t>ob’ektlarni</a:t>
            </a:r>
            <a:r>
              <a:rPr lang="en-US" altLang="ru-RU" dirty="0"/>
              <a:t> </a:t>
            </a:r>
            <a:r>
              <a:rPr lang="en-US" altLang="ru-RU" dirty="0" err="1"/>
              <a:t>joylashtirish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jilolash</a:t>
            </a:r>
            <a:endParaRPr lang="en-US" altLang="ru-RU" dirty="0"/>
          </a:p>
          <a:p>
            <a:r>
              <a:rPr lang="en-US" altLang="ru-RU" dirty="0" err="1"/>
              <a:t>Reja</a:t>
            </a:r>
            <a:r>
              <a:rPr lang="en-US" altLang="ru-RU" dirty="0"/>
              <a:t>:</a:t>
            </a:r>
          </a:p>
          <a:p>
            <a:r>
              <a:rPr lang="en-US" altLang="ru-RU" dirty="0"/>
              <a:t>1. Web </a:t>
            </a:r>
            <a:r>
              <a:rPr lang="en-US" altLang="ru-RU" dirty="0" err="1"/>
              <a:t>sahifalarga</a:t>
            </a:r>
            <a:r>
              <a:rPr lang="en-US" altLang="ru-RU" dirty="0"/>
              <a:t> </a:t>
            </a:r>
            <a:r>
              <a:rPr lang="en-US" altLang="ru-RU" dirty="0" err="1"/>
              <a:t>dizayn</a:t>
            </a:r>
            <a:r>
              <a:rPr lang="en-US" altLang="ru-RU" dirty="0"/>
              <a:t> </a:t>
            </a:r>
            <a:r>
              <a:rPr lang="en-US" altLang="ru-RU" dirty="0" err="1"/>
              <a:t>berish</a:t>
            </a:r>
            <a:r>
              <a:rPr lang="en-US" altLang="ru-RU" dirty="0"/>
              <a:t> </a:t>
            </a:r>
            <a:r>
              <a:rPr lang="en-US" altLang="ru-RU" dirty="0" err="1"/>
              <a:t>texnologiyalari</a:t>
            </a:r>
            <a:endParaRPr lang="en-US" altLang="ru-RU" dirty="0"/>
          </a:p>
          <a:p>
            <a:r>
              <a:rPr lang="en-US" altLang="ru-RU" dirty="0"/>
              <a:t>2. CSS </a:t>
            </a:r>
            <a:r>
              <a:rPr lang="en-US" altLang="ru-RU" dirty="0" err="1"/>
              <a:t>asosiy</a:t>
            </a:r>
            <a:r>
              <a:rPr lang="en-US" altLang="ru-RU" dirty="0"/>
              <a:t> </a:t>
            </a:r>
            <a:r>
              <a:rPr lang="en-US" altLang="ru-RU" dirty="0" err="1"/>
              <a:t>tushunchalari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uning</a:t>
            </a:r>
            <a:r>
              <a:rPr lang="en-US" altLang="ru-RU" dirty="0"/>
              <a:t> </a:t>
            </a:r>
            <a:r>
              <a:rPr lang="en-US" altLang="ru-RU" dirty="0" err="1"/>
              <a:t>tarkibi</a:t>
            </a:r>
            <a:endParaRPr lang="en-US" altLang="ru-RU" dirty="0"/>
          </a:p>
          <a:p>
            <a:r>
              <a:rPr lang="en-US" altLang="ru-RU" dirty="0"/>
              <a:t>3. Web </a:t>
            </a:r>
            <a:r>
              <a:rPr lang="en-US" altLang="ru-RU" dirty="0" err="1"/>
              <a:t>sahifa</a:t>
            </a:r>
            <a:r>
              <a:rPr lang="en-US" altLang="ru-RU" dirty="0"/>
              <a:t> </a:t>
            </a:r>
            <a:r>
              <a:rPr lang="en-US" altLang="ru-RU" dirty="0" err="1"/>
              <a:t>dizayn</a:t>
            </a:r>
            <a:r>
              <a:rPr lang="en-US" altLang="ru-RU" dirty="0"/>
              <a:t> </a:t>
            </a:r>
            <a:r>
              <a:rPr lang="en-US" altLang="ru-RU" dirty="0" err="1"/>
              <a:t>turlari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tanlov</a:t>
            </a:r>
            <a:r>
              <a:rPr lang="en-US" altLang="ru-RU" dirty="0"/>
              <a:t> </a:t>
            </a:r>
            <a:r>
              <a:rPr lang="en-US" altLang="ru-RU" dirty="0" err="1"/>
              <a:t>asosida</a:t>
            </a:r>
            <a:r>
              <a:rPr lang="en-US" altLang="ru-RU" dirty="0"/>
              <a:t> </a:t>
            </a:r>
            <a:r>
              <a:rPr lang="en-US" altLang="ru-RU" dirty="0" err="1"/>
              <a:t>biriktirish</a:t>
            </a:r>
            <a:endParaRPr lang="en-US" altLang="ru-RU" dirty="0"/>
          </a:p>
          <a:p>
            <a:r>
              <a:rPr lang="en-US" altLang="ru-RU" dirty="0"/>
              <a:t>4. </a:t>
            </a:r>
            <a:r>
              <a:rPr lang="en-US" altLang="ru-RU" dirty="0" err="1"/>
              <a:t>Tasvirlar</a:t>
            </a:r>
            <a:r>
              <a:rPr lang="en-US" altLang="ru-RU" dirty="0"/>
              <a:t> </a:t>
            </a:r>
            <a:r>
              <a:rPr lang="en-US" altLang="ru-RU" dirty="0" err="1"/>
              <a:t>bilan</a:t>
            </a:r>
            <a:r>
              <a:rPr lang="en-US" altLang="ru-RU" dirty="0"/>
              <a:t> </a:t>
            </a:r>
            <a:r>
              <a:rPr lang="en-US" altLang="ru-RU" dirty="0" err="1"/>
              <a:t>ishlovchi</a:t>
            </a:r>
            <a:r>
              <a:rPr lang="en-US" altLang="ru-RU" dirty="0"/>
              <a:t> CSS </a:t>
            </a:r>
            <a:r>
              <a:rPr lang="en-US" altLang="ru-RU" dirty="0" err="1"/>
              <a:t>funksiyalari</a:t>
            </a:r>
            <a:endParaRPr lang="en-US" altLang="ru-RU" dirty="0"/>
          </a:p>
          <a:p>
            <a:r>
              <a:rPr lang="en-US" altLang="ru-RU" dirty="0"/>
              <a:t>5. Web </a:t>
            </a:r>
            <a:r>
              <a:rPr lang="en-US" altLang="ru-RU" dirty="0" err="1"/>
              <a:t>sahifaga</a:t>
            </a:r>
            <a:r>
              <a:rPr lang="en-US" altLang="ru-RU" dirty="0"/>
              <a:t> CSS </a:t>
            </a:r>
            <a:r>
              <a:rPr lang="en-US" altLang="ru-RU" dirty="0" err="1"/>
              <a:t>yordamida</a:t>
            </a:r>
            <a:r>
              <a:rPr lang="en-US" altLang="ru-RU" dirty="0"/>
              <a:t> </a:t>
            </a:r>
            <a:r>
              <a:rPr lang="en-US" altLang="ru-RU" dirty="0" err="1"/>
              <a:t>ob’ektlarni</a:t>
            </a:r>
            <a:r>
              <a:rPr lang="en-US" altLang="ru-RU" dirty="0"/>
              <a:t> </a:t>
            </a:r>
            <a:r>
              <a:rPr lang="en-US" altLang="ru-RU" dirty="0" err="1"/>
              <a:t>joylashtirish</a:t>
            </a:r>
            <a:r>
              <a:rPr lang="en-US" altLang="ru-RU" dirty="0"/>
              <a:t> </a:t>
            </a:r>
            <a:r>
              <a:rPr lang="en-US" altLang="ru-RU" dirty="0" err="1"/>
              <a:t>va</a:t>
            </a:r>
            <a:r>
              <a:rPr lang="en-US" altLang="ru-RU" dirty="0"/>
              <a:t> </a:t>
            </a:r>
            <a:r>
              <a:rPr lang="en-US" altLang="ru-RU" dirty="0" err="1"/>
              <a:t>jilolash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89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551180"/>
            <a:ext cx="10515600" cy="5626100"/>
          </a:xfrm>
        </p:spPr>
        <p:txBody>
          <a:bodyPr>
            <a:normAutofit fontScale="92500" lnSpcReduction="20000"/>
          </a:bodyPr>
          <a:lstStyle/>
          <a:p>
            <a:r>
              <a:rPr lang="en-US" altLang="ru-RU"/>
              <a:t>Web sahifa dizayni — foydalanuvchi interfeysini (UI) yaratish bo‘lib, bu foydalanuvchining sahifani qulay va tushunarli ishlatishini ta’minlaydi. Buning uchun quyidagi texnologiyalar qo‘llaniladi:</a:t>
            </a:r>
          </a:p>
          <a:p>
            <a:endParaRPr lang="en-US" altLang="ru-RU"/>
          </a:p>
          <a:p>
            <a:r>
              <a:rPr lang="en-US" altLang="ru-RU"/>
              <a:t>Asosiy dizayn texnologiyalari:</a:t>
            </a:r>
          </a:p>
          <a:p>
            <a:r>
              <a:rPr lang="en-US" altLang="ru-RU"/>
              <a:t>HTML (HyperText Markup Language): Sahifaning strukturasi.</a:t>
            </a:r>
          </a:p>
          <a:p>
            <a:endParaRPr lang="en-US" altLang="ru-RU"/>
          </a:p>
          <a:p>
            <a:r>
              <a:rPr lang="en-US" altLang="ru-RU"/>
              <a:t>CSS (Cascading Style Sheets): Sahifaning tashqi ko‘rinishi, dizayni.</a:t>
            </a:r>
          </a:p>
          <a:p>
            <a:endParaRPr lang="en-US" altLang="ru-RU"/>
          </a:p>
          <a:p>
            <a:r>
              <a:rPr lang="en-US" altLang="ru-RU"/>
              <a:t>JavaScript: Dinamiklik va interaktivlik uchun.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93725" y="306070"/>
            <a:ext cx="11087100" cy="6196965"/>
          </a:xfrm>
        </p:spPr>
        <p:txBody>
          <a:bodyPr/>
          <a:lstStyle/>
          <a:p>
            <a:r>
              <a:rPr lang="en-US" altLang="ru-RU"/>
              <a:t>CSS nima?</a:t>
            </a:r>
          </a:p>
          <a:p>
            <a:r>
              <a:rPr lang="en-US" altLang="ru-RU"/>
              <a:t>CSS (Cascading Style Sheets) — bu HTML elementlarini bezatish uchun ishlatiladigan stil jadvallar tizimi.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35" y="2362200"/>
            <a:ext cx="9210675" cy="2459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05" y="685165"/>
            <a:ext cx="9239250" cy="24479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500505" y="3133090"/>
            <a:ext cx="9239885" cy="31102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0"/>
              </a:spcAft>
            </a:pPr>
            <a:r>
              <a:rPr sz="2200" b="1"/>
              <a:t>Asosiy CSS tushunchalari:</a:t>
            </a:r>
          </a:p>
          <a:p>
            <a:pPr>
              <a:spcAft>
                <a:spcPct val="0"/>
              </a:spcAft>
            </a:pP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Selector (tanlovchi): Qaysi elementga stil berilishi aniqlanadi.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Property (xossa): Belgilanuvchi xususiyat (masalan, rang, shrift).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Value (qiymat): Xossaning qiymati (masalan, red, 16px).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45770" y="436245"/>
            <a:ext cx="11300460" cy="6214745"/>
          </a:xfrm>
        </p:spPr>
        <p:txBody>
          <a:bodyPr>
            <a:noAutofit/>
          </a:bodyPr>
          <a:lstStyle/>
          <a:p>
            <a:pPr algn="l"/>
            <a:r>
              <a:rPr lang="en-US" altLang="ru-RU" sz="2400"/>
              <a:t>Web dizayn turlari:</a:t>
            </a:r>
          </a:p>
          <a:p>
            <a:pPr algn="l"/>
            <a:r>
              <a:rPr lang="en-US" altLang="ru-RU" sz="2400"/>
              <a:t>Statik dizayn (Fixed Layout):</a:t>
            </a:r>
          </a:p>
          <a:p>
            <a:pPr algn="l"/>
            <a:r>
              <a:rPr lang="en-US" altLang="ru-RU" sz="2400"/>
              <a:t>O‘lchamlari doimiy.</a:t>
            </a:r>
          </a:p>
          <a:p>
            <a:pPr algn="l"/>
            <a:r>
              <a:rPr lang="en-US" altLang="ru-RU" sz="2400"/>
              <a:t>Har xil ekranlarda ko‘rinish farqli bo‘ladi.</a:t>
            </a:r>
          </a:p>
          <a:p>
            <a:pPr algn="l"/>
            <a:r>
              <a:rPr lang="en-US" altLang="ru-RU" sz="2400"/>
              <a:t>Moslashuvchan dizayn (Responsive Layout):</a:t>
            </a:r>
          </a:p>
          <a:p>
            <a:pPr algn="l"/>
            <a:r>
              <a:rPr lang="en-US" altLang="ru-RU" sz="2400"/>
              <a:t>Har xil ekranlarga moslashadi.</a:t>
            </a:r>
          </a:p>
          <a:p>
            <a:pPr algn="l"/>
            <a:r>
              <a:rPr lang="en-US" altLang="ru-RU" sz="2400"/>
              <a:t>Media queries yordamida yaratiladi.</a:t>
            </a:r>
          </a:p>
          <a:p>
            <a:pPr algn="l"/>
            <a:r>
              <a:rPr lang="en-US" altLang="ru-RU" sz="2400"/>
              <a:t>Suyuq dizayn (Fluid Layout):</a:t>
            </a:r>
          </a:p>
          <a:p>
            <a:pPr algn="l"/>
            <a:r>
              <a:rPr lang="en-US" altLang="ru-RU" sz="2400"/>
              <a:t>Foizlar orqali o‘lcham belgilanadi.</a:t>
            </a:r>
          </a:p>
          <a:p>
            <a:pPr algn="l"/>
            <a:r>
              <a:rPr lang="en-US" altLang="ru-RU" sz="2400"/>
              <a:t>Har qanday o‘lchamga avtomatik moslashadi.</a:t>
            </a:r>
          </a:p>
        </p:txBody>
      </p:sp>
      <p:pic>
        <p:nvPicPr>
          <p:cNvPr id="4" name="Изображение 3" descr="Без названи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85" y="670560"/>
            <a:ext cx="4542790" cy="4534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640715"/>
            <a:ext cx="9296400" cy="252349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530600"/>
            <a:ext cx="9296400" cy="2411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Замещающее 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460" y="595630"/>
            <a:ext cx="9149080" cy="3813175"/>
          </a:xfrm>
          <a:prstGeom prst="rect">
            <a:avLst/>
          </a:prstGeom>
        </p:spPr>
      </p:pic>
      <p:pic>
        <p:nvPicPr>
          <p:cNvPr id="5" name="Изображение 4" descr="Без названия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90" y="4408805"/>
            <a:ext cx="3698875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22275" y="409575"/>
            <a:ext cx="11381105" cy="6200140"/>
          </a:xfrm>
        </p:spPr>
        <p:txBody>
          <a:bodyPr/>
          <a:lstStyle/>
          <a:p>
            <a:r>
              <a:rPr lang="en-US" altLang="ru-RU"/>
              <a:t>Joylashtirish usullari:</a:t>
            </a:r>
          </a:p>
          <a:p>
            <a:endParaRPr lang="en-US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1171575"/>
            <a:ext cx="11380470" cy="182118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3100070"/>
            <a:ext cx="11379835" cy="19907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275</Words>
  <Application>Microsoft Office PowerPoint</Application>
  <PresentationFormat>Произвольный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acer</cp:lastModifiedBy>
  <cp:revision>4</cp:revision>
  <dcterms:created xsi:type="dcterms:W3CDTF">2025-05-27T04:53:00Z</dcterms:created>
  <dcterms:modified xsi:type="dcterms:W3CDTF">2025-05-27T13:27:56Z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5AECAAA9AF864A5F960C08F6C9D2575D_12</vt:lpwstr>
  </property>
  <property fmtid="{D5CDD505-2E9C-101B-9397-08002B2CF9AE}" pid="3" name="KSOProductBuildVer">
    <vt:lpwstr>1049-12.2.0.21179</vt:lpwstr>
  </property>
</Properties>
</file>