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66" d="100"/>
          <a:sy n="66" d="100"/>
        </p:scale>
        <p:origin x="-14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04800" y="260648"/>
            <a:ext cx="8686800" cy="5819477"/>
          </a:xfrm>
        </p:spPr>
        <p:txBody>
          <a:bodyPr/>
          <a:lstStyle/>
          <a:p>
            <a:r>
              <a:rPr lang="uz-Latn-UZ" dirty="0" smtClean="0"/>
              <a:t>Shahrisabz davlat </a:t>
            </a:r>
            <a:r>
              <a:rPr lang="uz-Latn-UZ" dirty="0"/>
              <a:t>pedagogika </a:t>
            </a:r>
            <a:r>
              <a:rPr lang="uz-Latn-UZ" dirty="0" smtClean="0"/>
              <a:t>instituti pedagogika fakeltituti matematika va informatika yunalishi 3-bosqich talabasi Azimov Asadbekning Web texnalogiya fanidan taxlagan taqdimoti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80928"/>
            <a:ext cx="685800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1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88640"/>
            <a:ext cx="8686800" cy="5891485"/>
          </a:xfrm>
        </p:spPr>
        <p:txBody>
          <a:bodyPr/>
          <a:lstStyle/>
          <a:p>
            <a:r>
              <a:rPr lang="uz-Latn-UZ" b="1" dirty="0"/>
              <a:t>prompt()</a:t>
            </a:r>
            <a:r>
              <a:rPr lang="uz-Latn-UZ" dirty="0"/>
              <a:t>: Foydalanuvchidan matn kiritishni so‘raydi va kiritilgan qiymatni qaytaradi.</a:t>
            </a:r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1700808"/>
            <a:ext cx="6411913" cy="22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618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260648"/>
            <a:ext cx="8686800" cy="5819477"/>
          </a:xfrm>
        </p:spPr>
        <p:txBody>
          <a:bodyPr/>
          <a:lstStyle/>
          <a:p>
            <a:r>
              <a:rPr lang="uz-Latn-UZ" b="1" dirty="0"/>
              <a:t>confirm()</a:t>
            </a:r>
            <a:r>
              <a:rPr lang="uz-Latn-UZ" dirty="0"/>
              <a:t>: Foydalanuvchidan "ha" yoki "yo‘q"ni tanlashni so‘raydi va natijani mantiqiy qiymat (true yoki false) sifatida qaytaradi.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1"/>
            <a:ext cx="7754937" cy="1872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8155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88640"/>
            <a:ext cx="8686800" cy="5891485"/>
          </a:xfrm>
        </p:spPr>
        <p:txBody>
          <a:bodyPr/>
          <a:lstStyle/>
          <a:p>
            <a:r>
              <a:rPr lang="uz-Latn-UZ" b="1" dirty="0"/>
              <a:t>If-else</a:t>
            </a:r>
            <a:r>
              <a:rPr lang="uz-Latn-UZ" dirty="0"/>
              <a:t>: Tanlash operatorlari yordamida bir nechta shartlarni tekshirish mumkin.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863457" cy="2679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1742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260648"/>
            <a:ext cx="8686800" cy="5819477"/>
          </a:xfrm>
        </p:spPr>
        <p:txBody>
          <a:bodyPr/>
          <a:lstStyle/>
          <a:p>
            <a:r>
              <a:rPr lang="uz-Latn-UZ" b="1" dirty="0"/>
              <a:t>Switch</a:t>
            </a:r>
            <a:r>
              <a:rPr lang="uz-Latn-UZ" dirty="0"/>
              <a:t>: Ko‘p shartlarni tekshirish uchun ishlatiladi.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07649"/>
            <a:ext cx="7359401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752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16632"/>
            <a:ext cx="8686800" cy="5963493"/>
          </a:xfrm>
        </p:spPr>
        <p:txBody>
          <a:bodyPr/>
          <a:lstStyle/>
          <a:p>
            <a:r>
              <a:rPr lang="uz-Latn-UZ" b="1" dirty="0"/>
              <a:t>For, While, do-while</a:t>
            </a:r>
            <a:r>
              <a:rPr lang="uz-Latn-UZ" dirty="0"/>
              <a:t>: Takrorlash operatorlari, biror kodni bir necha marta bajarish uchun ishlatiladi.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440934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7641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88640"/>
            <a:ext cx="8064896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660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332656"/>
            <a:ext cx="8686800" cy="5747469"/>
          </a:xfrm>
        </p:spPr>
        <p:txBody>
          <a:bodyPr/>
          <a:lstStyle/>
          <a:p>
            <a:r>
              <a:rPr lang="uz-Latn-UZ" b="1" dirty="0"/>
              <a:t>Ternary operator</a:t>
            </a:r>
            <a:r>
              <a:rPr lang="uz-Latn-UZ" dirty="0"/>
              <a:t>: Bir ifodani qisqacha yozish uchun ishlatiladi.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8161014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8052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z-Latn-UZ" smtClean="0"/>
              <a:t>E’tiboringiz uchun rahmat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51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332656"/>
            <a:ext cx="8686800" cy="5747469"/>
          </a:xfrm>
        </p:spPr>
        <p:txBody>
          <a:bodyPr/>
          <a:lstStyle/>
          <a:p>
            <a:r>
              <a:rPr lang="uz-Latn-UZ" dirty="0" smtClean="0"/>
              <a:t>Mavzu:Javascrip, uning qo’llanishi va imkoniyatlari, hodisalar bilan ishlash, habar ko’rsatish oynalari alert, promt, confirm, konsol. Javascrip dasturlash tili tushunchalari, ob’ekt, o’zgaruvchi va o’zgarmaslar, ma’lumot turlari</a:t>
            </a:r>
            <a:r>
              <a:rPr lang="uz-Latn-UZ" dirty="0"/>
              <a:t>, Javascrip dasturlash </a:t>
            </a:r>
            <a:r>
              <a:rPr lang="uz-Latn-UZ" dirty="0" smtClean="0"/>
              <a:t>tilida funksiyalar va operatorlar bilan ishlash, tanlash va takrorlash operatorlari, talab operatorlari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682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88640"/>
            <a:ext cx="8686800" cy="5891485"/>
          </a:xfrm>
        </p:spPr>
        <p:txBody>
          <a:bodyPr/>
          <a:lstStyle/>
          <a:p>
            <a:r>
              <a:rPr lang="uz-Latn-UZ" dirty="0" smtClean="0"/>
              <a:t>                                 Reja:</a:t>
            </a:r>
          </a:p>
          <a:p>
            <a:r>
              <a:rPr lang="uz-Latn-UZ" dirty="0"/>
              <a:t>1. </a:t>
            </a:r>
            <a:r>
              <a:rPr lang="uz-Latn-UZ" b="1" dirty="0"/>
              <a:t>JavaScript dasturlash tili </a:t>
            </a:r>
            <a:r>
              <a:rPr lang="uz-Latn-UZ" b="1" dirty="0" smtClean="0"/>
              <a:t>tushunchalari</a:t>
            </a:r>
          </a:p>
          <a:p>
            <a:r>
              <a:rPr lang="uz-Latn-UZ" dirty="0"/>
              <a:t>2. </a:t>
            </a:r>
            <a:r>
              <a:rPr lang="uz-Latn-UZ" b="1" dirty="0" smtClean="0"/>
              <a:t>Hodisalar </a:t>
            </a:r>
            <a:r>
              <a:rPr lang="uz-Latn-UZ" b="1" dirty="0"/>
              <a:t>bilan </a:t>
            </a:r>
            <a:r>
              <a:rPr lang="uz-Latn-UZ" b="1" dirty="0" smtClean="0"/>
              <a:t>ishlash</a:t>
            </a:r>
          </a:p>
          <a:p>
            <a:r>
              <a:rPr lang="uz-Latn-UZ" dirty="0"/>
              <a:t>3. </a:t>
            </a:r>
            <a:r>
              <a:rPr lang="uz-Latn-UZ" b="1" dirty="0" smtClean="0"/>
              <a:t>Habar </a:t>
            </a:r>
            <a:r>
              <a:rPr lang="uz-Latn-UZ" b="1" dirty="0"/>
              <a:t>ko‘rsatish </a:t>
            </a:r>
            <a:r>
              <a:rPr lang="uz-Latn-UZ" b="1" dirty="0" smtClean="0"/>
              <a:t>oynalari</a:t>
            </a:r>
          </a:p>
          <a:p>
            <a:r>
              <a:rPr lang="it-IT" dirty="0"/>
              <a:t>4. </a:t>
            </a:r>
            <a:r>
              <a:rPr lang="it-IT" b="1" dirty="0"/>
              <a:t>Tanlash va takrorlash </a:t>
            </a:r>
            <a:r>
              <a:rPr lang="it-IT" b="1" dirty="0" smtClean="0"/>
              <a:t>operatorlari</a:t>
            </a:r>
            <a:endParaRPr lang="uz-Latn-UZ" b="1" dirty="0" smtClean="0"/>
          </a:p>
          <a:p>
            <a:r>
              <a:rPr lang="it-IT" dirty="0"/>
              <a:t>5. </a:t>
            </a:r>
            <a:r>
              <a:rPr lang="it-IT" b="1" dirty="0"/>
              <a:t>Talab operatorlari (Conditional operators)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132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88640"/>
            <a:ext cx="8686800" cy="5891485"/>
          </a:xfrm>
        </p:spPr>
        <p:txBody>
          <a:bodyPr/>
          <a:lstStyle/>
          <a:p>
            <a:r>
              <a:rPr lang="uz-Latn-UZ" b="1" dirty="0"/>
              <a:t>Ob'ekt</a:t>
            </a:r>
            <a:r>
              <a:rPr lang="uz-Latn-UZ" dirty="0"/>
              <a:t>: Ob'ektlar - bu bir yoki bir nechta xususiyatlar (atributlar) va metodlardan iborat bo‘lgan tuzilmalar. </a:t>
            </a:r>
            <a:endParaRPr lang="uz-Latn-UZ" dirty="0" smtClean="0"/>
          </a:p>
          <a:p>
            <a:r>
              <a:rPr lang="uz-Latn-UZ" dirty="0" smtClean="0"/>
              <a:t>Masalan</a:t>
            </a:r>
            <a:r>
              <a:rPr lang="uz-Latn-UZ" dirty="0"/>
              <a:t>: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95285"/>
            <a:ext cx="7560840" cy="3077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98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332656"/>
            <a:ext cx="8686800" cy="5747469"/>
          </a:xfrm>
        </p:spPr>
        <p:txBody>
          <a:bodyPr/>
          <a:lstStyle/>
          <a:p>
            <a:r>
              <a:rPr lang="uz-Latn-UZ" sz="2800" b="1" dirty="0"/>
              <a:t>O'zgaruvchilar</a:t>
            </a:r>
            <a:r>
              <a:rPr lang="uz-Latn-UZ" sz="2800" dirty="0"/>
              <a:t>: O'zgaruvchilarni var, let, yoki const kalit so‘zlari yordamida yaratish mumkin.</a:t>
            </a:r>
          </a:p>
          <a:p>
            <a:r>
              <a:rPr lang="uz-Latn-UZ" sz="2800" dirty="0"/>
              <a:t>var: Eski usul, global yoki funksiya doirasida ishlaydi.</a:t>
            </a:r>
          </a:p>
          <a:p>
            <a:r>
              <a:rPr lang="uz-Latn-UZ" sz="2800" dirty="0"/>
              <a:t>let: Block scope (blok doirasida) ishlaydi.</a:t>
            </a:r>
          </a:p>
          <a:p>
            <a:r>
              <a:rPr lang="uz-Latn-UZ" sz="2800" dirty="0"/>
              <a:t>const: Qimmatli o'zgaruvchi, qiymati o'zgarmaydi.</a:t>
            </a:r>
          </a:p>
          <a:p>
            <a:r>
              <a:rPr lang="uz-Latn-UZ" sz="2800" dirty="0"/>
              <a:t>Misol: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991" y="3432174"/>
            <a:ext cx="6383337" cy="165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42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idx="1"/>
          </p:nvPr>
        </p:nvSpPr>
        <p:spPr>
          <a:xfrm>
            <a:off x="304800" y="260350"/>
            <a:ext cx="8686800" cy="5819775"/>
          </a:xfrm>
        </p:spPr>
        <p:txBody>
          <a:bodyPr>
            <a:normAutofit fontScale="92500" lnSpcReduction="10000"/>
          </a:bodyPr>
          <a:lstStyle/>
          <a:p>
            <a:r>
              <a:rPr lang="uz-Latn-UZ" b="1" dirty="0"/>
              <a:t>Ma'lumot turlari</a:t>
            </a:r>
            <a:r>
              <a:rPr lang="uz-Latn-UZ" dirty="0"/>
              <a:t>: JavaScriptda bir nechta asosiy ma'lumot turlari mavjud:</a:t>
            </a:r>
          </a:p>
          <a:p>
            <a:r>
              <a:rPr lang="uz-Latn-UZ" dirty="0"/>
              <a:t>Number: Sonlar (masalan, 10, 3.14)</a:t>
            </a:r>
          </a:p>
          <a:p>
            <a:r>
              <a:rPr lang="uz-Latn-UZ" dirty="0"/>
              <a:t>String: Matn (masalan, "Salom")</a:t>
            </a:r>
          </a:p>
          <a:p>
            <a:r>
              <a:rPr lang="uz-Latn-UZ" dirty="0"/>
              <a:t>Boolean: Mantiqiy qiymatlar (true, false)</a:t>
            </a:r>
          </a:p>
          <a:p>
            <a:r>
              <a:rPr lang="uz-Latn-UZ" dirty="0"/>
              <a:t>Object: Ma'lumotlar tuzilmalari (masalan, {x: 10, y: 20})</a:t>
            </a:r>
          </a:p>
          <a:p>
            <a:r>
              <a:rPr lang="uz-Latn-UZ" dirty="0"/>
              <a:t>Array: Elementlar ro‘yxati (masalan, [1, 2, 3])</a:t>
            </a:r>
          </a:p>
          <a:p>
            <a:r>
              <a:rPr lang="uz-Latn-UZ" dirty="0"/>
              <a:t>Null: Hech narsa yo‘q.</a:t>
            </a:r>
          </a:p>
          <a:p>
            <a:r>
              <a:rPr lang="uz-Latn-UZ" dirty="0"/>
              <a:t>Undefined: O'zgaruvchi qiymati berilmagan.</a:t>
            </a:r>
          </a:p>
          <a:p>
            <a:r>
              <a:rPr lang="uz-Latn-UZ" b="1" dirty="0"/>
              <a:t>Funksiyalar</a:t>
            </a:r>
            <a:r>
              <a:rPr lang="uz-Latn-UZ" dirty="0"/>
              <a:t>: JavaScriptda funksiyalarni yaratish uchun function kalit so'zi ishlatiladi.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796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88640"/>
            <a:ext cx="8686800" cy="5891485"/>
          </a:xfrm>
        </p:spPr>
        <p:txBody>
          <a:bodyPr>
            <a:normAutofit/>
          </a:bodyPr>
          <a:lstStyle/>
          <a:p>
            <a:r>
              <a:rPr lang="uz-Latn-UZ" dirty="0"/>
              <a:t>Masalan:</a:t>
            </a:r>
          </a:p>
          <a:p>
            <a:endParaRPr lang="uz-Latn-UZ" dirty="0" smtClean="0"/>
          </a:p>
          <a:p>
            <a:endParaRPr lang="uz-Latn-UZ" dirty="0"/>
          </a:p>
          <a:p>
            <a:endParaRPr lang="uz-Latn-UZ" dirty="0" smtClean="0"/>
          </a:p>
          <a:p>
            <a:endParaRPr lang="uz-Latn-UZ" dirty="0"/>
          </a:p>
          <a:p>
            <a:endParaRPr lang="uz-Latn-UZ" dirty="0" smtClean="0"/>
          </a:p>
          <a:p>
            <a:r>
              <a:rPr lang="uz-Latn-UZ" sz="2600" b="1" dirty="0"/>
              <a:t>Operatorlar</a:t>
            </a:r>
            <a:r>
              <a:rPr lang="uz-Latn-UZ" sz="2600" dirty="0"/>
              <a:t>: JavaScriptda bir qancha operatorlar mavjud:</a:t>
            </a:r>
          </a:p>
          <a:p>
            <a:r>
              <a:rPr lang="uz-Latn-UZ" sz="2600" b="1" dirty="0"/>
              <a:t>Aritmetik operatorlar</a:t>
            </a:r>
            <a:r>
              <a:rPr lang="uz-Latn-UZ" sz="2600" dirty="0"/>
              <a:t>: +, -, *, /, % va boshqalar.</a:t>
            </a:r>
          </a:p>
          <a:p>
            <a:r>
              <a:rPr lang="uz-Latn-UZ" sz="2600" b="1" dirty="0"/>
              <a:t>Mantiqiy operatorlar</a:t>
            </a:r>
            <a:r>
              <a:rPr lang="uz-Latn-UZ" sz="2600" dirty="0"/>
              <a:t>: &amp;&amp;, ||, !.</a:t>
            </a:r>
          </a:p>
          <a:p>
            <a:r>
              <a:rPr lang="uz-Latn-UZ" sz="2600" b="1" dirty="0"/>
              <a:t>Taqqoslash operatorlari</a:t>
            </a:r>
            <a:r>
              <a:rPr lang="uz-Latn-UZ" sz="2600" dirty="0"/>
              <a:t>: ==, ===, !=, &gt;, &lt; va boshqalar.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1340768"/>
            <a:ext cx="6364287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60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16632"/>
            <a:ext cx="8686800" cy="5963493"/>
          </a:xfrm>
        </p:spPr>
        <p:txBody>
          <a:bodyPr/>
          <a:lstStyle/>
          <a:p>
            <a:r>
              <a:rPr lang="uz-Latn-UZ" dirty="0"/>
              <a:t>JavaScriptda hodisalar (events) bilan ishlash orqali foydalanuvchi bilan o‘zaro aloqada bo‘lish mumkin. Masalan, foydalanuvchi tugmani bosganda, matn kiritganda yoki sahifa yuklanganda hodisalar yuzaga keladi.</a:t>
            </a:r>
          </a:p>
          <a:p>
            <a:r>
              <a:rPr lang="uz-Latn-UZ" dirty="0"/>
              <a:t>Misol:</a:t>
            </a:r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3429000"/>
            <a:ext cx="6678613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756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88640"/>
            <a:ext cx="8686800" cy="5891485"/>
          </a:xfrm>
        </p:spPr>
        <p:txBody>
          <a:bodyPr/>
          <a:lstStyle/>
          <a:p>
            <a:r>
              <a:rPr lang="uz-Latn-UZ" dirty="0"/>
              <a:t>JavaScriptda uchta asosiy habar ko‘rsatish oynasi mavjud:</a:t>
            </a:r>
          </a:p>
          <a:p>
            <a:r>
              <a:rPr lang="uz-Latn-UZ" b="1" dirty="0"/>
              <a:t>alert()</a:t>
            </a:r>
            <a:r>
              <a:rPr lang="uz-Latn-UZ" dirty="0"/>
              <a:t>: Foydalanuvchiga xabar ko‘rsatish uchun ishlatiladi. Foydalanuvchi xabarni yopmaguncha, sahifa to‘xtatiladi.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2998788"/>
            <a:ext cx="7128792" cy="187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75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39</TotalTime>
  <Words>440</Words>
  <Application>Microsoft Office PowerPoint</Application>
  <PresentationFormat>Экран (4:3)</PresentationFormat>
  <Paragraphs>45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Трек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E’tiboringiz uchun rahmat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acer</dc:creator>
  <cp:lastModifiedBy>acer</cp:lastModifiedBy>
  <cp:revision>5</cp:revision>
  <dcterms:created xsi:type="dcterms:W3CDTF">2025-05-18T14:33:42Z</dcterms:created>
  <dcterms:modified xsi:type="dcterms:W3CDTF">2025-05-18T15:20:22Z</dcterms:modified>
</cp:coreProperties>
</file>